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9" r:id="rId4"/>
    <p:sldMasterId id="2147483670"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Fredoka"/>
      <p:regular r:id="rId47"/>
      <p:bold r:id="rId48"/>
    </p:embeddedFont>
    <p:embeddedFont>
      <p:font typeface="Proxima Nova"/>
      <p:regular r:id="rId49"/>
      <p:bold r:id="rId50"/>
      <p:italic r:id="rId51"/>
      <p:boldItalic r:id="rId52"/>
    </p:embeddedFont>
    <p:embeddedFont>
      <p:font typeface="Roboto Medium"/>
      <p:regular r:id="rId53"/>
      <p:bold r:id="rId54"/>
      <p:italic r:id="rId55"/>
      <p:boldItalic r:id="rId56"/>
    </p:embeddedFont>
    <p:embeddedFont>
      <p:font typeface="Amatic SC"/>
      <p:regular r:id="rId57"/>
      <p:bold r:id="rId58"/>
    </p:embeddedFont>
    <p:embeddedFont>
      <p:font typeface="Anaheim"/>
      <p:regular r:id="rId59"/>
    </p:embeddedFont>
    <p:embeddedFont>
      <p:font typeface="Albert Sans Medium"/>
      <p:regular r:id="rId60"/>
      <p:bold r:id="rId61"/>
      <p:italic r:id="rId62"/>
      <p:boldItalic r:id="rId63"/>
    </p:embeddedFont>
    <p:embeddedFont>
      <p:font typeface="Actor"/>
      <p:regular r:id="rId64"/>
    </p:embeddedFont>
    <p:embeddedFont>
      <p:font typeface="Albert Sans"/>
      <p:regular r:id="rId65"/>
      <p:bold r:id="rId66"/>
      <p:italic r:id="rId67"/>
      <p:boldItalic r:id="rId6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57C4A3E1-A6C0-4A6D-A14D-87A09625E126}">
  <a:tblStyle styleId="{57C4A3E1-A6C0-4A6D-A14D-87A09625E126}"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Fredoka-bold.fntdata"/><Relationship Id="rId47" Type="http://schemas.openxmlformats.org/officeDocument/2006/relationships/font" Target="fonts/Fredoka-regular.fntdata"/><Relationship Id="rId49" Type="http://schemas.openxmlformats.org/officeDocument/2006/relationships/font" Target="fonts/ProximaNova-regular.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AlbertSansMedium-italic.fntdata"/><Relationship Id="rId61" Type="http://schemas.openxmlformats.org/officeDocument/2006/relationships/font" Target="fonts/AlbertSansMedium-bold.fntdata"/><Relationship Id="rId20" Type="http://schemas.openxmlformats.org/officeDocument/2006/relationships/slide" Target="slides/slide14.xml"/><Relationship Id="rId64" Type="http://schemas.openxmlformats.org/officeDocument/2006/relationships/font" Target="fonts/Actor-regular.fntdata"/><Relationship Id="rId63" Type="http://schemas.openxmlformats.org/officeDocument/2006/relationships/font" Target="fonts/AlbertSansMedium-boldItalic.fntdata"/><Relationship Id="rId22" Type="http://schemas.openxmlformats.org/officeDocument/2006/relationships/slide" Target="slides/slide16.xml"/><Relationship Id="rId66" Type="http://schemas.openxmlformats.org/officeDocument/2006/relationships/font" Target="fonts/AlbertSans-bold.fntdata"/><Relationship Id="rId21" Type="http://schemas.openxmlformats.org/officeDocument/2006/relationships/slide" Target="slides/slide15.xml"/><Relationship Id="rId65" Type="http://schemas.openxmlformats.org/officeDocument/2006/relationships/font" Target="fonts/AlbertSans-regular.fntdata"/><Relationship Id="rId24" Type="http://schemas.openxmlformats.org/officeDocument/2006/relationships/slide" Target="slides/slide18.xml"/><Relationship Id="rId68" Type="http://schemas.openxmlformats.org/officeDocument/2006/relationships/font" Target="fonts/AlbertSans-boldItalic.fntdata"/><Relationship Id="rId23" Type="http://schemas.openxmlformats.org/officeDocument/2006/relationships/slide" Target="slides/slide17.xml"/><Relationship Id="rId67" Type="http://schemas.openxmlformats.org/officeDocument/2006/relationships/font" Target="fonts/AlbertSans-italic.fntdata"/><Relationship Id="rId60" Type="http://schemas.openxmlformats.org/officeDocument/2006/relationships/font" Target="fonts/AlbertSansMedium-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italic.fntdata"/><Relationship Id="rId50" Type="http://schemas.openxmlformats.org/officeDocument/2006/relationships/font" Target="fonts/ProximaNova-bold.fntdata"/><Relationship Id="rId53" Type="http://schemas.openxmlformats.org/officeDocument/2006/relationships/font" Target="fonts/RobotoMedium-regular.fntdata"/><Relationship Id="rId52" Type="http://schemas.openxmlformats.org/officeDocument/2006/relationships/font" Target="fonts/ProximaNova-boldItalic.fntdata"/><Relationship Id="rId11" Type="http://schemas.openxmlformats.org/officeDocument/2006/relationships/slide" Target="slides/slide5.xml"/><Relationship Id="rId55" Type="http://schemas.openxmlformats.org/officeDocument/2006/relationships/font" Target="fonts/RobotoMedium-italic.fntdata"/><Relationship Id="rId10" Type="http://schemas.openxmlformats.org/officeDocument/2006/relationships/slide" Target="slides/slide4.xml"/><Relationship Id="rId54" Type="http://schemas.openxmlformats.org/officeDocument/2006/relationships/font" Target="fonts/RobotoMedium-bold.fntdata"/><Relationship Id="rId13" Type="http://schemas.openxmlformats.org/officeDocument/2006/relationships/slide" Target="slides/slide7.xml"/><Relationship Id="rId57" Type="http://schemas.openxmlformats.org/officeDocument/2006/relationships/font" Target="fonts/AmaticSC-regular.fntdata"/><Relationship Id="rId12" Type="http://schemas.openxmlformats.org/officeDocument/2006/relationships/slide" Target="slides/slide6.xml"/><Relationship Id="rId56" Type="http://schemas.openxmlformats.org/officeDocument/2006/relationships/font" Target="fonts/RobotoMedium-boldItalic.fntdata"/><Relationship Id="rId15" Type="http://schemas.openxmlformats.org/officeDocument/2006/relationships/slide" Target="slides/slide9.xml"/><Relationship Id="rId59" Type="http://schemas.openxmlformats.org/officeDocument/2006/relationships/font" Target="fonts/Anaheim-regular.fntdata"/><Relationship Id="rId14" Type="http://schemas.openxmlformats.org/officeDocument/2006/relationships/slide" Target="slides/slide8.xml"/><Relationship Id="rId58" Type="http://schemas.openxmlformats.org/officeDocument/2006/relationships/font" Target="fonts/AmaticSC-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 name="Shape 244"/>
        <p:cNvGrpSpPr/>
        <p:nvPr/>
      </p:nvGrpSpPr>
      <p:grpSpPr>
        <a:xfrm>
          <a:off x="0" y="0"/>
          <a:ext cx="0" cy="0"/>
          <a:chOff x="0" y="0"/>
          <a:chExt cx="0" cy="0"/>
        </a:xfrm>
      </p:grpSpPr>
      <p:sp>
        <p:nvSpPr>
          <p:cNvPr id="245" name="Google Shape;245;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6" name="Google Shape;246;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 name="Shape 253"/>
        <p:cNvGrpSpPr/>
        <p:nvPr/>
      </p:nvGrpSpPr>
      <p:grpSpPr>
        <a:xfrm>
          <a:off x="0" y="0"/>
          <a:ext cx="0" cy="0"/>
          <a:chOff x="0" y="0"/>
          <a:chExt cx="0" cy="0"/>
        </a:xfrm>
      </p:grpSpPr>
      <p:sp>
        <p:nvSpPr>
          <p:cNvPr id="254" name="Google Shape;254;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5" name="Google Shape;255;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2" name="Shape 262"/>
        <p:cNvGrpSpPr/>
        <p:nvPr/>
      </p:nvGrpSpPr>
      <p:grpSpPr>
        <a:xfrm>
          <a:off x="0" y="0"/>
          <a:ext cx="0" cy="0"/>
          <a:chOff x="0" y="0"/>
          <a:chExt cx="0" cy="0"/>
        </a:xfrm>
      </p:grpSpPr>
      <p:sp>
        <p:nvSpPr>
          <p:cNvPr id="263" name="Google Shape;263;g14072739ea5_1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4" name="Google Shape;264;g14072739ea5_1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9" name="Shape 269"/>
        <p:cNvGrpSpPr/>
        <p:nvPr/>
      </p:nvGrpSpPr>
      <p:grpSpPr>
        <a:xfrm>
          <a:off x="0" y="0"/>
          <a:ext cx="0" cy="0"/>
          <a:chOff x="0" y="0"/>
          <a:chExt cx="0" cy="0"/>
        </a:xfrm>
      </p:grpSpPr>
      <p:sp>
        <p:nvSpPr>
          <p:cNvPr id="270" name="Google Shape;270;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1" name="Google Shape;271;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 name="Shape 286"/>
        <p:cNvGrpSpPr/>
        <p:nvPr/>
      </p:nvGrpSpPr>
      <p:grpSpPr>
        <a:xfrm>
          <a:off x="0" y="0"/>
          <a:ext cx="0" cy="0"/>
          <a:chOff x="0" y="0"/>
          <a:chExt cx="0" cy="0"/>
        </a:xfrm>
      </p:grpSpPr>
      <p:sp>
        <p:nvSpPr>
          <p:cNvPr id="287" name="Google Shape;287;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8" name="Google Shape;288;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6" name="Shape 296"/>
        <p:cNvGrpSpPr/>
        <p:nvPr/>
      </p:nvGrpSpPr>
      <p:grpSpPr>
        <a:xfrm>
          <a:off x="0" y="0"/>
          <a:ext cx="0" cy="0"/>
          <a:chOff x="0" y="0"/>
          <a:chExt cx="0" cy="0"/>
        </a:xfrm>
      </p:grpSpPr>
      <p:sp>
        <p:nvSpPr>
          <p:cNvPr id="297" name="Google Shape;297;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8" name="Google Shape;298;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 name="Shape 303"/>
        <p:cNvGrpSpPr/>
        <p:nvPr/>
      </p:nvGrpSpPr>
      <p:grpSpPr>
        <a:xfrm>
          <a:off x="0" y="0"/>
          <a:ext cx="0" cy="0"/>
          <a:chOff x="0" y="0"/>
          <a:chExt cx="0" cy="0"/>
        </a:xfrm>
      </p:grpSpPr>
      <p:sp>
        <p:nvSpPr>
          <p:cNvPr id="304" name="Google Shape;304;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5" name="Google Shape;305;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4" name="Shape 314"/>
        <p:cNvGrpSpPr/>
        <p:nvPr/>
      </p:nvGrpSpPr>
      <p:grpSpPr>
        <a:xfrm>
          <a:off x="0" y="0"/>
          <a:ext cx="0" cy="0"/>
          <a:chOff x="0" y="0"/>
          <a:chExt cx="0" cy="0"/>
        </a:xfrm>
      </p:grpSpPr>
      <p:sp>
        <p:nvSpPr>
          <p:cNvPr id="315" name="Google Shape;315;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6" name="Google Shape;316;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 name="Shape 331"/>
        <p:cNvGrpSpPr/>
        <p:nvPr/>
      </p:nvGrpSpPr>
      <p:grpSpPr>
        <a:xfrm>
          <a:off x="0" y="0"/>
          <a:ext cx="0" cy="0"/>
          <a:chOff x="0" y="0"/>
          <a:chExt cx="0" cy="0"/>
        </a:xfrm>
      </p:grpSpPr>
      <p:sp>
        <p:nvSpPr>
          <p:cNvPr id="332" name="Google Shape;332;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3" name="Google Shape;333;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9" name="Shape 339"/>
        <p:cNvGrpSpPr/>
        <p:nvPr/>
      </p:nvGrpSpPr>
      <p:grpSpPr>
        <a:xfrm>
          <a:off x="0" y="0"/>
          <a:ext cx="0" cy="0"/>
          <a:chOff x="0" y="0"/>
          <a:chExt cx="0" cy="0"/>
        </a:xfrm>
      </p:grpSpPr>
      <p:sp>
        <p:nvSpPr>
          <p:cNvPr id="340" name="Google Shape;340;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1" name="Google Shape;341;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 name="Shape 348"/>
        <p:cNvGrpSpPr/>
        <p:nvPr/>
      </p:nvGrpSpPr>
      <p:grpSpPr>
        <a:xfrm>
          <a:off x="0" y="0"/>
          <a:ext cx="0" cy="0"/>
          <a:chOff x="0" y="0"/>
          <a:chExt cx="0" cy="0"/>
        </a:xfrm>
      </p:grpSpPr>
      <p:sp>
        <p:nvSpPr>
          <p:cNvPr id="349" name="Google Shape;349;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0" name="Google Shape;350;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7" name="Shape 357"/>
        <p:cNvGrpSpPr/>
        <p:nvPr/>
      </p:nvGrpSpPr>
      <p:grpSpPr>
        <a:xfrm>
          <a:off x="0" y="0"/>
          <a:ext cx="0" cy="0"/>
          <a:chOff x="0" y="0"/>
          <a:chExt cx="0" cy="0"/>
        </a:xfrm>
      </p:grpSpPr>
      <p:sp>
        <p:nvSpPr>
          <p:cNvPr id="358" name="Google Shape;358;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9" name="Google Shape;359;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4" name="Shape 424"/>
        <p:cNvGrpSpPr/>
        <p:nvPr/>
      </p:nvGrpSpPr>
      <p:grpSpPr>
        <a:xfrm>
          <a:off x="0" y="0"/>
          <a:ext cx="0" cy="0"/>
          <a:chOff x="0" y="0"/>
          <a:chExt cx="0" cy="0"/>
        </a:xfrm>
      </p:grpSpPr>
      <p:sp>
        <p:nvSpPr>
          <p:cNvPr id="425" name="Google Shape;425;g2bb73e849c8_0_222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6" name="Google Shape;426;g2bb73e849c8_0_222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 name="Shape 444"/>
        <p:cNvGrpSpPr/>
        <p:nvPr/>
      </p:nvGrpSpPr>
      <p:grpSpPr>
        <a:xfrm>
          <a:off x="0" y="0"/>
          <a:ext cx="0" cy="0"/>
          <a:chOff x="0" y="0"/>
          <a:chExt cx="0" cy="0"/>
        </a:xfrm>
      </p:grpSpPr>
      <p:sp>
        <p:nvSpPr>
          <p:cNvPr id="445" name="Google Shape;445;g1e71a4a866a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6" name="Google Shape;446;g1e71a4a866a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 name="Shape 450"/>
        <p:cNvGrpSpPr/>
        <p:nvPr/>
      </p:nvGrpSpPr>
      <p:grpSpPr>
        <a:xfrm>
          <a:off x="0" y="0"/>
          <a:ext cx="0" cy="0"/>
          <a:chOff x="0" y="0"/>
          <a:chExt cx="0" cy="0"/>
        </a:xfrm>
      </p:grpSpPr>
      <p:sp>
        <p:nvSpPr>
          <p:cNvPr id="451" name="Google Shape;451;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2" name="Google Shape;452;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 name="Shape 466"/>
        <p:cNvGrpSpPr/>
        <p:nvPr/>
      </p:nvGrpSpPr>
      <p:grpSpPr>
        <a:xfrm>
          <a:off x="0" y="0"/>
          <a:ext cx="0" cy="0"/>
          <a:chOff x="0" y="0"/>
          <a:chExt cx="0" cy="0"/>
        </a:xfrm>
      </p:grpSpPr>
      <p:sp>
        <p:nvSpPr>
          <p:cNvPr id="467" name="Google Shape;467;g1e71a4a866a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8" name="Google Shape;468;g1e71a4a866a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 name="Shape 483"/>
        <p:cNvGrpSpPr/>
        <p:nvPr/>
      </p:nvGrpSpPr>
      <p:grpSpPr>
        <a:xfrm>
          <a:off x="0" y="0"/>
          <a:ext cx="0" cy="0"/>
          <a:chOff x="0" y="0"/>
          <a:chExt cx="0" cy="0"/>
        </a:xfrm>
      </p:grpSpPr>
      <p:sp>
        <p:nvSpPr>
          <p:cNvPr id="484" name="Google Shape;484;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5" name="Google Shape;485;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 name="Shape 502"/>
        <p:cNvGrpSpPr/>
        <p:nvPr/>
      </p:nvGrpSpPr>
      <p:grpSpPr>
        <a:xfrm>
          <a:off x="0" y="0"/>
          <a:ext cx="0" cy="0"/>
          <a:chOff x="0" y="0"/>
          <a:chExt cx="0" cy="0"/>
        </a:xfrm>
      </p:grpSpPr>
      <p:sp>
        <p:nvSpPr>
          <p:cNvPr id="503" name="Google Shape;503;g1e71a4a866a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4" name="Google Shape;504;g1e71a4a866a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1" name="Shape 511"/>
        <p:cNvGrpSpPr/>
        <p:nvPr/>
      </p:nvGrpSpPr>
      <p:grpSpPr>
        <a:xfrm>
          <a:off x="0" y="0"/>
          <a:ext cx="0" cy="0"/>
          <a:chOff x="0" y="0"/>
          <a:chExt cx="0" cy="0"/>
        </a:xfrm>
      </p:grpSpPr>
      <p:sp>
        <p:nvSpPr>
          <p:cNvPr id="512" name="Google Shape;512;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3" name="Google Shape;513;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 name="Shape 522"/>
        <p:cNvGrpSpPr/>
        <p:nvPr/>
      </p:nvGrpSpPr>
      <p:grpSpPr>
        <a:xfrm>
          <a:off x="0" y="0"/>
          <a:ext cx="0" cy="0"/>
          <a:chOff x="0" y="0"/>
          <a:chExt cx="0" cy="0"/>
        </a:xfrm>
      </p:grpSpPr>
      <p:sp>
        <p:nvSpPr>
          <p:cNvPr id="523" name="Google Shape;523;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4" name="Google Shape;524;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 name="Shape 545"/>
        <p:cNvGrpSpPr/>
        <p:nvPr/>
      </p:nvGrpSpPr>
      <p:grpSpPr>
        <a:xfrm>
          <a:off x="0" y="0"/>
          <a:ext cx="0" cy="0"/>
          <a:chOff x="0" y="0"/>
          <a:chExt cx="0" cy="0"/>
        </a:xfrm>
      </p:grpSpPr>
      <p:sp>
        <p:nvSpPr>
          <p:cNvPr id="546" name="Google Shape;546;g2bb73e849c8_0_219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7" name="Google Shape;547;g2bb73e849c8_0_219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2" name="Shape 552"/>
        <p:cNvGrpSpPr/>
        <p:nvPr/>
      </p:nvGrpSpPr>
      <p:grpSpPr>
        <a:xfrm>
          <a:off x="0" y="0"/>
          <a:ext cx="0" cy="0"/>
          <a:chOff x="0" y="0"/>
          <a:chExt cx="0" cy="0"/>
        </a:xfrm>
      </p:grpSpPr>
      <p:sp>
        <p:nvSpPr>
          <p:cNvPr id="553" name="Google Shape;553;g2bb73e849c8_0_219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4" name="Google Shape;554;g2bb73e849c8_0_219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8" name="Shape 558"/>
        <p:cNvGrpSpPr/>
        <p:nvPr/>
      </p:nvGrpSpPr>
      <p:grpSpPr>
        <a:xfrm>
          <a:off x="0" y="0"/>
          <a:ext cx="0" cy="0"/>
          <a:chOff x="0" y="0"/>
          <a:chExt cx="0" cy="0"/>
        </a:xfrm>
      </p:grpSpPr>
      <p:sp>
        <p:nvSpPr>
          <p:cNvPr id="559" name="Google Shape;559;g2bb73e849c8_0_109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0" name="Google Shape;560;g2bb73e849c8_0_109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 name="Shape 564"/>
        <p:cNvGrpSpPr/>
        <p:nvPr/>
      </p:nvGrpSpPr>
      <p:grpSpPr>
        <a:xfrm>
          <a:off x="0" y="0"/>
          <a:ext cx="0" cy="0"/>
          <a:chOff x="0" y="0"/>
          <a:chExt cx="0" cy="0"/>
        </a:xfrm>
      </p:grpSpPr>
      <p:sp>
        <p:nvSpPr>
          <p:cNvPr id="565" name="Google Shape;565;g2bb73e849c8_0_109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6" name="Google Shape;566;g2bb73e849c8_0_109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 name="Shape 570"/>
        <p:cNvGrpSpPr/>
        <p:nvPr/>
      </p:nvGrpSpPr>
      <p:grpSpPr>
        <a:xfrm>
          <a:off x="0" y="0"/>
          <a:ext cx="0" cy="0"/>
          <a:chOff x="0" y="0"/>
          <a:chExt cx="0" cy="0"/>
        </a:xfrm>
      </p:grpSpPr>
      <p:sp>
        <p:nvSpPr>
          <p:cNvPr id="571" name="Google Shape;571;g2bb73e849c8_0_110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2" name="Google Shape;572;g2bb73e849c8_0_110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 name="Shape 588"/>
        <p:cNvGrpSpPr/>
        <p:nvPr/>
      </p:nvGrpSpPr>
      <p:grpSpPr>
        <a:xfrm>
          <a:off x="0" y="0"/>
          <a:ext cx="0" cy="0"/>
          <a:chOff x="0" y="0"/>
          <a:chExt cx="0" cy="0"/>
        </a:xfrm>
      </p:grpSpPr>
      <p:sp>
        <p:nvSpPr>
          <p:cNvPr id="589" name="Google Shape;589;g2bb73e849c8_0_110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0" name="Google Shape;590;g2bb73e849c8_0_110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 name="Shape 604"/>
        <p:cNvGrpSpPr/>
        <p:nvPr/>
      </p:nvGrpSpPr>
      <p:grpSpPr>
        <a:xfrm>
          <a:off x="0" y="0"/>
          <a:ext cx="0" cy="0"/>
          <a:chOff x="0" y="0"/>
          <a:chExt cx="0" cy="0"/>
        </a:xfrm>
      </p:grpSpPr>
      <p:sp>
        <p:nvSpPr>
          <p:cNvPr id="605" name="Google Shape;605;g2bb73e849c8_0_110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6" name="Google Shape;606;g2bb73e849c8_0_110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1" name="Shape 941"/>
        <p:cNvGrpSpPr/>
        <p:nvPr/>
      </p:nvGrpSpPr>
      <p:grpSpPr>
        <a:xfrm>
          <a:off x="0" y="0"/>
          <a:ext cx="0" cy="0"/>
          <a:chOff x="0" y="0"/>
          <a:chExt cx="0" cy="0"/>
        </a:xfrm>
      </p:grpSpPr>
      <p:sp>
        <p:nvSpPr>
          <p:cNvPr id="942" name="Google Shape;942;g2bb73e849c8_0_113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3" name="Google Shape;943;g2bb73e849c8_0_113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5" name="Shape 6855"/>
        <p:cNvGrpSpPr/>
        <p:nvPr/>
      </p:nvGrpSpPr>
      <p:grpSpPr>
        <a:xfrm>
          <a:off x="0" y="0"/>
          <a:ext cx="0" cy="0"/>
          <a:chOff x="0" y="0"/>
          <a:chExt cx="0" cy="0"/>
        </a:xfrm>
      </p:grpSpPr>
      <p:sp>
        <p:nvSpPr>
          <p:cNvPr id="6856" name="Google Shape;6856;g2bb73e849c8_0_172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57" name="Google Shape;6857;g2bb73e849c8_0_172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2" name="Shape 7282"/>
        <p:cNvGrpSpPr/>
        <p:nvPr/>
      </p:nvGrpSpPr>
      <p:grpSpPr>
        <a:xfrm>
          <a:off x="0" y="0"/>
          <a:ext cx="0" cy="0"/>
          <a:chOff x="0" y="0"/>
          <a:chExt cx="0" cy="0"/>
        </a:xfrm>
      </p:grpSpPr>
      <p:sp>
        <p:nvSpPr>
          <p:cNvPr id="7283" name="Google Shape;7283;g2bb73e849c8_0_177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84" name="Google Shape;7284;g2bb73e849c8_0_177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g2bb73e849c8_0_178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47" name="Google Shape;7447;g2bb73e849c8_0_178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47" name="Shape 7847"/>
        <p:cNvGrpSpPr/>
        <p:nvPr/>
      </p:nvGrpSpPr>
      <p:grpSpPr>
        <a:xfrm>
          <a:off x="0" y="0"/>
          <a:ext cx="0" cy="0"/>
          <a:chOff x="0" y="0"/>
          <a:chExt cx="0" cy="0"/>
        </a:xfrm>
      </p:grpSpPr>
      <p:sp>
        <p:nvSpPr>
          <p:cNvPr id="7848" name="Google Shape;7848;g2bb73e849c8_0_182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49" name="Google Shape;7849;g2bb73e849c8_0_182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18" name="Shape 8218"/>
        <p:cNvGrpSpPr/>
        <p:nvPr/>
      </p:nvGrpSpPr>
      <p:grpSpPr>
        <a:xfrm>
          <a:off x="0" y="0"/>
          <a:ext cx="0" cy="0"/>
          <a:chOff x="0" y="0"/>
          <a:chExt cx="0" cy="0"/>
        </a:xfrm>
      </p:grpSpPr>
      <p:sp>
        <p:nvSpPr>
          <p:cNvPr id="8219" name="Google Shape;8219;g2bb73e849c8_0_186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20" name="Google Shape;8220;g2bb73e849c8_0_186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2" name="Shape 8532"/>
        <p:cNvGrpSpPr/>
        <p:nvPr/>
      </p:nvGrpSpPr>
      <p:grpSpPr>
        <a:xfrm>
          <a:off x="0" y="0"/>
          <a:ext cx="0" cy="0"/>
          <a:chOff x="0" y="0"/>
          <a:chExt cx="0" cy="0"/>
        </a:xfrm>
      </p:grpSpPr>
      <p:sp>
        <p:nvSpPr>
          <p:cNvPr id="8533" name="Google Shape;8533;g2bb73e849c8_0_189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34" name="Google Shape;8534;g2bb73e849c8_0_189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26" name="Shape 8826"/>
        <p:cNvGrpSpPr/>
        <p:nvPr/>
      </p:nvGrpSpPr>
      <p:grpSpPr>
        <a:xfrm>
          <a:off x="0" y="0"/>
          <a:ext cx="0" cy="0"/>
          <a:chOff x="0" y="0"/>
          <a:chExt cx="0" cy="0"/>
        </a:xfrm>
      </p:grpSpPr>
      <p:sp>
        <p:nvSpPr>
          <p:cNvPr id="8827" name="Google Shape;8827;g2bb73e849c8_0_192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28" name="Google Shape;8828;g2bb73e849c8_0_192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5" name="Shape 9185"/>
        <p:cNvGrpSpPr/>
        <p:nvPr/>
      </p:nvGrpSpPr>
      <p:grpSpPr>
        <a:xfrm>
          <a:off x="0" y="0"/>
          <a:ext cx="0" cy="0"/>
          <a:chOff x="0" y="0"/>
          <a:chExt cx="0" cy="0"/>
        </a:xfrm>
      </p:grpSpPr>
      <p:sp>
        <p:nvSpPr>
          <p:cNvPr id="9186" name="Google Shape;9186;g2bb73e849c8_0_196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87" name="Google Shape;9187;g2bb73e849c8_0_196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02" name="Shape 9602"/>
        <p:cNvGrpSpPr/>
        <p:nvPr/>
      </p:nvGrpSpPr>
      <p:grpSpPr>
        <a:xfrm>
          <a:off x="0" y="0"/>
          <a:ext cx="0" cy="0"/>
          <a:chOff x="0" y="0"/>
          <a:chExt cx="0" cy="0"/>
        </a:xfrm>
      </p:grpSpPr>
      <p:sp>
        <p:nvSpPr>
          <p:cNvPr id="9603" name="Google Shape;9603;g2bb73e849c8_0_200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04" name="Google Shape;9604;g2bb73e849c8_0_200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42" name="Shape 9942"/>
        <p:cNvGrpSpPr/>
        <p:nvPr/>
      </p:nvGrpSpPr>
      <p:grpSpPr>
        <a:xfrm>
          <a:off x="0" y="0"/>
          <a:ext cx="0" cy="0"/>
          <a:chOff x="0" y="0"/>
          <a:chExt cx="0" cy="0"/>
        </a:xfrm>
      </p:grpSpPr>
      <p:sp>
        <p:nvSpPr>
          <p:cNvPr id="9943" name="Google Shape;9943;g2bb73e849c8_0_203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44" name="Google Shape;9944;g2bb73e849c8_0_203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0" name="Shape 10130"/>
        <p:cNvGrpSpPr/>
        <p:nvPr/>
      </p:nvGrpSpPr>
      <p:grpSpPr>
        <a:xfrm>
          <a:off x="0" y="0"/>
          <a:ext cx="0" cy="0"/>
          <a:chOff x="0" y="0"/>
          <a:chExt cx="0" cy="0"/>
        </a:xfrm>
      </p:grpSpPr>
      <p:sp>
        <p:nvSpPr>
          <p:cNvPr id="10131" name="Google Shape;10131;g2bb73e849c8_0_205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32" name="Google Shape;10132;g2bb73e849c8_0_205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76" name="Shape 10376"/>
        <p:cNvGrpSpPr/>
        <p:nvPr/>
      </p:nvGrpSpPr>
      <p:grpSpPr>
        <a:xfrm>
          <a:off x="0" y="0"/>
          <a:ext cx="0" cy="0"/>
          <a:chOff x="0" y="0"/>
          <a:chExt cx="0" cy="0"/>
        </a:xfrm>
      </p:grpSpPr>
      <p:sp>
        <p:nvSpPr>
          <p:cNvPr id="10377" name="Google Shape;10377;g2bb73e849c8_0_219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78" name="Google Shape;10378;g2bb73e849c8_0_219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 Id="rId3" Type="http://schemas.openxmlformats.org/officeDocument/2006/relationships/image" Target="../media/image5.png"/><Relationship Id="rId4"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 Id="rId3" Type="http://schemas.openxmlformats.org/officeDocument/2006/relationships/image" Target="../media/image5.png"/><Relationship Id="rId4" Type="http://schemas.openxmlformats.org/officeDocument/2006/relationships/image" Target="../media/image1.png"/><Relationship Id="rId5" Type="http://schemas.openxmlformats.org/officeDocument/2006/relationships/image" Target="../media/image2.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3.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 Id="rId3" Type="http://schemas.openxmlformats.org/officeDocument/2006/relationships/image" Target="../media/image5.png"/><Relationship Id="rId4" Type="http://schemas.openxmlformats.org/officeDocument/2006/relationships/image" Target="../media/image1.png"/><Relationship Id="rId5" Type="http://schemas.openxmlformats.org/officeDocument/2006/relationships/image" Target="../media/image4.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3.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6.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 Id="rId3" Type="http://schemas.openxmlformats.org/officeDocument/2006/relationships/image" Target="../media/image8.png"/><Relationship Id="rId4" Type="http://schemas.openxmlformats.org/officeDocument/2006/relationships/image" Target="../media/image5.png"/><Relationship Id="rId5"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 Id="rId3" Type="http://schemas.openxmlformats.org/officeDocument/2006/relationships/image" Target="../media/image8.png"/><Relationship Id="rId4" Type="http://schemas.openxmlformats.org/officeDocument/2006/relationships/image" Target="../media/image1.png"/><Relationship Id="rId5" Type="http://schemas.openxmlformats.org/officeDocument/2006/relationships/image" Target="../media/image7.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 Id="rId3" Type="http://schemas.openxmlformats.org/officeDocument/2006/relationships/image" Target="../media/image5.png"/><Relationship Id="rId4" Type="http://schemas.openxmlformats.org/officeDocument/2006/relationships/image" Target="../media/image1.png"/><Relationship Id="rId5"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10.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 Id="rId3" Type="http://schemas.openxmlformats.org/officeDocument/2006/relationships/image" Target="../media/image8.png"/><Relationship Id="rId4" Type="http://schemas.openxmlformats.org/officeDocument/2006/relationships/image" Target="../media/image1.png"/><Relationship Id="rId5" Type="http://schemas.openxmlformats.org/officeDocument/2006/relationships/image" Target="../media/image7.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 Id="rId3" Type="http://schemas.openxmlformats.org/officeDocument/2006/relationships/image" Target="../media/image9.png"/><Relationship Id="rId4" Type="http://schemas.openxmlformats.org/officeDocument/2006/relationships/image" Target="../media/image5.png"/><Relationship Id="rId5"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 Id="rId3" Type="http://schemas.openxmlformats.org/officeDocument/2006/relationships/image" Target="../media/image5.png"/><Relationship Id="rId4" Type="http://schemas.openxmlformats.org/officeDocument/2006/relationships/image" Target="../media/image1.png"/><Relationship Id="rId5" Type="http://schemas.openxmlformats.org/officeDocument/2006/relationships/image" Target="../media/image1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9.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 Id="rId6" Type="http://schemas.openxmlformats.org/officeDocument/2006/relationships/image" Target="../media/image1.png"/><Relationship Id="rId7" Type="http://schemas.openxmlformats.org/officeDocument/2006/relationships/image" Target="../media/image8.png"/><Relationship Id="rId8" Type="http://schemas.openxmlformats.org/officeDocument/2006/relationships/image" Target="../media/image5.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 Id="rId3" Type="http://schemas.openxmlformats.org/officeDocument/2006/relationships/image" Target="../media/image5.png"/><Relationship Id="rId4" Type="http://schemas.openxmlformats.org/officeDocument/2006/relationships/image" Target="../media/image1.png"/><Relationship Id="rId5" Type="http://schemas.openxmlformats.org/officeDocument/2006/relationships/image" Target="../media/image12.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 Id="rId3" Type="http://schemas.openxmlformats.org/officeDocument/2006/relationships/image" Target="../media/image5.png"/><Relationship Id="rId4" Type="http://schemas.openxmlformats.org/officeDocument/2006/relationships/image" Target="../media/image2.png"/><Relationship Id="rId5" Type="http://schemas.openxmlformats.org/officeDocument/2006/relationships/image" Target="../media/image6.png"/><Relationship Id="rId6" Type="http://schemas.openxmlformats.org/officeDocument/2006/relationships/image" Target="../media/image4.png"/><Relationship Id="rId7" Type="http://schemas.openxmlformats.org/officeDocument/2006/relationships/image" Target="../media/image7.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rotWithShape="1">
          <a:blip r:embed="rId2">
            <a:alphaModFix amt="15000"/>
          </a:blip>
          <a:srcRect b="0" l="0" r="0" t="0"/>
          <a:stretch/>
        </p:blipFill>
        <p:spPr>
          <a:xfrm>
            <a:off x="0" y="-11"/>
            <a:ext cx="9144000" cy="5143524"/>
          </a:xfrm>
          <a:prstGeom prst="rect">
            <a:avLst/>
          </a:prstGeom>
          <a:noFill/>
          <a:ln>
            <a:noFill/>
          </a:ln>
        </p:spPr>
      </p:pic>
      <p:grpSp>
        <p:nvGrpSpPr>
          <p:cNvPr id="10" name="Google Shape;10;p2"/>
          <p:cNvGrpSpPr/>
          <p:nvPr/>
        </p:nvGrpSpPr>
        <p:grpSpPr>
          <a:xfrm>
            <a:off x="0" y="0"/>
            <a:ext cx="9144000" cy="5143500"/>
            <a:chOff x="0" y="0"/>
            <a:chExt cx="9144000" cy="5143500"/>
          </a:xfrm>
        </p:grpSpPr>
        <p:grpSp>
          <p:nvGrpSpPr>
            <p:cNvPr id="11" name="Google Shape;11;p2"/>
            <p:cNvGrpSpPr/>
            <p:nvPr/>
          </p:nvGrpSpPr>
          <p:grpSpPr>
            <a:xfrm>
              <a:off x="0" y="0"/>
              <a:ext cx="9144000" cy="5143500"/>
              <a:chOff x="0" y="0"/>
              <a:chExt cx="9144000" cy="5143500"/>
            </a:xfrm>
          </p:grpSpPr>
          <p:pic>
            <p:nvPicPr>
              <p:cNvPr id="12" name="Google Shape;12;p2"/>
              <p:cNvPicPr preferRelativeResize="0"/>
              <p:nvPr/>
            </p:nvPicPr>
            <p:blipFill rotWithShape="1">
              <a:blip r:embed="rId3">
                <a:alphaModFix/>
              </a:blip>
              <a:srcRect b="24896" l="0" r="12319" t="0"/>
              <a:stretch/>
            </p:blipFill>
            <p:spPr>
              <a:xfrm>
                <a:off x="0" y="0"/>
                <a:ext cx="1647651" cy="2119125"/>
              </a:xfrm>
              <a:prstGeom prst="rect">
                <a:avLst/>
              </a:prstGeom>
              <a:noFill/>
              <a:ln>
                <a:noFill/>
              </a:ln>
            </p:spPr>
          </p:pic>
          <p:pic>
            <p:nvPicPr>
              <p:cNvPr id="13" name="Google Shape;13;p2"/>
              <p:cNvPicPr preferRelativeResize="0"/>
              <p:nvPr/>
            </p:nvPicPr>
            <p:blipFill rotWithShape="1">
              <a:blip r:embed="rId3">
                <a:alphaModFix/>
              </a:blip>
              <a:srcRect b="24896" l="0" r="12319" t="0"/>
              <a:stretch/>
            </p:blipFill>
            <p:spPr>
              <a:xfrm flipH="1" rot="5400000">
                <a:off x="7032312" y="3031812"/>
                <a:ext cx="1847376" cy="2376000"/>
              </a:xfrm>
              <a:prstGeom prst="rect">
                <a:avLst/>
              </a:prstGeom>
              <a:noFill/>
              <a:ln>
                <a:noFill/>
              </a:ln>
            </p:spPr>
          </p:pic>
        </p:grpSp>
        <p:grpSp>
          <p:nvGrpSpPr>
            <p:cNvPr id="14" name="Google Shape;14;p2"/>
            <p:cNvGrpSpPr/>
            <p:nvPr/>
          </p:nvGrpSpPr>
          <p:grpSpPr>
            <a:xfrm>
              <a:off x="308100" y="78200"/>
              <a:ext cx="8717925" cy="3651700"/>
              <a:chOff x="308100" y="78200"/>
              <a:chExt cx="8717925" cy="3651700"/>
            </a:xfrm>
          </p:grpSpPr>
          <p:pic>
            <p:nvPicPr>
              <p:cNvPr id="15" name="Google Shape;15;p2"/>
              <p:cNvPicPr preferRelativeResize="0"/>
              <p:nvPr/>
            </p:nvPicPr>
            <p:blipFill>
              <a:blip r:embed="rId4">
                <a:alphaModFix/>
              </a:blip>
              <a:stretch>
                <a:fillRect/>
              </a:stretch>
            </p:blipFill>
            <p:spPr>
              <a:xfrm>
                <a:off x="8454675" y="78200"/>
                <a:ext cx="435700" cy="485200"/>
              </a:xfrm>
              <a:prstGeom prst="rect">
                <a:avLst/>
              </a:prstGeom>
              <a:noFill/>
              <a:ln>
                <a:noFill/>
              </a:ln>
            </p:spPr>
          </p:pic>
          <p:pic>
            <p:nvPicPr>
              <p:cNvPr id="16" name="Google Shape;16;p2"/>
              <p:cNvPicPr preferRelativeResize="0"/>
              <p:nvPr/>
            </p:nvPicPr>
            <p:blipFill>
              <a:blip r:embed="rId4">
                <a:alphaModFix/>
              </a:blip>
              <a:stretch>
                <a:fillRect/>
              </a:stretch>
            </p:blipFill>
            <p:spPr>
              <a:xfrm>
                <a:off x="8725275" y="473775"/>
                <a:ext cx="300750" cy="334900"/>
              </a:xfrm>
              <a:prstGeom prst="rect">
                <a:avLst/>
              </a:prstGeom>
              <a:noFill/>
              <a:ln>
                <a:noFill/>
              </a:ln>
            </p:spPr>
          </p:pic>
          <p:pic>
            <p:nvPicPr>
              <p:cNvPr id="17" name="Google Shape;17;p2"/>
              <p:cNvPicPr preferRelativeResize="0"/>
              <p:nvPr/>
            </p:nvPicPr>
            <p:blipFill>
              <a:blip r:embed="rId4">
                <a:alphaModFix/>
              </a:blip>
              <a:stretch>
                <a:fillRect/>
              </a:stretch>
            </p:blipFill>
            <p:spPr>
              <a:xfrm>
                <a:off x="308100" y="3395000"/>
                <a:ext cx="300750" cy="334900"/>
              </a:xfrm>
              <a:prstGeom prst="rect">
                <a:avLst/>
              </a:prstGeom>
              <a:noFill/>
              <a:ln>
                <a:noFill/>
              </a:ln>
            </p:spPr>
          </p:pic>
        </p:grpSp>
      </p:grpSp>
      <p:sp>
        <p:nvSpPr>
          <p:cNvPr id="18" name="Google Shape;18;p2"/>
          <p:cNvSpPr txBox="1"/>
          <p:nvPr>
            <p:ph type="ctrTitle"/>
          </p:nvPr>
        </p:nvSpPr>
        <p:spPr>
          <a:xfrm>
            <a:off x="713225" y="1178650"/>
            <a:ext cx="4149000" cy="2225700"/>
          </a:xfrm>
          <a:prstGeom prst="rect">
            <a:avLst/>
          </a:prstGeom>
        </p:spPr>
        <p:txBody>
          <a:bodyPr anchorCtr="0" anchor="b" bIns="91425" lIns="91425" spcFirstLastPara="1" rIns="91425" wrap="square" tIns="91425">
            <a:noAutofit/>
          </a:bodyPr>
          <a:lstStyle>
            <a:lvl1pPr lvl="0" algn="ctr">
              <a:lnSpc>
                <a:spcPct val="90000"/>
              </a:lnSpc>
              <a:spcBef>
                <a:spcPts val="0"/>
              </a:spcBef>
              <a:spcAft>
                <a:spcPts val="0"/>
              </a:spcAft>
              <a:buClr>
                <a:srgbClr val="191919"/>
              </a:buClr>
              <a:buSzPts val="5200"/>
              <a:buNone/>
              <a:defRPr sz="5000">
                <a:latin typeface="Fredoka"/>
                <a:ea typeface="Fredoka"/>
                <a:cs typeface="Fredoka"/>
                <a:sym typeface="Fredoka"/>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9" name="Google Shape;19;p2"/>
          <p:cNvSpPr txBox="1"/>
          <p:nvPr>
            <p:ph idx="1" type="subTitle"/>
          </p:nvPr>
        </p:nvSpPr>
        <p:spPr>
          <a:xfrm>
            <a:off x="1390850" y="3532225"/>
            <a:ext cx="2793900" cy="6474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0" name="Shape 20"/>
        <p:cNvGrpSpPr/>
        <p:nvPr/>
      </p:nvGrpSpPr>
      <p:grpSpPr>
        <a:xfrm>
          <a:off x="0" y="0"/>
          <a:ext cx="0" cy="0"/>
          <a:chOff x="0" y="0"/>
          <a:chExt cx="0" cy="0"/>
        </a:xfrm>
      </p:grpSpPr>
      <p:pic>
        <p:nvPicPr>
          <p:cNvPr id="21" name="Google Shape;21;p3"/>
          <p:cNvPicPr preferRelativeResize="0"/>
          <p:nvPr/>
        </p:nvPicPr>
        <p:blipFill rotWithShape="1">
          <a:blip r:embed="rId2">
            <a:alphaModFix amt="15000"/>
          </a:blip>
          <a:srcRect b="0" l="0" r="0" t="0"/>
          <a:stretch/>
        </p:blipFill>
        <p:spPr>
          <a:xfrm>
            <a:off x="0" y="-11"/>
            <a:ext cx="9144000" cy="5143524"/>
          </a:xfrm>
          <a:prstGeom prst="rect">
            <a:avLst/>
          </a:prstGeom>
          <a:noFill/>
          <a:ln>
            <a:noFill/>
          </a:ln>
        </p:spPr>
      </p:pic>
      <p:grpSp>
        <p:nvGrpSpPr>
          <p:cNvPr id="22" name="Google Shape;22;p3"/>
          <p:cNvGrpSpPr/>
          <p:nvPr/>
        </p:nvGrpSpPr>
        <p:grpSpPr>
          <a:xfrm>
            <a:off x="0" y="0"/>
            <a:ext cx="1461875" cy="5089200"/>
            <a:chOff x="0" y="0"/>
            <a:chExt cx="1461875" cy="5089200"/>
          </a:xfrm>
        </p:grpSpPr>
        <p:pic>
          <p:nvPicPr>
            <p:cNvPr id="23" name="Google Shape;23;p3"/>
            <p:cNvPicPr preferRelativeResize="0"/>
            <p:nvPr/>
          </p:nvPicPr>
          <p:blipFill rotWithShape="1">
            <a:blip r:embed="rId3">
              <a:alphaModFix/>
            </a:blip>
            <a:srcRect b="24896" l="0" r="12319" t="0"/>
            <a:stretch/>
          </p:blipFill>
          <p:spPr>
            <a:xfrm>
              <a:off x="0" y="0"/>
              <a:ext cx="1461875" cy="1880175"/>
            </a:xfrm>
            <a:prstGeom prst="rect">
              <a:avLst/>
            </a:prstGeom>
            <a:noFill/>
            <a:ln>
              <a:noFill/>
            </a:ln>
          </p:spPr>
        </p:pic>
        <p:grpSp>
          <p:nvGrpSpPr>
            <p:cNvPr id="24" name="Google Shape;24;p3"/>
            <p:cNvGrpSpPr/>
            <p:nvPr/>
          </p:nvGrpSpPr>
          <p:grpSpPr>
            <a:xfrm>
              <a:off x="128875" y="4368750"/>
              <a:ext cx="548500" cy="720450"/>
              <a:chOff x="128875" y="4368750"/>
              <a:chExt cx="548500" cy="720450"/>
            </a:xfrm>
          </p:grpSpPr>
          <p:pic>
            <p:nvPicPr>
              <p:cNvPr id="25" name="Google Shape;25;p3"/>
              <p:cNvPicPr preferRelativeResize="0"/>
              <p:nvPr/>
            </p:nvPicPr>
            <p:blipFill>
              <a:blip r:embed="rId4">
                <a:alphaModFix/>
              </a:blip>
              <a:stretch>
                <a:fillRect/>
              </a:stretch>
            </p:blipFill>
            <p:spPr>
              <a:xfrm>
                <a:off x="241675" y="4604000"/>
                <a:ext cx="435700" cy="485200"/>
              </a:xfrm>
              <a:prstGeom prst="rect">
                <a:avLst/>
              </a:prstGeom>
              <a:noFill/>
              <a:ln>
                <a:noFill/>
              </a:ln>
            </p:spPr>
          </p:pic>
          <p:pic>
            <p:nvPicPr>
              <p:cNvPr id="26" name="Google Shape;26;p3"/>
              <p:cNvPicPr preferRelativeResize="0"/>
              <p:nvPr/>
            </p:nvPicPr>
            <p:blipFill>
              <a:blip r:embed="rId4">
                <a:alphaModFix/>
              </a:blip>
              <a:stretch>
                <a:fillRect/>
              </a:stretch>
            </p:blipFill>
            <p:spPr>
              <a:xfrm>
                <a:off x="128875" y="4368750"/>
                <a:ext cx="300750" cy="334900"/>
              </a:xfrm>
              <a:prstGeom prst="rect">
                <a:avLst/>
              </a:prstGeom>
              <a:noFill/>
              <a:ln>
                <a:noFill/>
              </a:ln>
            </p:spPr>
          </p:pic>
        </p:grpSp>
      </p:grpSp>
      <p:pic>
        <p:nvPicPr>
          <p:cNvPr id="27" name="Google Shape;27;p3"/>
          <p:cNvPicPr preferRelativeResize="0"/>
          <p:nvPr/>
        </p:nvPicPr>
        <p:blipFill>
          <a:blip r:embed="rId5">
            <a:alphaModFix/>
          </a:blip>
          <a:stretch>
            <a:fillRect/>
          </a:stretch>
        </p:blipFill>
        <p:spPr>
          <a:xfrm rot="-956937">
            <a:off x="7765490" y="3698974"/>
            <a:ext cx="2116041" cy="2116051"/>
          </a:xfrm>
          <a:prstGeom prst="rect">
            <a:avLst/>
          </a:prstGeom>
          <a:noFill/>
          <a:ln>
            <a:noFill/>
          </a:ln>
        </p:spPr>
      </p:pic>
      <p:sp>
        <p:nvSpPr>
          <p:cNvPr id="28" name="Google Shape;28;p3"/>
          <p:cNvSpPr txBox="1"/>
          <p:nvPr>
            <p:ph type="title"/>
          </p:nvPr>
        </p:nvSpPr>
        <p:spPr>
          <a:xfrm>
            <a:off x="3606475" y="2163025"/>
            <a:ext cx="4824300" cy="1358400"/>
          </a:xfrm>
          <a:prstGeom prst="rect">
            <a:avLst/>
          </a:prstGeom>
        </p:spPr>
        <p:txBody>
          <a:bodyPr anchorCtr="0" anchor="b" bIns="91425" lIns="91425" spcFirstLastPara="1" rIns="91425" wrap="square" tIns="91425">
            <a:noAutofit/>
          </a:bodyPr>
          <a:lstStyle>
            <a:lvl1pPr lvl="0" algn="r">
              <a:spcBef>
                <a:spcPts val="0"/>
              </a:spcBef>
              <a:spcAft>
                <a:spcPts val="0"/>
              </a:spcAft>
              <a:buSzPts val="3600"/>
              <a:buNone/>
              <a:defRPr sz="4000"/>
            </a:lvl1pPr>
            <a:lvl2pPr lvl="1" algn="ctr">
              <a:spcBef>
                <a:spcPts val="0"/>
              </a:spcBef>
              <a:spcAft>
                <a:spcPts val="0"/>
              </a:spcAft>
              <a:buSzPts val="3600"/>
              <a:buFont typeface="Fredoka"/>
              <a:buNone/>
              <a:defRPr sz="3600">
                <a:latin typeface="Fredoka"/>
                <a:ea typeface="Fredoka"/>
                <a:cs typeface="Fredoka"/>
                <a:sym typeface="Fredoka"/>
              </a:defRPr>
            </a:lvl2pPr>
            <a:lvl3pPr lvl="2" algn="ctr">
              <a:spcBef>
                <a:spcPts val="0"/>
              </a:spcBef>
              <a:spcAft>
                <a:spcPts val="0"/>
              </a:spcAft>
              <a:buSzPts val="3600"/>
              <a:buFont typeface="Fredoka"/>
              <a:buNone/>
              <a:defRPr sz="3600">
                <a:latin typeface="Fredoka"/>
                <a:ea typeface="Fredoka"/>
                <a:cs typeface="Fredoka"/>
                <a:sym typeface="Fredoka"/>
              </a:defRPr>
            </a:lvl3pPr>
            <a:lvl4pPr lvl="3" algn="ctr">
              <a:spcBef>
                <a:spcPts val="0"/>
              </a:spcBef>
              <a:spcAft>
                <a:spcPts val="0"/>
              </a:spcAft>
              <a:buSzPts val="3600"/>
              <a:buFont typeface="Fredoka"/>
              <a:buNone/>
              <a:defRPr sz="3600">
                <a:latin typeface="Fredoka"/>
                <a:ea typeface="Fredoka"/>
                <a:cs typeface="Fredoka"/>
                <a:sym typeface="Fredoka"/>
              </a:defRPr>
            </a:lvl4pPr>
            <a:lvl5pPr lvl="4" algn="ctr">
              <a:spcBef>
                <a:spcPts val="0"/>
              </a:spcBef>
              <a:spcAft>
                <a:spcPts val="0"/>
              </a:spcAft>
              <a:buSzPts val="3600"/>
              <a:buFont typeface="Fredoka"/>
              <a:buNone/>
              <a:defRPr sz="3600">
                <a:latin typeface="Fredoka"/>
                <a:ea typeface="Fredoka"/>
                <a:cs typeface="Fredoka"/>
                <a:sym typeface="Fredoka"/>
              </a:defRPr>
            </a:lvl5pPr>
            <a:lvl6pPr lvl="5" algn="ctr">
              <a:spcBef>
                <a:spcPts val="0"/>
              </a:spcBef>
              <a:spcAft>
                <a:spcPts val="0"/>
              </a:spcAft>
              <a:buSzPts val="3600"/>
              <a:buFont typeface="Fredoka"/>
              <a:buNone/>
              <a:defRPr sz="3600">
                <a:latin typeface="Fredoka"/>
                <a:ea typeface="Fredoka"/>
                <a:cs typeface="Fredoka"/>
                <a:sym typeface="Fredoka"/>
              </a:defRPr>
            </a:lvl6pPr>
            <a:lvl7pPr lvl="6" algn="ctr">
              <a:spcBef>
                <a:spcPts val="0"/>
              </a:spcBef>
              <a:spcAft>
                <a:spcPts val="0"/>
              </a:spcAft>
              <a:buSzPts val="3600"/>
              <a:buFont typeface="Fredoka"/>
              <a:buNone/>
              <a:defRPr sz="3600">
                <a:latin typeface="Fredoka"/>
                <a:ea typeface="Fredoka"/>
                <a:cs typeface="Fredoka"/>
                <a:sym typeface="Fredoka"/>
              </a:defRPr>
            </a:lvl7pPr>
            <a:lvl8pPr lvl="7" algn="ctr">
              <a:spcBef>
                <a:spcPts val="0"/>
              </a:spcBef>
              <a:spcAft>
                <a:spcPts val="0"/>
              </a:spcAft>
              <a:buSzPts val="3600"/>
              <a:buFont typeface="Fredoka"/>
              <a:buNone/>
              <a:defRPr sz="3600">
                <a:latin typeface="Fredoka"/>
                <a:ea typeface="Fredoka"/>
                <a:cs typeface="Fredoka"/>
                <a:sym typeface="Fredoka"/>
              </a:defRPr>
            </a:lvl8pPr>
            <a:lvl9pPr lvl="8" algn="ctr">
              <a:spcBef>
                <a:spcPts val="0"/>
              </a:spcBef>
              <a:spcAft>
                <a:spcPts val="0"/>
              </a:spcAft>
              <a:buSzPts val="3600"/>
              <a:buFont typeface="Fredoka"/>
              <a:buNone/>
              <a:defRPr sz="3600">
                <a:latin typeface="Fredoka"/>
                <a:ea typeface="Fredoka"/>
                <a:cs typeface="Fredoka"/>
                <a:sym typeface="Fredoka"/>
              </a:defRPr>
            </a:lvl9pPr>
          </a:lstStyle>
          <a:p/>
        </p:txBody>
      </p:sp>
      <p:sp>
        <p:nvSpPr>
          <p:cNvPr id="29" name="Google Shape;29;p3"/>
          <p:cNvSpPr txBox="1"/>
          <p:nvPr>
            <p:ph hasCustomPrompt="1" idx="2" type="title"/>
          </p:nvPr>
        </p:nvSpPr>
        <p:spPr>
          <a:xfrm>
            <a:off x="6778675" y="1247125"/>
            <a:ext cx="1652100" cy="9159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lt1"/>
              </a:buClr>
              <a:buSzPts val="6000"/>
              <a:buNone/>
              <a:defRPr sz="7000">
                <a:solidFill>
                  <a:schemeClr val="accent1"/>
                </a:solidFill>
              </a:defRPr>
            </a:lvl1pPr>
            <a:lvl2pPr lvl="1" rtl="0" algn="ctr">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2pPr>
            <a:lvl3pPr lvl="2" rtl="0" algn="ctr">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3pPr>
            <a:lvl4pPr lvl="3" rtl="0" algn="ctr">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4pPr>
            <a:lvl5pPr lvl="4" rtl="0" algn="ctr">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5pPr>
            <a:lvl6pPr lvl="5" rtl="0" algn="ctr">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6pPr>
            <a:lvl7pPr lvl="6" rtl="0" algn="ctr">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7pPr>
            <a:lvl8pPr lvl="7" rtl="0" algn="ctr">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8pPr>
            <a:lvl9pPr lvl="8" rtl="0" algn="ctr">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9pPr>
          </a:lstStyle>
          <a:p>
            <a:r>
              <a:t>xx%</a:t>
            </a:r>
          </a:p>
        </p:txBody>
      </p:sp>
      <p:sp>
        <p:nvSpPr>
          <p:cNvPr id="30" name="Google Shape;30;p3"/>
          <p:cNvSpPr txBox="1"/>
          <p:nvPr>
            <p:ph idx="1" type="subTitle"/>
          </p:nvPr>
        </p:nvSpPr>
        <p:spPr>
          <a:xfrm>
            <a:off x="3606475" y="3521375"/>
            <a:ext cx="4824300" cy="3750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1" name="Shape 31"/>
        <p:cNvGrpSpPr/>
        <p:nvPr/>
      </p:nvGrpSpPr>
      <p:grpSpPr>
        <a:xfrm>
          <a:off x="0" y="0"/>
          <a:ext cx="0" cy="0"/>
          <a:chOff x="0" y="0"/>
          <a:chExt cx="0" cy="0"/>
        </a:xfrm>
      </p:grpSpPr>
      <p:pic>
        <p:nvPicPr>
          <p:cNvPr id="32" name="Google Shape;32;p4"/>
          <p:cNvPicPr preferRelativeResize="0"/>
          <p:nvPr/>
        </p:nvPicPr>
        <p:blipFill rotWithShape="1">
          <a:blip r:embed="rId2">
            <a:alphaModFix amt="5000"/>
          </a:blip>
          <a:srcRect b="0" l="0" r="0" t="0"/>
          <a:stretch/>
        </p:blipFill>
        <p:spPr>
          <a:xfrm>
            <a:off x="0" y="-11"/>
            <a:ext cx="9144000" cy="5143524"/>
          </a:xfrm>
          <a:prstGeom prst="rect">
            <a:avLst/>
          </a:prstGeom>
          <a:noFill/>
          <a:ln>
            <a:noFill/>
          </a:ln>
        </p:spPr>
      </p:pic>
      <p:grpSp>
        <p:nvGrpSpPr>
          <p:cNvPr id="33" name="Google Shape;33;p4"/>
          <p:cNvGrpSpPr/>
          <p:nvPr/>
        </p:nvGrpSpPr>
        <p:grpSpPr>
          <a:xfrm>
            <a:off x="0" y="107100"/>
            <a:ext cx="9006250" cy="5036400"/>
            <a:chOff x="0" y="107100"/>
            <a:chExt cx="9006250" cy="5036400"/>
          </a:xfrm>
        </p:grpSpPr>
        <p:grpSp>
          <p:nvGrpSpPr>
            <p:cNvPr id="34" name="Google Shape;34;p4"/>
            <p:cNvGrpSpPr/>
            <p:nvPr/>
          </p:nvGrpSpPr>
          <p:grpSpPr>
            <a:xfrm>
              <a:off x="8459853" y="107100"/>
              <a:ext cx="546397" cy="853031"/>
              <a:chOff x="8459853" y="107100"/>
              <a:chExt cx="546397" cy="853031"/>
            </a:xfrm>
          </p:grpSpPr>
          <p:pic>
            <p:nvPicPr>
              <p:cNvPr id="35" name="Google Shape;35;p4"/>
              <p:cNvPicPr preferRelativeResize="0"/>
              <p:nvPr/>
            </p:nvPicPr>
            <p:blipFill>
              <a:blip r:embed="rId3">
                <a:alphaModFix/>
              </a:blip>
              <a:stretch>
                <a:fillRect/>
              </a:stretch>
            </p:blipFill>
            <p:spPr>
              <a:xfrm>
                <a:off x="8723100" y="481100"/>
                <a:ext cx="283150" cy="315300"/>
              </a:xfrm>
              <a:prstGeom prst="rect">
                <a:avLst/>
              </a:prstGeom>
              <a:noFill/>
              <a:ln>
                <a:noFill/>
              </a:ln>
            </p:spPr>
          </p:pic>
          <p:pic>
            <p:nvPicPr>
              <p:cNvPr id="36" name="Google Shape;36;p4"/>
              <p:cNvPicPr preferRelativeResize="0"/>
              <p:nvPr/>
            </p:nvPicPr>
            <p:blipFill>
              <a:blip r:embed="rId3">
                <a:alphaModFix/>
              </a:blip>
              <a:stretch>
                <a:fillRect/>
              </a:stretch>
            </p:blipFill>
            <p:spPr>
              <a:xfrm>
                <a:off x="8616675" y="743269"/>
                <a:ext cx="194750" cy="216863"/>
              </a:xfrm>
              <a:prstGeom prst="rect">
                <a:avLst/>
              </a:prstGeom>
              <a:noFill/>
              <a:ln>
                <a:noFill/>
              </a:ln>
            </p:spPr>
          </p:pic>
          <p:pic>
            <p:nvPicPr>
              <p:cNvPr id="37" name="Google Shape;37;p4"/>
              <p:cNvPicPr preferRelativeResize="0"/>
              <p:nvPr/>
            </p:nvPicPr>
            <p:blipFill>
              <a:blip r:embed="rId3">
                <a:alphaModFix/>
              </a:blip>
              <a:stretch>
                <a:fillRect/>
              </a:stretch>
            </p:blipFill>
            <p:spPr>
              <a:xfrm>
                <a:off x="8459853" y="107100"/>
                <a:ext cx="418394" cy="465900"/>
              </a:xfrm>
              <a:prstGeom prst="rect">
                <a:avLst/>
              </a:prstGeom>
              <a:noFill/>
              <a:ln>
                <a:noFill/>
              </a:ln>
            </p:spPr>
          </p:pic>
        </p:grpSp>
        <p:pic>
          <p:nvPicPr>
            <p:cNvPr id="38" name="Google Shape;38;p4"/>
            <p:cNvPicPr preferRelativeResize="0"/>
            <p:nvPr/>
          </p:nvPicPr>
          <p:blipFill rotWithShape="1">
            <a:blip r:embed="rId4">
              <a:alphaModFix/>
            </a:blip>
            <a:srcRect b="5419" l="17131" r="21265" t="7167"/>
            <a:stretch/>
          </p:blipFill>
          <p:spPr>
            <a:xfrm rot="-5400000">
              <a:off x="602062" y="3476487"/>
              <a:ext cx="1064951" cy="2269075"/>
            </a:xfrm>
            <a:prstGeom prst="rect">
              <a:avLst/>
            </a:prstGeom>
            <a:noFill/>
            <a:ln>
              <a:noFill/>
            </a:ln>
          </p:spPr>
        </p:pic>
      </p:grpSp>
      <p:pic>
        <p:nvPicPr>
          <p:cNvPr id="39" name="Google Shape;39;p4"/>
          <p:cNvPicPr preferRelativeResize="0"/>
          <p:nvPr/>
        </p:nvPicPr>
        <p:blipFill>
          <a:blip r:embed="rId5">
            <a:alphaModFix/>
          </a:blip>
          <a:stretch>
            <a:fillRect/>
          </a:stretch>
        </p:blipFill>
        <p:spPr>
          <a:xfrm rot="-748097">
            <a:off x="7574819" y="4040679"/>
            <a:ext cx="2492554" cy="2492567"/>
          </a:xfrm>
          <a:prstGeom prst="rect">
            <a:avLst/>
          </a:prstGeom>
          <a:noFill/>
          <a:ln>
            <a:noFill/>
          </a:ln>
        </p:spPr>
      </p:pic>
      <p:sp>
        <p:nvSpPr>
          <p:cNvPr id="40" name="Google Shape;40;p4"/>
          <p:cNvSpPr txBox="1"/>
          <p:nvPr>
            <p:ph type="title"/>
          </p:nvPr>
        </p:nvSpPr>
        <p:spPr>
          <a:xfrm>
            <a:off x="720000" y="445025"/>
            <a:ext cx="7704000" cy="515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1" name="Google Shape;41;p4"/>
          <p:cNvSpPr txBox="1"/>
          <p:nvPr>
            <p:ph idx="1" type="body"/>
          </p:nvPr>
        </p:nvSpPr>
        <p:spPr>
          <a:xfrm>
            <a:off x="720000" y="1215751"/>
            <a:ext cx="7704000" cy="3597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Font typeface="Nunito Light"/>
              <a:buChar char="●"/>
              <a:defRPr/>
            </a:lvl1pPr>
            <a:lvl2pPr indent="-317500" lvl="1" marL="914400" rtl="0" algn="ctr">
              <a:lnSpc>
                <a:spcPct val="100000"/>
              </a:lnSpc>
              <a:spcBef>
                <a:spcPts val="0"/>
              </a:spcBef>
              <a:spcAft>
                <a:spcPts val="0"/>
              </a:spcAft>
              <a:buSzPts val="1400"/>
              <a:buFont typeface="Nunito Light"/>
              <a:buChar char="○"/>
              <a:defRPr/>
            </a:lvl2pPr>
            <a:lvl3pPr indent="-317500" lvl="2" marL="1371600" rtl="0" algn="ctr">
              <a:lnSpc>
                <a:spcPct val="100000"/>
              </a:lnSpc>
              <a:spcBef>
                <a:spcPts val="0"/>
              </a:spcBef>
              <a:spcAft>
                <a:spcPts val="0"/>
              </a:spcAft>
              <a:buSzPts val="1400"/>
              <a:buFont typeface="Nunito Light"/>
              <a:buChar char="■"/>
              <a:defRPr/>
            </a:lvl3pPr>
            <a:lvl4pPr indent="-317500" lvl="3" marL="1828800" rtl="0" algn="ctr">
              <a:lnSpc>
                <a:spcPct val="100000"/>
              </a:lnSpc>
              <a:spcBef>
                <a:spcPts val="0"/>
              </a:spcBef>
              <a:spcAft>
                <a:spcPts val="0"/>
              </a:spcAft>
              <a:buSzPts val="1400"/>
              <a:buFont typeface="Nunito Light"/>
              <a:buChar char="●"/>
              <a:defRPr/>
            </a:lvl4pPr>
            <a:lvl5pPr indent="-317500" lvl="4" marL="2286000" rtl="0" algn="ctr">
              <a:lnSpc>
                <a:spcPct val="100000"/>
              </a:lnSpc>
              <a:spcBef>
                <a:spcPts val="0"/>
              </a:spcBef>
              <a:spcAft>
                <a:spcPts val="0"/>
              </a:spcAft>
              <a:buSzPts val="1400"/>
              <a:buFont typeface="Nunito Light"/>
              <a:buChar char="○"/>
              <a:defRPr/>
            </a:lvl5pPr>
            <a:lvl6pPr indent="-317500" lvl="5" marL="2743200" rtl="0" algn="ctr">
              <a:lnSpc>
                <a:spcPct val="100000"/>
              </a:lnSpc>
              <a:spcBef>
                <a:spcPts val="0"/>
              </a:spcBef>
              <a:spcAft>
                <a:spcPts val="0"/>
              </a:spcAft>
              <a:buSzPts val="1400"/>
              <a:buFont typeface="Nunito Light"/>
              <a:buChar char="■"/>
              <a:defRPr/>
            </a:lvl6pPr>
            <a:lvl7pPr indent="-317500" lvl="6" marL="3200400" rtl="0" algn="ctr">
              <a:lnSpc>
                <a:spcPct val="100000"/>
              </a:lnSpc>
              <a:spcBef>
                <a:spcPts val="0"/>
              </a:spcBef>
              <a:spcAft>
                <a:spcPts val="0"/>
              </a:spcAft>
              <a:buSzPts val="1400"/>
              <a:buFont typeface="Nunito Light"/>
              <a:buChar char="●"/>
              <a:defRPr/>
            </a:lvl7pPr>
            <a:lvl8pPr indent="-317500" lvl="7" marL="3657600" rtl="0" algn="ctr">
              <a:lnSpc>
                <a:spcPct val="100000"/>
              </a:lnSpc>
              <a:spcBef>
                <a:spcPts val="0"/>
              </a:spcBef>
              <a:spcAft>
                <a:spcPts val="0"/>
              </a:spcAft>
              <a:buSzPts val="1400"/>
              <a:buFont typeface="Nunito Light"/>
              <a:buChar char="○"/>
              <a:defRPr/>
            </a:lvl8pPr>
            <a:lvl9pPr indent="-317500" lvl="8" marL="4114800" rtl="0" algn="ctr">
              <a:lnSpc>
                <a:spcPct val="100000"/>
              </a:lnSpc>
              <a:spcBef>
                <a:spcPts val="0"/>
              </a:spcBef>
              <a:spcAft>
                <a:spcPts val="0"/>
              </a:spcAft>
              <a:buSzPts val="14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2" name="Shape 42"/>
        <p:cNvGrpSpPr/>
        <p:nvPr/>
      </p:nvGrpSpPr>
      <p:grpSpPr>
        <a:xfrm>
          <a:off x="0" y="0"/>
          <a:ext cx="0" cy="0"/>
          <a:chOff x="0" y="0"/>
          <a:chExt cx="0" cy="0"/>
        </a:xfrm>
      </p:grpSpPr>
      <p:pic>
        <p:nvPicPr>
          <p:cNvPr id="43" name="Google Shape;43;p5"/>
          <p:cNvPicPr preferRelativeResize="0"/>
          <p:nvPr/>
        </p:nvPicPr>
        <p:blipFill rotWithShape="1">
          <a:blip r:embed="rId2">
            <a:alphaModFix amt="6000"/>
          </a:blip>
          <a:srcRect b="0" l="0" r="0" t="0"/>
          <a:stretch/>
        </p:blipFill>
        <p:spPr>
          <a:xfrm>
            <a:off x="0" y="-11"/>
            <a:ext cx="9144000" cy="5143524"/>
          </a:xfrm>
          <a:prstGeom prst="rect">
            <a:avLst/>
          </a:prstGeom>
          <a:noFill/>
          <a:ln>
            <a:noFill/>
          </a:ln>
        </p:spPr>
      </p:pic>
      <p:grpSp>
        <p:nvGrpSpPr>
          <p:cNvPr id="44" name="Google Shape;44;p5"/>
          <p:cNvGrpSpPr/>
          <p:nvPr/>
        </p:nvGrpSpPr>
        <p:grpSpPr>
          <a:xfrm>
            <a:off x="-10" y="2922825"/>
            <a:ext cx="9098772" cy="2220675"/>
            <a:chOff x="-10" y="2922825"/>
            <a:chExt cx="9098772" cy="2220675"/>
          </a:xfrm>
        </p:grpSpPr>
        <p:pic>
          <p:nvPicPr>
            <p:cNvPr id="45" name="Google Shape;45;p5"/>
            <p:cNvPicPr preferRelativeResize="0"/>
            <p:nvPr/>
          </p:nvPicPr>
          <p:blipFill rotWithShape="1">
            <a:blip r:embed="rId3">
              <a:alphaModFix/>
            </a:blip>
            <a:srcRect b="5419" l="17131" r="21265" t="7167"/>
            <a:stretch/>
          </p:blipFill>
          <p:spPr>
            <a:xfrm flipH="1" rot="10800000">
              <a:off x="-10" y="2922825"/>
              <a:ext cx="1042250" cy="2220675"/>
            </a:xfrm>
            <a:prstGeom prst="rect">
              <a:avLst/>
            </a:prstGeom>
            <a:noFill/>
            <a:ln>
              <a:noFill/>
            </a:ln>
          </p:spPr>
        </p:pic>
        <p:grpSp>
          <p:nvGrpSpPr>
            <p:cNvPr id="46" name="Google Shape;46;p5"/>
            <p:cNvGrpSpPr/>
            <p:nvPr/>
          </p:nvGrpSpPr>
          <p:grpSpPr>
            <a:xfrm>
              <a:off x="8552365" y="4408212"/>
              <a:ext cx="546397" cy="689300"/>
              <a:chOff x="8552365" y="4408212"/>
              <a:chExt cx="546397" cy="689300"/>
            </a:xfrm>
          </p:grpSpPr>
          <p:pic>
            <p:nvPicPr>
              <p:cNvPr id="47" name="Google Shape;47;p5"/>
              <p:cNvPicPr preferRelativeResize="0"/>
              <p:nvPr/>
            </p:nvPicPr>
            <p:blipFill>
              <a:blip r:embed="rId4">
                <a:alphaModFix/>
              </a:blip>
              <a:stretch>
                <a:fillRect/>
              </a:stretch>
            </p:blipFill>
            <p:spPr>
              <a:xfrm>
                <a:off x="8815612" y="4782212"/>
                <a:ext cx="283150" cy="315300"/>
              </a:xfrm>
              <a:prstGeom prst="rect">
                <a:avLst/>
              </a:prstGeom>
              <a:noFill/>
              <a:ln>
                <a:noFill/>
              </a:ln>
            </p:spPr>
          </p:pic>
          <p:pic>
            <p:nvPicPr>
              <p:cNvPr id="48" name="Google Shape;48;p5"/>
              <p:cNvPicPr preferRelativeResize="0"/>
              <p:nvPr/>
            </p:nvPicPr>
            <p:blipFill>
              <a:blip r:embed="rId4">
                <a:alphaModFix/>
              </a:blip>
              <a:stretch>
                <a:fillRect/>
              </a:stretch>
            </p:blipFill>
            <p:spPr>
              <a:xfrm>
                <a:off x="8552365" y="4408212"/>
                <a:ext cx="418394" cy="465900"/>
              </a:xfrm>
              <a:prstGeom prst="rect">
                <a:avLst/>
              </a:prstGeom>
              <a:noFill/>
              <a:ln>
                <a:noFill/>
              </a:ln>
            </p:spPr>
          </p:pic>
        </p:grpSp>
      </p:grpSp>
      <p:pic>
        <p:nvPicPr>
          <p:cNvPr id="49" name="Google Shape;49;p5"/>
          <p:cNvPicPr preferRelativeResize="0"/>
          <p:nvPr/>
        </p:nvPicPr>
        <p:blipFill>
          <a:blip r:embed="rId5">
            <a:alphaModFix/>
          </a:blip>
          <a:stretch>
            <a:fillRect/>
          </a:stretch>
        </p:blipFill>
        <p:spPr>
          <a:xfrm rot="-2699963">
            <a:off x="8407036" y="59108"/>
            <a:ext cx="1344528" cy="1344510"/>
          </a:xfrm>
          <a:prstGeom prst="rect">
            <a:avLst/>
          </a:prstGeom>
          <a:noFill/>
          <a:ln>
            <a:noFill/>
          </a:ln>
        </p:spPr>
      </p:pic>
      <p:sp>
        <p:nvSpPr>
          <p:cNvPr id="50" name="Google Shape;50;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1" name="Google Shape;51;p5"/>
          <p:cNvSpPr txBox="1"/>
          <p:nvPr>
            <p:ph idx="1" type="subTitle"/>
          </p:nvPr>
        </p:nvSpPr>
        <p:spPr>
          <a:xfrm>
            <a:off x="4853679" y="2447849"/>
            <a:ext cx="3330900" cy="2059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2" name="Google Shape;52;p5"/>
          <p:cNvSpPr txBox="1"/>
          <p:nvPr>
            <p:ph idx="2" type="subTitle"/>
          </p:nvPr>
        </p:nvSpPr>
        <p:spPr>
          <a:xfrm>
            <a:off x="959413" y="2447849"/>
            <a:ext cx="3330900" cy="2059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3" name="Google Shape;53;p5"/>
          <p:cNvSpPr txBox="1"/>
          <p:nvPr>
            <p:ph idx="3" type="subTitle"/>
          </p:nvPr>
        </p:nvSpPr>
        <p:spPr>
          <a:xfrm>
            <a:off x="959413" y="2083300"/>
            <a:ext cx="3330900" cy="4902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Fredoka"/>
              <a:buNone/>
              <a:defRPr sz="2200">
                <a:solidFill>
                  <a:schemeClr val="dk1"/>
                </a:solidFill>
                <a:latin typeface="Fredoka"/>
                <a:ea typeface="Fredoka"/>
                <a:cs typeface="Fredoka"/>
                <a:sym typeface="Fredoka"/>
              </a:defRPr>
            </a:lvl1pPr>
            <a:lvl2pPr lvl="1" rtl="0" algn="ctr">
              <a:lnSpc>
                <a:spcPct val="100000"/>
              </a:lnSpc>
              <a:spcBef>
                <a:spcPts val="0"/>
              </a:spcBef>
              <a:spcAft>
                <a:spcPts val="0"/>
              </a:spcAft>
              <a:buSzPts val="2400"/>
              <a:buFont typeface="Fredoka"/>
              <a:buNone/>
              <a:defRPr b="1" sz="2400">
                <a:latin typeface="Fredoka"/>
                <a:ea typeface="Fredoka"/>
                <a:cs typeface="Fredoka"/>
                <a:sym typeface="Fredoka"/>
              </a:defRPr>
            </a:lvl2pPr>
            <a:lvl3pPr lvl="2" rtl="0" algn="ctr">
              <a:lnSpc>
                <a:spcPct val="100000"/>
              </a:lnSpc>
              <a:spcBef>
                <a:spcPts val="0"/>
              </a:spcBef>
              <a:spcAft>
                <a:spcPts val="0"/>
              </a:spcAft>
              <a:buSzPts val="2400"/>
              <a:buFont typeface="Fredoka"/>
              <a:buNone/>
              <a:defRPr b="1" sz="2400">
                <a:latin typeface="Fredoka"/>
                <a:ea typeface="Fredoka"/>
                <a:cs typeface="Fredoka"/>
                <a:sym typeface="Fredoka"/>
              </a:defRPr>
            </a:lvl3pPr>
            <a:lvl4pPr lvl="3" rtl="0" algn="ctr">
              <a:lnSpc>
                <a:spcPct val="100000"/>
              </a:lnSpc>
              <a:spcBef>
                <a:spcPts val="0"/>
              </a:spcBef>
              <a:spcAft>
                <a:spcPts val="0"/>
              </a:spcAft>
              <a:buSzPts val="2400"/>
              <a:buFont typeface="Fredoka"/>
              <a:buNone/>
              <a:defRPr b="1" sz="2400">
                <a:latin typeface="Fredoka"/>
                <a:ea typeface="Fredoka"/>
                <a:cs typeface="Fredoka"/>
                <a:sym typeface="Fredoka"/>
              </a:defRPr>
            </a:lvl4pPr>
            <a:lvl5pPr lvl="4" rtl="0" algn="ctr">
              <a:lnSpc>
                <a:spcPct val="100000"/>
              </a:lnSpc>
              <a:spcBef>
                <a:spcPts val="0"/>
              </a:spcBef>
              <a:spcAft>
                <a:spcPts val="0"/>
              </a:spcAft>
              <a:buSzPts val="2400"/>
              <a:buFont typeface="Fredoka"/>
              <a:buNone/>
              <a:defRPr b="1" sz="2400">
                <a:latin typeface="Fredoka"/>
                <a:ea typeface="Fredoka"/>
                <a:cs typeface="Fredoka"/>
                <a:sym typeface="Fredoka"/>
              </a:defRPr>
            </a:lvl5pPr>
            <a:lvl6pPr lvl="5" rtl="0" algn="ctr">
              <a:lnSpc>
                <a:spcPct val="100000"/>
              </a:lnSpc>
              <a:spcBef>
                <a:spcPts val="0"/>
              </a:spcBef>
              <a:spcAft>
                <a:spcPts val="0"/>
              </a:spcAft>
              <a:buSzPts val="2400"/>
              <a:buFont typeface="Fredoka"/>
              <a:buNone/>
              <a:defRPr b="1" sz="2400">
                <a:latin typeface="Fredoka"/>
                <a:ea typeface="Fredoka"/>
                <a:cs typeface="Fredoka"/>
                <a:sym typeface="Fredoka"/>
              </a:defRPr>
            </a:lvl6pPr>
            <a:lvl7pPr lvl="6" rtl="0" algn="ctr">
              <a:lnSpc>
                <a:spcPct val="100000"/>
              </a:lnSpc>
              <a:spcBef>
                <a:spcPts val="0"/>
              </a:spcBef>
              <a:spcAft>
                <a:spcPts val="0"/>
              </a:spcAft>
              <a:buSzPts val="2400"/>
              <a:buFont typeface="Fredoka"/>
              <a:buNone/>
              <a:defRPr b="1" sz="2400">
                <a:latin typeface="Fredoka"/>
                <a:ea typeface="Fredoka"/>
                <a:cs typeface="Fredoka"/>
                <a:sym typeface="Fredoka"/>
              </a:defRPr>
            </a:lvl7pPr>
            <a:lvl8pPr lvl="7" rtl="0" algn="ctr">
              <a:lnSpc>
                <a:spcPct val="100000"/>
              </a:lnSpc>
              <a:spcBef>
                <a:spcPts val="0"/>
              </a:spcBef>
              <a:spcAft>
                <a:spcPts val="0"/>
              </a:spcAft>
              <a:buSzPts val="2400"/>
              <a:buFont typeface="Fredoka"/>
              <a:buNone/>
              <a:defRPr b="1" sz="2400">
                <a:latin typeface="Fredoka"/>
                <a:ea typeface="Fredoka"/>
                <a:cs typeface="Fredoka"/>
                <a:sym typeface="Fredoka"/>
              </a:defRPr>
            </a:lvl8pPr>
            <a:lvl9pPr lvl="8" rtl="0" algn="ctr">
              <a:lnSpc>
                <a:spcPct val="100000"/>
              </a:lnSpc>
              <a:spcBef>
                <a:spcPts val="0"/>
              </a:spcBef>
              <a:spcAft>
                <a:spcPts val="0"/>
              </a:spcAft>
              <a:buSzPts val="2400"/>
              <a:buFont typeface="Fredoka"/>
              <a:buNone/>
              <a:defRPr b="1" sz="2400">
                <a:latin typeface="Fredoka"/>
                <a:ea typeface="Fredoka"/>
                <a:cs typeface="Fredoka"/>
                <a:sym typeface="Fredoka"/>
              </a:defRPr>
            </a:lvl9pPr>
          </a:lstStyle>
          <a:p/>
        </p:txBody>
      </p:sp>
      <p:sp>
        <p:nvSpPr>
          <p:cNvPr id="54" name="Google Shape;54;p5"/>
          <p:cNvSpPr txBox="1"/>
          <p:nvPr>
            <p:ph idx="4" type="subTitle"/>
          </p:nvPr>
        </p:nvSpPr>
        <p:spPr>
          <a:xfrm>
            <a:off x="4853686" y="2083300"/>
            <a:ext cx="3330900" cy="4902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Fredoka"/>
              <a:buNone/>
              <a:defRPr sz="2200">
                <a:solidFill>
                  <a:schemeClr val="dk1"/>
                </a:solidFill>
                <a:latin typeface="Fredoka"/>
                <a:ea typeface="Fredoka"/>
                <a:cs typeface="Fredoka"/>
                <a:sym typeface="Fredoka"/>
              </a:defRPr>
            </a:lvl1pPr>
            <a:lvl2pPr lvl="1" rtl="0" algn="ctr">
              <a:lnSpc>
                <a:spcPct val="100000"/>
              </a:lnSpc>
              <a:spcBef>
                <a:spcPts val="0"/>
              </a:spcBef>
              <a:spcAft>
                <a:spcPts val="0"/>
              </a:spcAft>
              <a:buSzPts val="2400"/>
              <a:buFont typeface="Fredoka"/>
              <a:buNone/>
              <a:defRPr b="1" sz="2400">
                <a:latin typeface="Fredoka"/>
                <a:ea typeface="Fredoka"/>
                <a:cs typeface="Fredoka"/>
                <a:sym typeface="Fredoka"/>
              </a:defRPr>
            </a:lvl2pPr>
            <a:lvl3pPr lvl="2" rtl="0" algn="ctr">
              <a:lnSpc>
                <a:spcPct val="100000"/>
              </a:lnSpc>
              <a:spcBef>
                <a:spcPts val="0"/>
              </a:spcBef>
              <a:spcAft>
                <a:spcPts val="0"/>
              </a:spcAft>
              <a:buSzPts val="2400"/>
              <a:buFont typeface="Fredoka"/>
              <a:buNone/>
              <a:defRPr b="1" sz="2400">
                <a:latin typeface="Fredoka"/>
                <a:ea typeface="Fredoka"/>
                <a:cs typeface="Fredoka"/>
                <a:sym typeface="Fredoka"/>
              </a:defRPr>
            </a:lvl3pPr>
            <a:lvl4pPr lvl="3" rtl="0" algn="ctr">
              <a:lnSpc>
                <a:spcPct val="100000"/>
              </a:lnSpc>
              <a:spcBef>
                <a:spcPts val="0"/>
              </a:spcBef>
              <a:spcAft>
                <a:spcPts val="0"/>
              </a:spcAft>
              <a:buSzPts val="2400"/>
              <a:buFont typeface="Fredoka"/>
              <a:buNone/>
              <a:defRPr b="1" sz="2400">
                <a:latin typeface="Fredoka"/>
                <a:ea typeface="Fredoka"/>
                <a:cs typeface="Fredoka"/>
                <a:sym typeface="Fredoka"/>
              </a:defRPr>
            </a:lvl4pPr>
            <a:lvl5pPr lvl="4" rtl="0" algn="ctr">
              <a:lnSpc>
                <a:spcPct val="100000"/>
              </a:lnSpc>
              <a:spcBef>
                <a:spcPts val="0"/>
              </a:spcBef>
              <a:spcAft>
                <a:spcPts val="0"/>
              </a:spcAft>
              <a:buSzPts val="2400"/>
              <a:buFont typeface="Fredoka"/>
              <a:buNone/>
              <a:defRPr b="1" sz="2400">
                <a:latin typeface="Fredoka"/>
                <a:ea typeface="Fredoka"/>
                <a:cs typeface="Fredoka"/>
                <a:sym typeface="Fredoka"/>
              </a:defRPr>
            </a:lvl5pPr>
            <a:lvl6pPr lvl="5" rtl="0" algn="ctr">
              <a:lnSpc>
                <a:spcPct val="100000"/>
              </a:lnSpc>
              <a:spcBef>
                <a:spcPts val="0"/>
              </a:spcBef>
              <a:spcAft>
                <a:spcPts val="0"/>
              </a:spcAft>
              <a:buSzPts val="2400"/>
              <a:buFont typeface="Fredoka"/>
              <a:buNone/>
              <a:defRPr b="1" sz="2400">
                <a:latin typeface="Fredoka"/>
                <a:ea typeface="Fredoka"/>
                <a:cs typeface="Fredoka"/>
                <a:sym typeface="Fredoka"/>
              </a:defRPr>
            </a:lvl6pPr>
            <a:lvl7pPr lvl="6" rtl="0" algn="ctr">
              <a:lnSpc>
                <a:spcPct val="100000"/>
              </a:lnSpc>
              <a:spcBef>
                <a:spcPts val="0"/>
              </a:spcBef>
              <a:spcAft>
                <a:spcPts val="0"/>
              </a:spcAft>
              <a:buSzPts val="2400"/>
              <a:buFont typeface="Fredoka"/>
              <a:buNone/>
              <a:defRPr b="1" sz="2400">
                <a:latin typeface="Fredoka"/>
                <a:ea typeface="Fredoka"/>
                <a:cs typeface="Fredoka"/>
                <a:sym typeface="Fredoka"/>
              </a:defRPr>
            </a:lvl7pPr>
            <a:lvl8pPr lvl="7" rtl="0" algn="ctr">
              <a:lnSpc>
                <a:spcPct val="100000"/>
              </a:lnSpc>
              <a:spcBef>
                <a:spcPts val="0"/>
              </a:spcBef>
              <a:spcAft>
                <a:spcPts val="0"/>
              </a:spcAft>
              <a:buSzPts val="2400"/>
              <a:buFont typeface="Fredoka"/>
              <a:buNone/>
              <a:defRPr b="1" sz="2400">
                <a:latin typeface="Fredoka"/>
                <a:ea typeface="Fredoka"/>
                <a:cs typeface="Fredoka"/>
                <a:sym typeface="Fredoka"/>
              </a:defRPr>
            </a:lvl8pPr>
            <a:lvl9pPr lvl="8" rtl="0" algn="ctr">
              <a:lnSpc>
                <a:spcPct val="100000"/>
              </a:lnSpc>
              <a:spcBef>
                <a:spcPts val="0"/>
              </a:spcBef>
              <a:spcAft>
                <a:spcPts val="0"/>
              </a:spcAft>
              <a:buSzPts val="2400"/>
              <a:buFont typeface="Fredoka"/>
              <a:buNone/>
              <a:defRPr b="1" sz="2400">
                <a:latin typeface="Fredoka"/>
                <a:ea typeface="Fredoka"/>
                <a:cs typeface="Fredoka"/>
                <a:sym typeface="Fredoka"/>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5" name="Shape 55"/>
        <p:cNvGrpSpPr/>
        <p:nvPr/>
      </p:nvGrpSpPr>
      <p:grpSpPr>
        <a:xfrm>
          <a:off x="0" y="0"/>
          <a:ext cx="0" cy="0"/>
          <a:chOff x="0" y="0"/>
          <a:chExt cx="0" cy="0"/>
        </a:xfrm>
      </p:grpSpPr>
      <p:pic>
        <p:nvPicPr>
          <p:cNvPr id="56" name="Google Shape;56;p6"/>
          <p:cNvPicPr preferRelativeResize="0"/>
          <p:nvPr/>
        </p:nvPicPr>
        <p:blipFill rotWithShape="1">
          <a:blip r:embed="rId2">
            <a:alphaModFix amt="5000"/>
          </a:blip>
          <a:srcRect b="0" l="0" r="0" t="0"/>
          <a:stretch/>
        </p:blipFill>
        <p:spPr>
          <a:xfrm flipH="1">
            <a:off x="-4" y="-11"/>
            <a:ext cx="9144000" cy="5143524"/>
          </a:xfrm>
          <a:prstGeom prst="rect">
            <a:avLst/>
          </a:prstGeom>
          <a:noFill/>
          <a:ln>
            <a:noFill/>
          </a:ln>
        </p:spPr>
      </p:pic>
      <p:sp>
        <p:nvSpPr>
          <p:cNvPr id="57" name="Google Shape;57;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58" name="Google Shape;58;p6"/>
          <p:cNvGrpSpPr/>
          <p:nvPr/>
        </p:nvGrpSpPr>
        <p:grpSpPr>
          <a:xfrm>
            <a:off x="137746" y="107100"/>
            <a:ext cx="9006250" cy="5036400"/>
            <a:chOff x="137746" y="107100"/>
            <a:chExt cx="9006250" cy="5036400"/>
          </a:xfrm>
        </p:grpSpPr>
        <p:grpSp>
          <p:nvGrpSpPr>
            <p:cNvPr id="59" name="Google Shape;59;p6"/>
            <p:cNvGrpSpPr/>
            <p:nvPr/>
          </p:nvGrpSpPr>
          <p:grpSpPr>
            <a:xfrm flipH="1">
              <a:off x="137746" y="107100"/>
              <a:ext cx="546397" cy="853031"/>
              <a:chOff x="8459853" y="107100"/>
              <a:chExt cx="546397" cy="853031"/>
            </a:xfrm>
          </p:grpSpPr>
          <p:pic>
            <p:nvPicPr>
              <p:cNvPr id="60" name="Google Shape;60;p6"/>
              <p:cNvPicPr preferRelativeResize="0"/>
              <p:nvPr/>
            </p:nvPicPr>
            <p:blipFill>
              <a:blip r:embed="rId3">
                <a:alphaModFix/>
              </a:blip>
              <a:stretch>
                <a:fillRect/>
              </a:stretch>
            </p:blipFill>
            <p:spPr>
              <a:xfrm>
                <a:off x="8723100" y="481100"/>
                <a:ext cx="283150" cy="315300"/>
              </a:xfrm>
              <a:prstGeom prst="rect">
                <a:avLst/>
              </a:prstGeom>
              <a:noFill/>
              <a:ln>
                <a:noFill/>
              </a:ln>
            </p:spPr>
          </p:pic>
          <p:pic>
            <p:nvPicPr>
              <p:cNvPr id="61" name="Google Shape;61;p6"/>
              <p:cNvPicPr preferRelativeResize="0"/>
              <p:nvPr/>
            </p:nvPicPr>
            <p:blipFill>
              <a:blip r:embed="rId3">
                <a:alphaModFix/>
              </a:blip>
              <a:stretch>
                <a:fillRect/>
              </a:stretch>
            </p:blipFill>
            <p:spPr>
              <a:xfrm>
                <a:off x="8616675" y="743269"/>
                <a:ext cx="194750" cy="216863"/>
              </a:xfrm>
              <a:prstGeom prst="rect">
                <a:avLst/>
              </a:prstGeom>
              <a:noFill/>
              <a:ln>
                <a:noFill/>
              </a:ln>
            </p:spPr>
          </p:pic>
          <p:pic>
            <p:nvPicPr>
              <p:cNvPr id="62" name="Google Shape;62;p6"/>
              <p:cNvPicPr preferRelativeResize="0"/>
              <p:nvPr/>
            </p:nvPicPr>
            <p:blipFill>
              <a:blip r:embed="rId3">
                <a:alphaModFix/>
              </a:blip>
              <a:stretch>
                <a:fillRect/>
              </a:stretch>
            </p:blipFill>
            <p:spPr>
              <a:xfrm>
                <a:off x="8459853" y="107100"/>
                <a:ext cx="418394" cy="465900"/>
              </a:xfrm>
              <a:prstGeom prst="rect">
                <a:avLst/>
              </a:prstGeom>
              <a:noFill/>
              <a:ln>
                <a:noFill/>
              </a:ln>
            </p:spPr>
          </p:pic>
        </p:grpSp>
        <p:pic>
          <p:nvPicPr>
            <p:cNvPr id="63" name="Google Shape;63;p6"/>
            <p:cNvPicPr preferRelativeResize="0"/>
            <p:nvPr/>
          </p:nvPicPr>
          <p:blipFill rotWithShape="1">
            <a:blip r:embed="rId4">
              <a:alphaModFix/>
            </a:blip>
            <a:srcRect b="5419" l="17131" r="21265" t="7167"/>
            <a:stretch/>
          </p:blipFill>
          <p:spPr>
            <a:xfrm flipH="1" rot="5400000">
              <a:off x="7476983" y="3476487"/>
              <a:ext cx="1064951" cy="2269075"/>
            </a:xfrm>
            <a:prstGeom prst="rect">
              <a:avLst/>
            </a:prstGeom>
            <a:noFill/>
            <a:ln>
              <a:noFill/>
            </a:ln>
          </p:spPr>
        </p:pic>
      </p:grpSp>
      <p:pic>
        <p:nvPicPr>
          <p:cNvPr id="64" name="Google Shape;64;p6"/>
          <p:cNvPicPr preferRelativeResize="0"/>
          <p:nvPr/>
        </p:nvPicPr>
        <p:blipFill>
          <a:blip r:embed="rId5">
            <a:alphaModFix/>
          </a:blip>
          <a:stretch>
            <a:fillRect/>
          </a:stretch>
        </p:blipFill>
        <p:spPr>
          <a:xfrm flipH="1" rot="748098">
            <a:off x="-920668" y="4124187"/>
            <a:ext cx="2204061" cy="2204074"/>
          </a:xfrm>
          <a:prstGeom prst="rect">
            <a:avLst/>
          </a:prstGeom>
          <a:noFill/>
          <a:ln>
            <a:noFill/>
          </a:ln>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65" name="Shape 65"/>
        <p:cNvGrpSpPr/>
        <p:nvPr/>
      </p:nvGrpSpPr>
      <p:grpSpPr>
        <a:xfrm>
          <a:off x="0" y="0"/>
          <a:ext cx="0" cy="0"/>
          <a:chOff x="0" y="0"/>
          <a:chExt cx="0" cy="0"/>
        </a:xfrm>
      </p:grpSpPr>
      <p:pic>
        <p:nvPicPr>
          <p:cNvPr id="66" name="Google Shape;66;p7"/>
          <p:cNvPicPr preferRelativeResize="0"/>
          <p:nvPr/>
        </p:nvPicPr>
        <p:blipFill rotWithShape="1">
          <a:blip r:embed="rId2">
            <a:alphaModFix amt="6000"/>
          </a:blip>
          <a:srcRect b="0" l="0" r="0" t="0"/>
          <a:stretch/>
        </p:blipFill>
        <p:spPr>
          <a:xfrm>
            <a:off x="0" y="-11"/>
            <a:ext cx="9144000" cy="5143524"/>
          </a:xfrm>
          <a:prstGeom prst="rect">
            <a:avLst/>
          </a:prstGeom>
          <a:noFill/>
          <a:ln>
            <a:noFill/>
          </a:ln>
        </p:spPr>
      </p:pic>
      <p:grpSp>
        <p:nvGrpSpPr>
          <p:cNvPr id="67" name="Google Shape;67;p7"/>
          <p:cNvGrpSpPr/>
          <p:nvPr/>
        </p:nvGrpSpPr>
        <p:grpSpPr>
          <a:xfrm>
            <a:off x="-10" y="0"/>
            <a:ext cx="9098772" cy="2220675"/>
            <a:chOff x="-10" y="0"/>
            <a:chExt cx="9098772" cy="2220675"/>
          </a:xfrm>
        </p:grpSpPr>
        <p:grpSp>
          <p:nvGrpSpPr>
            <p:cNvPr id="68" name="Google Shape;68;p7"/>
            <p:cNvGrpSpPr/>
            <p:nvPr/>
          </p:nvGrpSpPr>
          <p:grpSpPr>
            <a:xfrm>
              <a:off x="8552365" y="83112"/>
              <a:ext cx="546397" cy="853031"/>
              <a:chOff x="8552365" y="83112"/>
              <a:chExt cx="546397" cy="853031"/>
            </a:xfrm>
          </p:grpSpPr>
          <p:pic>
            <p:nvPicPr>
              <p:cNvPr id="69" name="Google Shape;69;p7"/>
              <p:cNvPicPr preferRelativeResize="0"/>
              <p:nvPr/>
            </p:nvPicPr>
            <p:blipFill>
              <a:blip r:embed="rId3">
                <a:alphaModFix/>
              </a:blip>
              <a:stretch>
                <a:fillRect/>
              </a:stretch>
            </p:blipFill>
            <p:spPr>
              <a:xfrm>
                <a:off x="8815612" y="457112"/>
                <a:ext cx="283150" cy="315300"/>
              </a:xfrm>
              <a:prstGeom prst="rect">
                <a:avLst/>
              </a:prstGeom>
              <a:noFill/>
              <a:ln>
                <a:noFill/>
              </a:ln>
            </p:spPr>
          </p:pic>
          <p:pic>
            <p:nvPicPr>
              <p:cNvPr id="70" name="Google Shape;70;p7"/>
              <p:cNvPicPr preferRelativeResize="0"/>
              <p:nvPr/>
            </p:nvPicPr>
            <p:blipFill>
              <a:blip r:embed="rId3">
                <a:alphaModFix/>
              </a:blip>
              <a:stretch>
                <a:fillRect/>
              </a:stretch>
            </p:blipFill>
            <p:spPr>
              <a:xfrm>
                <a:off x="8709187" y="719281"/>
                <a:ext cx="194750" cy="216863"/>
              </a:xfrm>
              <a:prstGeom prst="rect">
                <a:avLst/>
              </a:prstGeom>
              <a:noFill/>
              <a:ln>
                <a:noFill/>
              </a:ln>
            </p:spPr>
          </p:pic>
          <p:pic>
            <p:nvPicPr>
              <p:cNvPr id="71" name="Google Shape;71;p7"/>
              <p:cNvPicPr preferRelativeResize="0"/>
              <p:nvPr/>
            </p:nvPicPr>
            <p:blipFill>
              <a:blip r:embed="rId3">
                <a:alphaModFix/>
              </a:blip>
              <a:stretch>
                <a:fillRect/>
              </a:stretch>
            </p:blipFill>
            <p:spPr>
              <a:xfrm>
                <a:off x="8552365" y="83112"/>
                <a:ext cx="418394" cy="465900"/>
              </a:xfrm>
              <a:prstGeom prst="rect">
                <a:avLst/>
              </a:prstGeom>
              <a:noFill/>
              <a:ln>
                <a:noFill/>
              </a:ln>
            </p:spPr>
          </p:pic>
        </p:grpSp>
        <p:pic>
          <p:nvPicPr>
            <p:cNvPr id="72" name="Google Shape;72;p7"/>
            <p:cNvPicPr preferRelativeResize="0"/>
            <p:nvPr/>
          </p:nvPicPr>
          <p:blipFill rotWithShape="1">
            <a:blip r:embed="rId4">
              <a:alphaModFix/>
            </a:blip>
            <a:srcRect b="5419" l="17131" r="21265" t="7167"/>
            <a:stretch/>
          </p:blipFill>
          <p:spPr>
            <a:xfrm>
              <a:off x="-10" y="0"/>
              <a:ext cx="1042250" cy="2220675"/>
            </a:xfrm>
            <a:prstGeom prst="rect">
              <a:avLst/>
            </a:prstGeom>
            <a:noFill/>
            <a:ln>
              <a:noFill/>
            </a:ln>
          </p:spPr>
        </p:pic>
      </p:grpSp>
      <p:pic>
        <p:nvPicPr>
          <p:cNvPr id="73" name="Google Shape;73;p7"/>
          <p:cNvPicPr preferRelativeResize="0"/>
          <p:nvPr/>
        </p:nvPicPr>
        <p:blipFill>
          <a:blip r:embed="rId5">
            <a:alphaModFix/>
          </a:blip>
          <a:stretch>
            <a:fillRect/>
          </a:stretch>
        </p:blipFill>
        <p:spPr>
          <a:xfrm rot="807796">
            <a:off x="-494450" y="4023599"/>
            <a:ext cx="1687100" cy="1687100"/>
          </a:xfrm>
          <a:prstGeom prst="rect">
            <a:avLst/>
          </a:prstGeom>
          <a:noFill/>
          <a:ln>
            <a:noFill/>
          </a:ln>
        </p:spPr>
      </p:pic>
      <p:sp>
        <p:nvSpPr>
          <p:cNvPr id="74" name="Google Shape;74;p7"/>
          <p:cNvSpPr txBox="1"/>
          <p:nvPr>
            <p:ph type="title"/>
          </p:nvPr>
        </p:nvSpPr>
        <p:spPr>
          <a:xfrm>
            <a:off x="720000" y="445025"/>
            <a:ext cx="3915300" cy="6228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5" name="Google Shape;75;p7"/>
          <p:cNvSpPr txBox="1"/>
          <p:nvPr>
            <p:ph idx="1" type="subTitle"/>
          </p:nvPr>
        </p:nvSpPr>
        <p:spPr>
          <a:xfrm>
            <a:off x="720000" y="1328988"/>
            <a:ext cx="3915300" cy="29037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400"/>
              <a:buFont typeface="Nunito Light"/>
              <a:buChar char="○"/>
              <a:defRPr/>
            </a:lvl5pPr>
            <a:lvl6pPr lvl="5" rtl="0" algn="ctr">
              <a:lnSpc>
                <a:spcPct val="100000"/>
              </a:lnSpc>
              <a:spcBef>
                <a:spcPts val="0"/>
              </a:spcBef>
              <a:spcAft>
                <a:spcPts val="0"/>
              </a:spcAft>
              <a:buClr>
                <a:srgbClr val="999999"/>
              </a:buClr>
              <a:buSzPts val="14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400"/>
              <a:buFont typeface="Nunito Light"/>
              <a:buChar char="■"/>
              <a:defRPr/>
            </a:lvl9pPr>
          </a:lstStyle>
          <a:p/>
        </p:txBody>
      </p:sp>
      <p:sp>
        <p:nvSpPr>
          <p:cNvPr id="76" name="Google Shape;76;p7"/>
          <p:cNvSpPr/>
          <p:nvPr>
            <p:ph idx="2" type="pic"/>
          </p:nvPr>
        </p:nvSpPr>
        <p:spPr>
          <a:xfrm>
            <a:off x="4938841" y="539500"/>
            <a:ext cx="3492000" cy="4064400"/>
          </a:xfrm>
          <a:prstGeom prst="snip2DiagRect">
            <a:avLst>
              <a:gd fmla="val 0" name="adj1"/>
              <a:gd fmla="val 16667" name="adj2"/>
            </a:avLst>
          </a:prstGeom>
          <a:no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77" name="Shape 77"/>
        <p:cNvGrpSpPr/>
        <p:nvPr/>
      </p:nvGrpSpPr>
      <p:grpSpPr>
        <a:xfrm>
          <a:off x="0" y="0"/>
          <a:ext cx="0" cy="0"/>
          <a:chOff x="0" y="0"/>
          <a:chExt cx="0" cy="0"/>
        </a:xfrm>
      </p:grpSpPr>
      <p:pic>
        <p:nvPicPr>
          <p:cNvPr id="78" name="Google Shape;78;p8"/>
          <p:cNvPicPr preferRelativeResize="0"/>
          <p:nvPr/>
        </p:nvPicPr>
        <p:blipFill rotWithShape="1">
          <a:blip r:embed="rId2">
            <a:alphaModFix amt="15000"/>
          </a:blip>
          <a:srcRect b="0" l="0" r="0" t="0"/>
          <a:stretch/>
        </p:blipFill>
        <p:spPr>
          <a:xfrm>
            <a:off x="0" y="-11"/>
            <a:ext cx="9144000" cy="5143524"/>
          </a:xfrm>
          <a:prstGeom prst="rect">
            <a:avLst/>
          </a:prstGeom>
          <a:noFill/>
          <a:ln>
            <a:noFill/>
          </a:ln>
        </p:spPr>
      </p:pic>
      <p:grpSp>
        <p:nvGrpSpPr>
          <p:cNvPr id="79" name="Google Shape;79;p8"/>
          <p:cNvGrpSpPr/>
          <p:nvPr/>
        </p:nvGrpSpPr>
        <p:grpSpPr>
          <a:xfrm>
            <a:off x="0" y="0"/>
            <a:ext cx="9144001" cy="5143500"/>
            <a:chOff x="0" y="0"/>
            <a:chExt cx="9144001" cy="5143500"/>
          </a:xfrm>
        </p:grpSpPr>
        <p:grpSp>
          <p:nvGrpSpPr>
            <p:cNvPr id="80" name="Google Shape;80;p8"/>
            <p:cNvGrpSpPr/>
            <p:nvPr/>
          </p:nvGrpSpPr>
          <p:grpSpPr>
            <a:xfrm>
              <a:off x="0" y="0"/>
              <a:ext cx="9144001" cy="5143500"/>
              <a:chOff x="0" y="0"/>
              <a:chExt cx="9144001" cy="5143500"/>
            </a:xfrm>
          </p:grpSpPr>
          <p:pic>
            <p:nvPicPr>
              <p:cNvPr id="81" name="Google Shape;81;p8"/>
              <p:cNvPicPr preferRelativeResize="0"/>
              <p:nvPr/>
            </p:nvPicPr>
            <p:blipFill rotWithShape="1">
              <a:blip r:embed="rId3">
                <a:alphaModFix/>
              </a:blip>
              <a:srcRect b="18242" l="26340" r="2373" t="-2895"/>
              <a:stretch/>
            </p:blipFill>
            <p:spPr>
              <a:xfrm>
                <a:off x="8076275" y="3146625"/>
                <a:ext cx="1067726" cy="1996875"/>
              </a:xfrm>
              <a:prstGeom prst="rect">
                <a:avLst/>
              </a:prstGeom>
              <a:noFill/>
              <a:ln>
                <a:noFill/>
              </a:ln>
            </p:spPr>
          </p:pic>
          <p:pic>
            <p:nvPicPr>
              <p:cNvPr id="82" name="Google Shape;82;p8"/>
              <p:cNvPicPr preferRelativeResize="0"/>
              <p:nvPr/>
            </p:nvPicPr>
            <p:blipFill rotWithShape="1">
              <a:blip r:embed="rId4">
                <a:alphaModFix/>
              </a:blip>
              <a:srcRect b="24896" l="0" r="12319" t="0"/>
              <a:stretch/>
            </p:blipFill>
            <p:spPr>
              <a:xfrm>
                <a:off x="0" y="0"/>
                <a:ext cx="1647651" cy="2119125"/>
              </a:xfrm>
              <a:prstGeom prst="rect">
                <a:avLst/>
              </a:prstGeom>
              <a:noFill/>
              <a:ln>
                <a:noFill/>
              </a:ln>
            </p:spPr>
          </p:pic>
        </p:grpSp>
        <p:grpSp>
          <p:nvGrpSpPr>
            <p:cNvPr id="83" name="Google Shape;83;p8"/>
            <p:cNvGrpSpPr/>
            <p:nvPr/>
          </p:nvGrpSpPr>
          <p:grpSpPr>
            <a:xfrm>
              <a:off x="63453" y="78200"/>
              <a:ext cx="8962572" cy="3651700"/>
              <a:chOff x="63453" y="78200"/>
              <a:chExt cx="8962572" cy="3651700"/>
            </a:xfrm>
          </p:grpSpPr>
          <p:pic>
            <p:nvPicPr>
              <p:cNvPr id="84" name="Google Shape;84;p8"/>
              <p:cNvPicPr preferRelativeResize="0"/>
              <p:nvPr/>
            </p:nvPicPr>
            <p:blipFill>
              <a:blip r:embed="rId5">
                <a:alphaModFix/>
              </a:blip>
              <a:stretch>
                <a:fillRect/>
              </a:stretch>
            </p:blipFill>
            <p:spPr>
              <a:xfrm>
                <a:off x="63453" y="3019475"/>
                <a:ext cx="418394" cy="465900"/>
              </a:xfrm>
              <a:prstGeom prst="rect">
                <a:avLst/>
              </a:prstGeom>
              <a:noFill/>
              <a:ln>
                <a:noFill/>
              </a:ln>
            </p:spPr>
          </p:pic>
          <p:pic>
            <p:nvPicPr>
              <p:cNvPr id="85" name="Google Shape;85;p8"/>
              <p:cNvPicPr preferRelativeResize="0"/>
              <p:nvPr/>
            </p:nvPicPr>
            <p:blipFill>
              <a:blip r:embed="rId5">
                <a:alphaModFix/>
              </a:blip>
              <a:stretch>
                <a:fillRect/>
              </a:stretch>
            </p:blipFill>
            <p:spPr>
              <a:xfrm>
                <a:off x="8454675" y="78200"/>
                <a:ext cx="435700" cy="485200"/>
              </a:xfrm>
              <a:prstGeom prst="rect">
                <a:avLst/>
              </a:prstGeom>
              <a:noFill/>
              <a:ln>
                <a:noFill/>
              </a:ln>
            </p:spPr>
          </p:pic>
          <p:pic>
            <p:nvPicPr>
              <p:cNvPr id="86" name="Google Shape;86;p8"/>
              <p:cNvPicPr preferRelativeResize="0"/>
              <p:nvPr/>
            </p:nvPicPr>
            <p:blipFill>
              <a:blip r:embed="rId5">
                <a:alphaModFix/>
              </a:blip>
              <a:stretch>
                <a:fillRect/>
              </a:stretch>
            </p:blipFill>
            <p:spPr>
              <a:xfrm>
                <a:off x="8725275" y="473775"/>
                <a:ext cx="300750" cy="334900"/>
              </a:xfrm>
              <a:prstGeom prst="rect">
                <a:avLst/>
              </a:prstGeom>
              <a:noFill/>
              <a:ln>
                <a:noFill/>
              </a:ln>
            </p:spPr>
          </p:pic>
          <p:pic>
            <p:nvPicPr>
              <p:cNvPr id="87" name="Google Shape;87;p8"/>
              <p:cNvPicPr preferRelativeResize="0"/>
              <p:nvPr/>
            </p:nvPicPr>
            <p:blipFill>
              <a:blip r:embed="rId5">
                <a:alphaModFix/>
              </a:blip>
              <a:stretch>
                <a:fillRect/>
              </a:stretch>
            </p:blipFill>
            <p:spPr>
              <a:xfrm>
                <a:off x="308100" y="3395000"/>
                <a:ext cx="300750" cy="334900"/>
              </a:xfrm>
              <a:prstGeom prst="rect">
                <a:avLst/>
              </a:prstGeom>
              <a:noFill/>
              <a:ln>
                <a:noFill/>
              </a:ln>
            </p:spPr>
          </p:pic>
        </p:grpSp>
      </p:grpSp>
      <p:sp>
        <p:nvSpPr>
          <p:cNvPr id="88" name="Google Shape;88;p8"/>
          <p:cNvSpPr txBox="1"/>
          <p:nvPr>
            <p:ph type="title"/>
          </p:nvPr>
        </p:nvSpPr>
        <p:spPr>
          <a:xfrm>
            <a:off x="713325" y="1618124"/>
            <a:ext cx="7717500" cy="19683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45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89" name="Shape 89"/>
        <p:cNvGrpSpPr/>
        <p:nvPr/>
      </p:nvGrpSpPr>
      <p:grpSpPr>
        <a:xfrm>
          <a:off x="0" y="0"/>
          <a:ext cx="0" cy="0"/>
          <a:chOff x="0" y="0"/>
          <a:chExt cx="0" cy="0"/>
        </a:xfrm>
      </p:grpSpPr>
      <p:pic>
        <p:nvPicPr>
          <p:cNvPr id="90" name="Google Shape;90;p9"/>
          <p:cNvPicPr preferRelativeResize="0"/>
          <p:nvPr/>
        </p:nvPicPr>
        <p:blipFill rotWithShape="1">
          <a:blip r:embed="rId2">
            <a:alphaModFix amt="5000"/>
          </a:blip>
          <a:srcRect b="0" l="0" r="0" t="0"/>
          <a:stretch/>
        </p:blipFill>
        <p:spPr>
          <a:xfrm>
            <a:off x="0" y="-11"/>
            <a:ext cx="9144000" cy="5143524"/>
          </a:xfrm>
          <a:prstGeom prst="rect">
            <a:avLst/>
          </a:prstGeom>
          <a:noFill/>
          <a:ln>
            <a:noFill/>
          </a:ln>
        </p:spPr>
      </p:pic>
      <p:grpSp>
        <p:nvGrpSpPr>
          <p:cNvPr id="91" name="Google Shape;91;p9"/>
          <p:cNvGrpSpPr/>
          <p:nvPr/>
        </p:nvGrpSpPr>
        <p:grpSpPr>
          <a:xfrm>
            <a:off x="-181147" y="3146625"/>
            <a:ext cx="9325148" cy="1996875"/>
            <a:chOff x="-181147" y="3146625"/>
            <a:chExt cx="9325148" cy="1996875"/>
          </a:xfrm>
        </p:grpSpPr>
        <p:pic>
          <p:nvPicPr>
            <p:cNvPr id="92" name="Google Shape;92;p9"/>
            <p:cNvPicPr preferRelativeResize="0"/>
            <p:nvPr/>
          </p:nvPicPr>
          <p:blipFill rotWithShape="1">
            <a:blip r:embed="rId3">
              <a:alphaModFix/>
            </a:blip>
            <a:srcRect b="18242" l="26340" r="2373" t="-2895"/>
            <a:stretch/>
          </p:blipFill>
          <p:spPr>
            <a:xfrm>
              <a:off x="8076275" y="3146625"/>
              <a:ext cx="1067726" cy="1996875"/>
            </a:xfrm>
            <a:prstGeom prst="rect">
              <a:avLst/>
            </a:prstGeom>
            <a:noFill/>
            <a:ln>
              <a:noFill/>
            </a:ln>
          </p:spPr>
        </p:pic>
        <p:grpSp>
          <p:nvGrpSpPr>
            <p:cNvPr id="93" name="Google Shape;93;p9"/>
            <p:cNvGrpSpPr/>
            <p:nvPr/>
          </p:nvGrpSpPr>
          <p:grpSpPr>
            <a:xfrm>
              <a:off x="-181147" y="4387144"/>
              <a:ext cx="515672" cy="694963"/>
              <a:chOff x="-181147" y="4387144"/>
              <a:chExt cx="515672" cy="694963"/>
            </a:xfrm>
          </p:grpSpPr>
          <p:pic>
            <p:nvPicPr>
              <p:cNvPr id="94" name="Google Shape;94;p9"/>
              <p:cNvPicPr preferRelativeResize="0"/>
              <p:nvPr/>
            </p:nvPicPr>
            <p:blipFill>
              <a:blip r:embed="rId4">
                <a:alphaModFix/>
              </a:blip>
              <a:stretch>
                <a:fillRect/>
              </a:stretch>
            </p:blipFill>
            <p:spPr>
              <a:xfrm>
                <a:off x="139775" y="4865244"/>
                <a:ext cx="194750" cy="216863"/>
              </a:xfrm>
              <a:prstGeom prst="rect">
                <a:avLst/>
              </a:prstGeom>
              <a:noFill/>
              <a:ln>
                <a:noFill/>
              </a:ln>
            </p:spPr>
          </p:pic>
          <p:pic>
            <p:nvPicPr>
              <p:cNvPr id="95" name="Google Shape;95;p9"/>
              <p:cNvPicPr preferRelativeResize="0"/>
              <p:nvPr/>
            </p:nvPicPr>
            <p:blipFill>
              <a:blip r:embed="rId4">
                <a:alphaModFix/>
              </a:blip>
              <a:stretch>
                <a:fillRect/>
              </a:stretch>
            </p:blipFill>
            <p:spPr>
              <a:xfrm>
                <a:off x="-181147" y="4508425"/>
                <a:ext cx="418394" cy="465900"/>
              </a:xfrm>
              <a:prstGeom prst="rect">
                <a:avLst/>
              </a:prstGeom>
              <a:noFill/>
              <a:ln>
                <a:noFill/>
              </a:ln>
            </p:spPr>
          </p:pic>
          <p:pic>
            <p:nvPicPr>
              <p:cNvPr id="96" name="Google Shape;96;p9"/>
              <p:cNvPicPr preferRelativeResize="0"/>
              <p:nvPr/>
            </p:nvPicPr>
            <p:blipFill>
              <a:blip r:embed="rId4">
                <a:alphaModFix/>
              </a:blip>
              <a:stretch>
                <a:fillRect/>
              </a:stretch>
            </p:blipFill>
            <p:spPr>
              <a:xfrm>
                <a:off x="103925" y="4387144"/>
                <a:ext cx="194750" cy="216863"/>
              </a:xfrm>
              <a:prstGeom prst="rect">
                <a:avLst/>
              </a:prstGeom>
              <a:noFill/>
              <a:ln>
                <a:noFill/>
              </a:ln>
            </p:spPr>
          </p:pic>
        </p:grpSp>
      </p:grpSp>
      <p:pic>
        <p:nvPicPr>
          <p:cNvPr id="97" name="Google Shape;97;p9"/>
          <p:cNvPicPr preferRelativeResize="0"/>
          <p:nvPr/>
        </p:nvPicPr>
        <p:blipFill rotWithShape="1">
          <a:blip r:embed="rId5">
            <a:alphaModFix/>
          </a:blip>
          <a:srcRect b="0" l="21402" r="19359" t="20083"/>
          <a:stretch/>
        </p:blipFill>
        <p:spPr>
          <a:xfrm rot="1763595">
            <a:off x="-510654" y="-110095"/>
            <a:ext cx="1253057" cy="1690464"/>
          </a:xfrm>
          <a:prstGeom prst="rect">
            <a:avLst/>
          </a:prstGeom>
          <a:noFill/>
          <a:ln>
            <a:noFill/>
          </a:ln>
        </p:spPr>
      </p:pic>
      <p:sp>
        <p:nvSpPr>
          <p:cNvPr id="98" name="Google Shape;98;p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99" name="Google Shape;99;p9"/>
          <p:cNvSpPr txBox="1"/>
          <p:nvPr>
            <p:ph idx="1" type="subTitle"/>
          </p:nvPr>
        </p:nvSpPr>
        <p:spPr>
          <a:xfrm>
            <a:off x="713230" y="2907800"/>
            <a:ext cx="7704000" cy="1630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0" name="Google Shape;100;p9"/>
          <p:cNvSpPr txBox="1"/>
          <p:nvPr>
            <p:ph idx="2" type="subTitle"/>
          </p:nvPr>
        </p:nvSpPr>
        <p:spPr>
          <a:xfrm>
            <a:off x="713225" y="1187700"/>
            <a:ext cx="7704000" cy="1630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01" name="Shape 101"/>
        <p:cNvGrpSpPr/>
        <p:nvPr/>
      </p:nvGrpSpPr>
      <p:grpSpPr>
        <a:xfrm>
          <a:off x="0" y="0"/>
          <a:ext cx="0" cy="0"/>
          <a:chOff x="0" y="0"/>
          <a:chExt cx="0" cy="0"/>
        </a:xfrm>
      </p:grpSpPr>
      <p:sp>
        <p:nvSpPr>
          <p:cNvPr id="102" name="Google Shape;102;p10"/>
          <p:cNvSpPr/>
          <p:nvPr>
            <p:ph idx="2" type="pic"/>
          </p:nvPr>
        </p:nvSpPr>
        <p:spPr>
          <a:xfrm>
            <a:off x="-25" y="-13725"/>
            <a:ext cx="9144000" cy="5157300"/>
          </a:xfrm>
          <a:prstGeom prst="rect">
            <a:avLst/>
          </a:prstGeom>
          <a:noFill/>
          <a:ln>
            <a:noFill/>
          </a:ln>
        </p:spPr>
      </p:sp>
      <p:sp>
        <p:nvSpPr>
          <p:cNvPr id="103" name="Google Shape;103;p10"/>
          <p:cNvSpPr txBox="1"/>
          <p:nvPr>
            <p:ph type="title"/>
          </p:nvPr>
        </p:nvSpPr>
        <p:spPr>
          <a:xfrm>
            <a:off x="976875" y="4014450"/>
            <a:ext cx="7190400" cy="589500"/>
          </a:xfrm>
          <a:prstGeom prst="rect">
            <a:avLst/>
          </a:prstGeom>
          <a:solidFill>
            <a:schemeClr val="lt1"/>
          </a:solidFill>
        </p:spPr>
        <p:txBody>
          <a:bodyPr anchorCtr="0" anchor="b" bIns="91425" lIns="91425" spcFirstLastPara="1" rIns="91425" wrap="square" tIns="91425">
            <a:noAutofit/>
          </a:bodyPr>
          <a:lstStyle>
            <a:lvl1pPr lvl="0" rtl="0" algn="ctr">
              <a:lnSpc>
                <a:spcPct val="115000"/>
              </a:lnSpc>
              <a:spcBef>
                <a:spcPts val="0"/>
              </a:spcBef>
              <a:spcAft>
                <a:spcPts val="0"/>
              </a:spcAft>
              <a:buSzPts val="2800"/>
              <a:buNone/>
              <a:defRPr sz="2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04" name="Shape 104"/>
        <p:cNvGrpSpPr/>
        <p:nvPr/>
      </p:nvGrpSpPr>
      <p:grpSpPr>
        <a:xfrm>
          <a:off x="0" y="0"/>
          <a:ext cx="0" cy="0"/>
          <a:chOff x="0" y="0"/>
          <a:chExt cx="0" cy="0"/>
        </a:xfrm>
      </p:grpSpPr>
      <p:pic>
        <p:nvPicPr>
          <p:cNvPr id="105" name="Google Shape;105;p11"/>
          <p:cNvPicPr preferRelativeResize="0"/>
          <p:nvPr/>
        </p:nvPicPr>
        <p:blipFill rotWithShape="1">
          <a:blip r:embed="rId2">
            <a:alphaModFix amt="15000"/>
          </a:blip>
          <a:srcRect b="0" l="0" r="0" t="0"/>
          <a:stretch/>
        </p:blipFill>
        <p:spPr>
          <a:xfrm>
            <a:off x="0" y="-11"/>
            <a:ext cx="9144000" cy="5143524"/>
          </a:xfrm>
          <a:prstGeom prst="rect">
            <a:avLst/>
          </a:prstGeom>
          <a:noFill/>
          <a:ln>
            <a:noFill/>
          </a:ln>
        </p:spPr>
      </p:pic>
      <p:grpSp>
        <p:nvGrpSpPr>
          <p:cNvPr id="106" name="Google Shape;106;p11"/>
          <p:cNvGrpSpPr/>
          <p:nvPr/>
        </p:nvGrpSpPr>
        <p:grpSpPr>
          <a:xfrm>
            <a:off x="5" y="1"/>
            <a:ext cx="9143994" cy="5143497"/>
            <a:chOff x="5" y="1"/>
            <a:chExt cx="9143994" cy="5143497"/>
          </a:xfrm>
        </p:grpSpPr>
        <p:grpSp>
          <p:nvGrpSpPr>
            <p:cNvPr id="107" name="Google Shape;107;p11"/>
            <p:cNvGrpSpPr/>
            <p:nvPr/>
          </p:nvGrpSpPr>
          <p:grpSpPr>
            <a:xfrm>
              <a:off x="5" y="1"/>
              <a:ext cx="9143994" cy="5143497"/>
              <a:chOff x="5" y="1"/>
              <a:chExt cx="9143994" cy="5143497"/>
            </a:xfrm>
          </p:grpSpPr>
          <p:pic>
            <p:nvPicPr>
              <p:cNvPr id="108" name="Google Shape;108;p11"/>
              <p:cNvPicPr preferRelativeResize="0"/>
              <p:nvPr/>
            </p:nvPicPr>
            <p:blipFill>
              <a:blip r:embed="rId3">
                <a:alphaModFix/>
              </a:blip>
              <a:stretch>
                <a:fillRect/>
              </a:stretch>
            </p:blipFill>
            <p:spPr>
              <a:xfrm flipH="1" rot="5400000">
                <a:off x="6450961" y="2450461"/>
                <a:ext cx="2153125" cy="3232950"/>
              </a:xfrm>
              <a:prstGeom prst="rect">
                <a:avLst/>
              </a:prstGeom>
              <a:noFill/>
              <a:ln>
                <a:noFill/>
              </a:ln>
            </p:spPr>
          </p:pic>
          <p:pic>
            <p:nvPicPr>
              <p:cNvPr id="109" name="Google Shape;109;p11"/>
              <p:cNvPicPr preferRelativeResize="0"/>
              <p:nvPr/>
            </p:nvPicPr>
            <p:blipFill rotWithShape="1">
              <a:blip r:embed="rId3">
                <a:alphaModFix/>
              </a:blip>
              <a:srcRect b="0" l="23079" r="18193" t="11979"/>
              <a:stretch/>
            </p:blipFill>
            <p:spPr>
              <a:xfrm>
                <a:off x="5" y="1"/>
                <a:ext cx="1264474" cy="2845650"/>
              </a:xfrm>
              <a:prstGeom prst="rect">
                <a:avLst/>
              </a:prstGeom>
              <a:noFill/>
              <a:ln>
                <a:noFill/>
              </a:ln>
            </p:spPr>
          </p:pic>
        </p:grpSp>
        <p:grpSp>
          <p:nvGrpSpPr>
            <p:cNvPr id="110" name="Google Shape;110;p11"/>
            <p:cNvGrpSpPr/>
            <p:nvPr/>
          </p:nvGrpSpPr>
          <p:grpSpPr>
            <a:xfrm>
              <a:off x="257340" y="89137"/>
              <a:ext cx="8753647" cy="5005125"/>
              <a:chOff x="257340" y="89137"/>
              <a:chExt cx="8753647" cy="5005125"/>
            </a:xfrm>
          </p:grpSpPr>
          <p:pic>
            <p:nvPicPr>
              <p:cNvPr id="111" name="Google Shape;111;p11"/>
              <p:cNvPicPr preferRelativeResize="0"/>
              <p:nvPr/>
            </p:nvPicPr>
            <p:blipFill>
              <a:blip r:embed="rId4">
                <a:alphaModFix/>
              </a:blip>
              <a:stretch>
                <a:fillRect/>
              </a:stretch>
            </p:blipFill>
            <p:spPr>
              <a:xfrm>
                <a:off x="8727837" y="485762"/>
                <a:ext cx="283150" cy="315300"/>
              </a:xfrm>
              <a:prstGeom prst="rect">
                <a:avLst/>
              </a:prstGeom>
              <a:noFill/>
              <a:ln>
                <a:noFill/>
              </a:ln>
            </p:spPr>
          </p:pic>
          <p:pic>
            <p:nvPicPr>
              <p:cNvPr id="112" name="Google Shape;112;p11"/>
              <p:cNvPicPr preferRelativeResize="0"/>
              <p:nvPr/>
            </p:nvPicPr>
            <p:blipFill>
              <a:blip r:embed="rId4">
                <a:alphaModFix/>
              </a:blip>
              <a:stretch>
                <a:fillRect/>
              </a:stretch>
            </p:blipFill>
            <p:spPr>
              <a:xfrm>
                <a:off x="8487215" y="89137"/>
                <a:ext cx="418394" cy="465900"/>
              </a:xfrm>
              <a:prstGeom prst="rect">
                <a:avLst/>
              </a:prstGeom>
              <a:noFill/>
              <a:ln>
                <a:noFill/>
              </a:ln>
            </p:spPr>
          </p:pic>
          <p:pic>
            <p:nvPicPr>
              <p:cNvPr id="113" name="Google Shape;113;p11"/>
              <p:cNvPicPr preferRelativeResize="0"/>
              <p:nvPr/>
            </p:nvPicPr>
            <p:blipFill>
              <a:blip r:embed="rId4">
                <a:alphaModFix/>
              </a:blip>
              <a:stretch>
                <a:fillRect/>
              </a:stretch>
            </p:blipFill>
            <p:spPr>
              <a:xfrm>
                <a:off x="7423412" y="164437"/>
                <a:ext cx="283150" cy="315300"/>
              </a:xfrm>
              <a:prstGeom prst="rect">
                <a:avLst/>
              </a:prstGeom>
              <a:noFill/>
              <a:ln>
                <a:noFill/>
              </a:ln>
            </p:spPr>
          </p:pic>
          <p:pic>
            <p:nvPicPr>
              <p:cNvPr id="114" name="Google Shape;114;p11"/>
              <p:cNvPicPr preferRelativeResize="0"/>
              <p:nvPr/>
            </p:nvPicPr>
            <p:blipFill>
              <a:blip r:embed="rId4">
                <a:alphaModFix/>
              </a:blip>
              <a:stretch>
                <a:fillRect/>
              </a:stretch>
            </p:blipFill>
            <p:spPr>
              <a:xfrm>
                <a:off x="8401676" y="546800"/>
                <a:ext cx="173500" cy="193225"/>
              </a:xfrm>
              <a:prstGeom prst="rect">
                <a:avLst/>
              </a:prstGeom>
              <a:noFill/>
              <a:ln>
                <a:noFill/>
              </a:ln>
            </p:spPr>
          </p:pic>
          <p:pic>
            <p:nvPicPr>
              <p:cNvPr id="115" name="Google Shape;115;p11"/>
              <p:cNvPicPr preferRelativeResize="0"/>
              <p:nvPr/>
            </p:nvPicPr>
            <p:blipFill>
              <a:blip r:embed="rId4">
                <a:alphaModFix/>
              </a:blip>
              <a:stretch>
                <a:fillRect/>
              </a:stretch>
            </p:blipFill>
            <p:spPr>
              <a:xfrm>
                <a:off x="257340" y="4628362"/>
                <a:ext cx="418394" cy="465900"/>
              </a:xfrm>
              <a:prstGeom prst="rect">
                <a:avLst/>
              </a:prstGeom>
              <a:noFill/>
              <a:ln>
                <a:noFill/>
              </a:ln>
            </p:spPr>
          </p:pic>
        </p:grpSp>
      </p:grpSp>
      <p:pic>
        <p:nvPicPr>
          <p:cNvPr id="116" name="Google Shape;116;p11"/>
          <p:cNvPicPr preferRelativeResize="0"/>
          <p:nvPr/>
        </p:nvPicPr>
        <p:blipFill>
          <a:blip r:embed="rId5">
            <a:alphaModFix/>
          </a:blip>
          <a:stretch>
            <a:fillRect/>
          </a:stretch>
        </p:blipFill>
        <p:spPr>
          <a:xfrm rot="-2700014">
            <a:off x="8257405" y="591892"/>
            <a:ext cx="1382291" cy="1382289"/>
          </a:xfrm>
          <a:prstGeom prst="rect">
            <a:avLst/>
          </a:prstGeom>
          <a:noFill/>
          <a:ln>
            <a:noFill/>
          </a:ln>
        </p:spPr>
      </p:pic>
      <p:sp>
        <p:nvSpPr>
          <p:cNvPr id="117" name="Google Shape;117;p11"/>
          <p:cNvSpPr txBox="1"/>
          <p:nvPr>
            <p:ph hasCustomPrompt="1" type="title"/>
          </p:nvPr>
        </p:nvSpPr>
        <p:spPr>
          <a:xfrm>
            <a:off x="3478050" y="1663300"/>
            <a:ext cx="4952700" cy="11106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800">
                <a:solidFill>
                  <a:schemeClr val="accen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18" name="Google Shape;118;p11"/>
          <p:cNvSpPr txBox="1"/>
          <p:nvPr>
            <p:ph idx="1" type="subTitle"/>
          </p:nvPr>
        </p:nvSpPr>
        <p:spPr>
          <a:xfrm>
            <a:off x="3478050" y="2774100"/>
            <a:ext cx="4952700" cy="749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19" name="Shape 11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20" name="Shape 120"/>
        <p:cNvGrpSpPr/>
        <p:nvPr/>
      </p:nvGrpSpPr>
      <p:grpSpPr>
        <a:xfrm>
          <a:off x="0" y="0"/>
          <a:ext cx="0" cy="0"/>
          <a:chOff x="0" y="0"/>
          <a:chExt cx="0" cy="0"/>
        </a:xfrm>
      </p:grpSpPr>
      <p:pic>
        <p:nvPicPr>
          <p:cNvPr id="121" name="Google Shape;121;p13"/>
          <p:cNvPicPr preferRelativeResize="0"/>
          <p:nvPr/>
        </p:nvPicPr>
        <p:blipFill rotWithShape="1">
          <a:blip r:embed="rId2">
            <a:alphaModFix amt="6000"/>
          </a:blip>
          <a:srcRect b="0" l="0" r="0" t="0"/>
          <a:stretch/>
        </p:blipFill>
        <p:spPr>
          <a:xfrm flipH="1" rot="10800000">
            <a:off x="0" y="-11"/>
            <a:ext cx="9144000" cy="5143524"/>
          </a:xfrm>
          <a:prstGeom prst="rect">
            <a:avLst/>
          </a:prstGeom>
          <a:noFill/>
          <a:ln>
            <a:noFill/>
          </a:ln>
        </p:spPr>
      </p:pic>
      <p:grpSp>
        <p:nvGrpSpPr>
          <p:cNvPr id="122" name="Google Shape;122;p13"/>
          <p:cNvGrpSpPr/>
          <p:nvPr/>
        </p:nvGrpSpPr>
        <p:grpSpPr>
          <a:xfrm>
            <a:off x="0" y="-10"/>
            <a:ext cx="9144013" cy="5060400"/>
            <a:chOff x="0" y="-10"/>
            <a:chExt cx="9144013" cy="5060400"/>
          </a:xfrm>
        </p:grpSpPr>
        <p:grpSp>
          <p:nvGrpSpPr>
            <p:cNvPr id="123" name="Google Shape;123;p13"/>
            <p:cNvGrpSpPr/>
            <p:nvPr/>
          </p:nvGrpSpPr>
          <p:grpSpPr>
            <a:xfrm flipH="1" rot="10800000">
              <a:off x="45240" y="4207359"/>
              <a:ext cx="546397" cy="853031"/>
              <a:chOff x="45240" y="83112"/>
              <a:chExt cx="546397" cy="853031"/>
            </a:xfrm>
          </p:grpSpPr>
          <p:pic>
            <p:nvPicPr>
              <p:cNvPr id="124" name="Google Shape;124;p13"/>
              <p:cNvPicPr preferRelativeResize="0"/>
              <p:nvPr/>
            </p:nvPicPr>
            <p:blipFill>
              <a:blip r:embed="rId3">
                <a:alphaModFix/>
              </a:blip>
              <a:stretch>
                <a:fillRect/>
              </a:stretch>
            </p:blipFill>
            <p:spPr>
              <a:xfrm flipH="1">
                <a:off x="45240" y="457112"/>
                <a:ext cx="283150" cy="315300"/>
              </a:xfrm>
              <a:prstGeom prst="rect">
                <a:avLst/>
              </a:prstGeom>
              <a:noFill/>
              <a:ln>
                <a:noFill/>
              </a:ln>
            </p:spPr>
          </p:pic>
          <p:pic>
            <p:nvPicPr>
              <p:cNvPr id="125" name="Google Shape;125;p13"/>
              <p:cNvPicPr preferRelativeResize="0"/>
              <p:nvPr/>
            </p:nvPicPr>
            <p:blipFill>
              <a:blip r:embed="rId3">
                <a:alphaModFix/>
              </a:blip>
              <a:stretch>
                <a:fillRect/>
              </a:stretch>
            </p:blipFill>
            <p:spPr>
              <a:xfrm flipH="1">
                <a:off x="240066" y="719281"/>
                <a:ext cx="194750" cy="216863"/>
              </a:xfrm>
              <a:prstGeom prst="rect">
                <a:avLst/>
              </a:prstGeom>
              <a:noFill/>
              <a:ln>
                <a:noFill/>
              </a:ln>
            </p:spPr>
          </p:pic>
          <p:pic>
            <p:nvPicPr>
              <p:cNvPr id="126" name="Google Shape;126;p13"/>
              <p:cNvPicPr preferRelativeResize="0"/>
              <p:nvPr/>
            </p:nvPicPr>
            <p:blipFill>
              <a:blip r:embed="rId3">
                <a:alphaModFix/>
              </a:blip>
              <a:stretch>
                <a:fillRect/>
              </a:stretch>
            </p:blipFill>
            <p:spPr>
              <a:xfrm flipH="1">
                <a:off x="173244" y="83112"/>
                <a:ext cx="418394" cy="465900"/>
              </a:xfrm>
              <a:prstGeom prst="rect">
                <a:avLst/>
              </a:prstGeom>
              <a:noFill/>
              <a:ln>
                <a:noFill/>
              </a:ln>
            </p:spPr>
          </p:pic>
        </p:grpSp>
        <p:grpSp>
          <p:nvGrpSpPr>
            <p:cNvPr id="127" name="Google Shape;127;p13"/>
            <p:cNvGrpSpPr/>
            <p:nvPr/>
          </p:nvGrpSpPr>
          <p:grpSpPr>
            <a:xfrm>
              <a:off x="0" y="-10"/>
              <a:ext cx="9144013" cy="2220688"/>
              <a:chOff x="0" y="-10"/>
              <a:chExt cx="9144013" cy="2220688"/>
            </a:xfrm>
          </p:grpSpPr>
          <p:pic>
            <p:nvPicPr>
              <p:cNvPr id="128" name="Google Shape;128;p13"/>
              <p:cNvPicPr preferRelativeResize="0"/>
              <p:nvPr/>
            </p:nvPicPr>
            <p:blipFill rotWithShape="1">
              <a:blip r:embed="rId4">
                <a:alphaModFix/>
              </a:blip>
              <a:srcRect b="5419" l="17131" r="21265" t="7167"/>
              <a:stretch/>
            </p:blipFill>
            <p:spPr>
              <a:xfrm flipH="1">
                <a:off x="8101762" y="2"/>
                <a:ext cx="1042250" cy="2220675"/>
              </a:xfrm>
              <a:prstGeom prst="rect">
                <a:avLst/>
              </a:prstGeom>
              <a:noFill/>
              <a:ln>
                <a:noFill/>
              </a:ln>
            </p:spPr>
          </p:pic>
          <p:pic>
            <p:nvPicPr>
              <p:cNvPr id="129" name="Google Shape;129;p13"/>
              <p:cNvPicPr preferRelativeResize="0"/>
              <p:nvPr/>
            </p:nvPicPr>
            <p:blipFill rotWithShape="1">
              <a:blip r:embed="rId4">
                <a:alphaModFix/>
              </a:blip>
              <a:srcRect b="5419" l="17131" r="21265" t="7167"/>
              <a:stretch/>
            </p:blipFill>
            <p:spPr>
              <a:xfrm flipH="1" rot="-5400000">
                <a:off x="589212" y="-589223"/>
                <a:ext cx="1042250" cy="2220675"/>
              </a:xfrm>
              <a:prstGeom prst="rect">
                <a:avLst/>
              </a:prstGeom>
              <a:noFill/>
              <a:ln>
                <a:noFill/>
              </a:ln>
            </p:spPr>
          </p:pic>
        </p:grpSp>
      </p:grpSp>
      <p:pic>
        <p:nvPicPr>
          <p:cNvPr id="130" name="Google Shape;130;p13"/>
          <p:cNvPicPr preferRelativeResize="0"/>
          <p:nvPr/>
        </p:nvPicPr>
        <p:blipFill>
          <a:blip r:embed="rId5">
            <a:alphaModFix/>
          </a:blip>
          <a:stretch>
            <a:fillRect/>
          </a:stretch>
        </p:blipFill>
        <p:spPr>
          <a:xfrm rot="-1810472">
            <a:off x="7701091" y="3954892"/>
            <a:ext cx="2008474" cy="2008471"/>
          </a:xfrm>
          <a:prstGeom prst="rect">
            <a:avLst/>
          </a:prstGeom>
          <a:noFill/>
          <a:ln>
            <a:noFill/>
          </a:ln>
        </p:spPr>
      </p:pic>
      <p:sp>
        <p:nvSpPr>
          <p:cNvPr id="131" name="Google Shape;131;p13"/>
          <p:cNvSpPr txBox="1"/>
          <p:nvPr>
            <p:ph type="title"/>
          </p:nvPr>
        </p:nvSpPr>
        <p:spPr>
          <a:xfrm flipH="1">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32" name="Google Shape;132;p13"/>
          <p:cNvSpPr txBox="1"/>
          <p:nvPr>
            <p:ph idx="1" type="subTitle"/>
          </p:nvPr>
        </p:nvSpPr>
        <p:spPr>
          <a:xfrm>
            <a:off x="720000" y="2278150"/>
            <a:ext cx="2497500" cy="2118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3" name="Google Shape;133;p13"/>
          <p:cNvSpPr txBox="1"/>
          <p:nvPr>
            <p:ph idx="2" type="subTitle"/>
          </p:nvPr>
        </p:nvSpPr>
        <p:spPr>
          <a:xfrm>
            <a:off x="3323247" y="2278150"/>
            <a:ext cx="2497500" cy="2118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4" name="Google Shape;134;p13"/>
          <p:cNvSpPr txBox="1"/>
          <p:nvPr>
            <p:ph idx="3" type="subTitle"/>
          </p:nvPr>
        </p:nvSpPr>
        <p:spPr>
          <a:xfrm>
            <a:off x="5926500" y="2278150"/>
            <a:ext cx="2497500" cy="2118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5" name="Google Shape;135;p13"/>
          <p:cNvSpPr txBox="1"/>
          <p:nvPr>
            <p:ph idx="4" type="subTitle"/>
          </p:nvPr>
        </p:nvSpPr>
        <p:spPr>
          <a:xfrm>
            <a:off x="720000" y="1519700"/>
            <a:ext cx="2497500" cy="861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Fredoka"/>
              <a:buNone/>
              <a:defRPr sz="2200">
                <a:solidFill>
                  <a:schemeClr val="dk1"/>
                </a:solidFill>
                <a:latin typeface="Fredoka"/>
                <a:ea typeface="Fredoka"/>
                <a:cs typeface="Fredoka"/>
                <a:sym typeface="Fredoka"/>
              </a:defRPr>
            </a:lvl1pPr>
            <a:lvl2pPr lvl="1" rtl="0" algn="ctr">
              <a:lnSpc>
                <a:spcPct val="100000"/>
              </a:lnSpc>
              <a:spcBef>
                <a:spcPts val="0"/>
              </a:spcBef>
              <a:spcAft>
                <a:spcPts val="0"/>
              </a:spcAft>
              <a:buSzPts val="2400"/>
              <a:buFont typeface="Fredoka"/>
              <a:buNone/>
              <a:defRPr b="1" sz="2400">
                <a:latin typeface="Fredoka"/>
                <a:ea typeface="Fredoka"/>
                <a:cs typeface="Fredoka"/>
                <a:sym typeface="Fredoka"/>
              </a:defRPr>
            </a:lvl2pPr>
            <a:lvl3pPr lvl="2" rtl="0" algn="ctr">
              <a:lnSpc>
                <a:spcPct val="100000"/>
              </a:lnSpc>
              <a:spcBef>
                <a:spcPts val="0"/>
              </a:spcBef>
              <a:spcAft>
                <a:spcPts val="0"/>
              </a:spcAft>
              <a:buSzPts val="2400"/>
              <a:buFont typeface="Fredoka"/>
              <a:buNone/>
              <a:defRPr b="1" sz="2400">
                <a:latin typeface="Fredoka"/>
                <a:ea typeface="Fredoka"/>
                <a:cs typeface="Fredoka"/>
                <a:sym typeface="Fredoka"/>
              </a:defRPr>
            </a:lvl3pPr>
            <a:lvl4pPr lvl="3" rtl="0" algn="ctr">
              <a:lnSpc>
                <a:spcPct val="100000"/>
              </a:lnSpc>
              <a:spcBef>
                <a:spcPts val="0"/>
              </a:spcBef>
              <a:spcAft>
                <a:spcPts val="0"/>
              </a:spcAft>
              <a:buSzPts val="2400"/>
              <a:buFont typeface="Fredoka"/>
              <a:buNone/>
              <a:defRPr b="1" sz="2400">
                <a:latin typeface="Fredoka"/>
                <a:ea typeface="Fredoka"/>
                <a:cs typeface="Fredoka"/>
                <a:sym typeface="Fredoka"/>
              </a:defRPr>
            </a:lvl4pPr>
            <a:lvl5pPr lvl="4" rtl="0" algn="ctr">
              <a:lnSpc>
                <a:spcPct val="100000"/>
              </a:lnSpc>
              <a:spcBef>
                <a:spcPts val="0"/>
              </a:spcBef>
              <a:spcAft>
                <a:spcPts val="0"/>
              </a:spcAft>
              <a:buSzPts val="2400"/>
              <a:buFont typeface="Fredoka"/>
              <a:buNone/>
              <a:defRPr b="1" sz="2400">
                <a:latin typeface="Fredoka"/>
                <a:ea typeface="Fredoka"/>
                <a:cs typeface="Fredoka"/>
                <a:sym typeface="Fredoka"/>
              </a:defRPr>
            </a:lvl5pPr>
            <a:lvl6pPr lvl="5" rtl="0" algn="ctr">
              <a:lnSpc>
                <a:spcPct val="100000"/>
              </a:lnSpc>
              <a:spcBef>
                <a:spcPts val="0"/>
              </a:spcBef>
              <a:spcAft>
                <a:spcPts val="0"/>
              </a:spcAft>
              <a:buSzPts val="2400"/>
              <a:buFont typeface="Fredoka"/>
              <a:buNone/>
              <a:defRPr b="1" sz="2400">
                <a:latin typeface="Fredoka"/>
                <a:ea typeface="Fredoka"/>
                <a:cs typeface="Fredoka"/>
                <a:sym typeface="Fredoka"/>
              </a:defRPr>
            </a:lvl6pPr>
            <a:lvl7pPr lvl="6" rtl="0" algn="ctr">
              <a:lnSpc>
                <a:spcPct val="100000"/>
              </a:lnSpc>
              <a:spcBef>
                <a:spcPts val="0"/>
              </a:spcBef>
              <a:spcAft>
                <a:spcPts val="0"/>
              </a:spcAft>
              <a:buSzPts val="2400"/>
              <a:buFont typeface="Fredoka"/>
              <a:buNone/>
              <a:defRPr b="1" sz="2400">
                <a:latin typeface="Fredoka"/>
                <a:ea typeface="Fredoka"/>
                <a:cs typeface="Fredoka"/>
                <a:sym typeface="Fredoka"/>
              </a:defRPr>
            </a:lvl7pPr>
            <a:lvl8pPr lvl="7" rtl="0" algn="ctr">
              <a:lnSpc>
                <a:spcPct val="100000"/>
              </a:lnSpc>
              <a:spcBef>
                <a:spcPts val="0"/>
              </a:spcBef>
              <a:spcAft>
                <a:spcPts val="0"/>
              </a:spcAft>
              <a:buSzPts val="2400"/>
              <a:buFont typeface="Fredoka"/>
              <a:buNone/>
              <a:defRPr b="1" sz="2400">
                <a:latin typeface="Fredoka"/>
                <a:ea typeface="Fredoka"/>
                <a:cs typeface="Fredoka"/>
                <a:sym typeface="Fredoka"/>
              </a:defRPr>
            </a:lvl8pPr>
            <a:lvl9pPr lvl="8" rtl="0" algn="ctr">
              <a:lnSpc>
                <a:spcPct val="100000"/>
              </a:lnSpc>
              <a:spcBef>
                <a:spcPts val="0"/>
              </a:spcBef>
              <a:spcAft>
                <a:spcPts val="0"/>
              </a:spcAft>
              <a:buSzPts val="2400"/>
              <a:buFont typeface="Fredoka"/>
              <a:buNone/>
              <a:defRPr b="1" sz="2400">
                <a:latin typeface="Fredoka"/>
                <a:ea typeface="Fredoka"/>
                <a:cs typeface="Fredoka"/>
                <a:sym typeface="Fredoka"/>
              </a:defRPr>
            </a:lvl9pPr>
          </a:lstStyle>
          <a:p/>
        </p:txBody>
      </p:sp>
      <p:sp>
        <p:nvSpPr>
          <p:cNvPr id="136" name="Google Shape;136;p13"/>
          <p:cNvSpPr txBox="1"/>
          <p:nvPr>
            <p:ph idx="5" type="subTitle"/>
          </p:nvPr>
        </p:nvSpPr>
        <p:spPr>
          <a:xfrm>
            <a:off x="3323250" y="1519700"/>
            <a:ext cx="2497500" cy="861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Fredoka"/>
              <a:buNone/>
              <a:defRPr sz="2200">
                <a:solidFill>
                  <a:schemeClr val="dk1"/>
                </a:solidFill>
                <a:latin typeface="Fredoka"/>
                <a:ea typeface="Fredoka"/>
                <a:cs typeface="Fredoka"/>
                <a:sym typeface="Fredoka"/>
              </a:defRPr>
            </a:lvl1pPr>
            <a:lvl2pPr lvl="1" rtl="0" algn="ctr">
              <a:lnSpc>
                <a:spcPct val="100000"/>
              </a:lnSpc>
              <a:spcBef>
                <a:spcPts val="0"/>
              </a:spcBef>
              <a:spcAft>
                <a:spcPts val="0"/>
              </a:spcAft>
              <a:buSzPts val="2400"/>
              <a:buFont typeface="Fredoka"/>
              <a:buNone/>
              <a:defRPr b="1" sz="2400">
                <a:latin typeface="Fredoka"/>
                <a:ea typeface="Fredoka"/>
                <a:cs typeface="Fredoka"/>
                <a:sym typeface="Fredoka"/>
              </a:defRPr>
            </a:lvl2pPr>
            <a:lvl3pPr lvl="2" rtl="0" algn="ctr">
              <a:lnSpc>
                <a:spcPct val="100000"/>
              </a:lnSpc>
              <a:spcBef>
                <a:spcPts val="0"/>
              </a:spcBef>
              <a:spcAft>
                <a:spcPts val="0"/>
              </a:spcAft>
              <a:buSzPts val="2400"/>
              <a:buFont typeface="Fredoka"/>
              <a:buNone/>
              <a:defRPr b="1" sz="2400">
                <a:latin typeface="Fredoka"/>
                <a:ea typeface="Fredoka"/>
                <a:cs typeface="Fredoka"/>
                <a:sym typeface="Fredoka"/>
              </a:defRPr>
            </a:lvl3pPr>
            <a:lvl4pPr lvl="3" rtl="0" algn="ctr">
              <a:lnSpc>
                <a:spcPct val="100000"/>
              </a:lnSpc>
              <a:spcBef>
                <a:spcPts val="0"/>
              </a:spcBef>
              <a:spcAft>
                <a:spcPts val="0"/>
              </a:spcAft>
              <a:buSzPts val="2400"/>
              <a:buFont typeface="Fredoka"/>
              <a:buNone/>
              <a:defRPr b="1" sz="2400">
                <a:latin typeface="Fredoka"/>
                <a:ea typeface="Fredoka"/>
                <a:cs typeface="Fredoka"/>
                <a:sym typeface="Fredoka"/>
              </a:defRPr>
            </a:lvl4pPr>
            <a:lvl5pPr lvl="4" rtl="0" algn="ctr">
              <a:lnSpc>
                <a:spcPct val="100000"/>
              </a:lnSpc>
              <a:spcBef>
                <a:spcPts val="0"/>
              </a:spcBef>
              <a:spcAft>
                <a:spcPts val="0"/>
              </a:spcAft>
              <a:buSzPts val="2400"/>
              <a:buFont typeface="Fredoka"/>
              <a:buNone/>
              <a:defRPr b="1" sz="2400">
                <a:latin typeface="Fredoka"/>
                <a:ea typeface="Fredoka"/>
                <a:cs typeface="Fredoka"/>
                <a:sym typeface="Fredoka"/>
              </a:defRPr>
            </a:lvl5pPr>
            <a:lvl6pPr lvl="5" rtl="0" algn="ctr">
              <a:lnSpc>
                <a:spcPct val="100000"/>
              </a:lnSpc>
              <a:spcBef>
                <a:spcPts val="0"/>
              </a:spcBef>
              <a:spcAft>
                <a:spcPts val="0"/>
              </a:spcAft>
              <a:buSzPts val="2400"/>
              <a:buFont typeface="Fredoka"/>
              <a:buNone/>
              <a:defRPr b="1" sz="2400">
                <a:latin typeface="Fredoka"/>
                <a:ea typeface="Fredoka"/>
                <a:cs typeface="Fredoka"/>
                <a:sym typeface="Fredoka"/>
              </a:defRPr>
            </a:lvl6pPr>
            <a:lvl7pPr lvl="6" rtl="0" algn="ctr">
              <a:lnSpc>
                <a:spcPct val="100000"/>
              </a:lnSpc>
              <a:spcBef>
                <a:spcPts val="0"/>
              </a:spcBef>
              <a:spcAft>
                <a:spcPts val="0"/>
              </a:spcAft>
              <a:buSzPts val="2400"/>
              <a:buFont typeface="Fredoka"/>
              <a:buNone/>
              <a:defRPr b="1" sz="2400">
                <a:latin typeface="Fredoka"/>
                <a:ea typeface="Fredoka"/>
                <a:cs typeface="Fredoka"/>
                <a:sym typeface="Fredoka"/>
              </a:defRPr>
            </a:lvl7pPr>
            <a:lvl8pPr lvl="7" rtl="0" algn="ctr">
              <a:lnSpc>
                <a:spcPct val="100000"/>
              </a:lnSpc>
              <a:spcBef>
                <a:spcPts val="0"/>
              </a:spcBef>
              <a:spcAft>
                <a:spcPts val="0"/>
              </a:spcAft>
              <a:buSzPts val="2400"/>
              <a:buFont typeface="Fredoka"/>
              <a:buNone/>
              <a:defRPr b="1" sz="2400">
                <a:latin typeface="Fredoka"/>
                <a:ea typeface="Fredoka"/>
                <a:cs typeface="Fredoka"/>
                <a:sym typeface="Fredoka"/>
              </a:defRPr>
            </a:lvl8pPr>
            <a:lvl9pPr lvl="8" rtl="0" algn="ctr">
              <a:lnSpc>
                <a:spcPct val="100000"/>
              </a:lnSpc>
              <a:spcBef>
                <a:spcPts val="0"/>
              </a:spcBef>
              <a:spcAft>
                <a:spcPts val="0"/>
              </a:spcAft>
              <a:buSzPts val="2400"/>
              <a:buFont typeface="Fredoka"/>
              <a:buNone/>
              <a:defRPr b="1" sz="2400">
                <a:latin typeface="Fredoka"/>
                <a:ea typeface="Fredoka"/>
                <a:cs typeface="Fredoka"/>
                <a:sym typeface="Fredoka"/>
              </a:defRPr>
            </a:lvl9pPr>
          </a:lstStyle>
          <a:p/>
        </p:txBody>
      </p:sp>
      <p:sp>
        <p:nvSpPr>
          <p:cNvPr id="137" name="Google Shape;137;p13"/>
          <p:cNvSpPr txBox="1"/>
          <p:nvPr>
            <p:ph idx="6" type="subTitle"/>
          </p:nvPr>
        </p:nvSpPr>
        <p:spPr>
          <a:xfrm>
            <a:off x="5926500" y="1519700"/>
            <a:ext cx="2497500" cy="861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Fredoka"/>
              <a:buNone/>
              <a:defRPr sz="2200">
                <a:solidFill>
                  <a:schemeClr val="dk1"/>
                </a:solidFill>
                <a:latin typeface="Fredoka"/>
                <a:ea typeface="Fredoka"/>
                <a:cs typeface="Fredoka"/>
                <a:sym typeface="Fredoka"/>
              </a:defRPr>
            </a:lvl1pPr>
            <a:lvl2pPr lvl="1" rtl="0" algn="ctr">
              <a:lnSpc>
                <a:spcPct val="100000"/>
              </a:lnSpc>
              <a:spcBef>
                <a:spcPts val="0"/>
              </a:spcBef>
              <a:spcAft>
                <a:spcPts val="0"/>
              </a:spcAft>
              <a:buSzPts val="2400"/>
              <a:buFont typeface="Fredoka"/>
              <a:buNone/>
              <a:defRPr b="1" sz="2400">
                <a:latin typeface="Fredoka"/>
                <a:ea typeface="Fredoka"/>
                <a:cs typeface="Fredoka"/>
                <a:sym typeface="Fredoka"/>
              </a:defRPr>
            </a:lvl2pPr>
            <a:lvl3pPr lvl="2" rtl="0" algn="ctr">
              <a:lnSpc>
                <a:spcPct val="100000"/>
              </a:lnSpc>
              <a:spcBef>
                <a:spcPts val="0"/>
              </a:spcBef>
              <a:spcAft>
                <a:spcPts val="0"/>
              </a:spcAft>
              <a:buSzPts val="2400"/>
              <a:buFont typeface="Fredoka"/>
              <a:buNone/>
              <a:defRPr b="1" sz="2400">
                <a:latin typeface="Fredoka"/>
                <a:ea typeface="Fredoka"/>
                <a:cs typeface="Fredoka"/>
                <a:sym typeface="Fredoka"/>
              </a:defRPr>
            </a:lvl3pPr>
            <a:lvl4pPr lvl="3" rtl="0" algn="ctr">
              <a:lnSpc>
                <a:spcPct val="100000"/>
              </a:lnSpc>
              <a:spcBef>
                <a:spcPts val="0"/>
              </a:spcBef>
              <a:spcAft>
                <a:spcPts val="0"/>
              </a:spcAft>
              <a:buSzPts val="2400"/>
              <a:buFont typeface="Fredoka"/>
              <a:buNone/>
              <a:defRPr b="1" sz="2400">
                <a:latin typeface="Fredoka"/>
                <a:ea typeface="Fredoka"/>
                <a:cs typeface="Fredoka"/>
                <a:sym typeface="Fredoka"/>
              </a:defRPr>
            </a:lvl4pPr>
            <a:lvl5pPr lvl="4" rtl="0" algn="ctr">
              <a:lnSpc>
                <a:spcPct val="100000"/>
              </a:lnSpc>
              <a:spcBef>
                <a:spcPts val="0"/>
              </a:spcBef>
              <a:spcAft>
                <a:spcPts val="0"/>
              </a:spcAft>
              <a:buSzPts val="2400"/>
              <a:buFont typeface="Fredoka"/>
              <a:buNone/>
              <a:defRPr b="1" sz="2400">
                <a:latin typeface="Fredoka"/>
                <a:ea typeface="Fredoka"/>
                <a:cs typeface="Fredoka"/>
                <a:sym typeface="Fredoka"/>
              </a:defRPr>
            </a:lvl5pPr>
            <a:lvl6pPr lvl="5" rtl="0" algn="ctr">
              <a:lnSpc>
                <a:spcPct val="100000"/>
              </a:lnSpc>
              <a:spcBef>
                <a:spcPts val="0"/>
              </a:spcBef>
              <a:spcAft>
                <a:spcPts val="0"/>
              </a:spcAft>
              <a:buSzPts val="2400"/>
              <a:buFont typeface="Fredoka"/>
              <a:buNone/>
              <a:defRPr b="1" sz="2400">
                <a:latin typeface="Fredoka"/>
                <a:ea typeface="Fredoka"/>
                <a:cs typeface="Fredoka"/>
                <a:sym typeface="Fredoka"/>
              </a:defRPr>
            </a:lvl6pPr>
            <a:lvl7pPr lvl="6" rtl="0" algn="ctr">
              <a:lnSpc>
                <a:spcPct val="100000"/>
              </a:lnSpc>
              <a:spcBef>
                <a:spcPts val="0"/>
              </a:spcBef>
              <a:spcAft>
                <a:spcPts val="0"/>
              </a:spcAft>
              <a:buSzPts val="2400"/>
              <a:buFont typeface="Fredoka"/>
              <a:buNone/>
              <a:defRPr b="1" sz="2400">
                <a:latin typeface="Fredoka"/>
                <a:ea typeface="Fredoka"/>
                <a:cs typeface="Fredoka"/>
                <a:sym typeface="Fredoka"/>
              </a:defRPr>
            </a:lvl7pPr>
            <a:lvl8pPr lvl="7" rtl="0" algn="ctr">
              <a:lnSpc>
                <a:spcPct val="100000"/>
              </a:lnSpc>
              <a:spcBef>
                <a:spcPts val="0"/>
              </a:spcBef>
              <a:spcAft>
                <a:spcPts val="0"/>
              </a:spcAft>
              <a:buSzPts val="2400"/>
              <a:buFont typeface="Fredoka"/>
              <a:buNone/>
              <a:defRPr b="1" sz="2400">
                <a:latin typeface="Fredoka"/>
                <a:ea typeface="Fredoka"/>
                <a:cs typeface="Fredoka"/>
                <a:sym typeface="Fredoka"/>
              </a:defRPr>
            </a:lvl8pPr>
            <a:lvl9pPr lvl="8" rtl="0" algn="ctr">
              <a:lnSpc>
                <a:spcPct val="100000"/>
              </a:lnSpc>
              <a:spcBef>
                <a:spcPts val="0"/>
              </a:spcBef>
              <a:spcAft>
                <a:spcPts val="0"/>
              </a:spcAft>
              <a:buSzPts val="2400"/>
              <a:buFont typeface="Fredoka"/>
              <a:buNone/>
              <a:defRPr b="1" sz="2400">
                <a:latin typeface="Fredoka"/>
                <a:ea typeface="Fredoka"/>
                <a:cs typeface="Fredoka"/>
                <a:sym typeface="Fredoka"/>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38" name="Shape 138"/>
        <p:cNvGrpSpPr/>
        <p:nvPr/>
      </p:nvGrpSpPr>
      <p:grpSpPr>
        <a:xfrm>
          <a:off x="0" y="0"/>
          <a:ext cx="0" cy="0"/>
          <a:chOff x="0" y="0"/>
          <a:chExt cx="0" cy="0"/>
        </a:xfrm>
      </p:grpSpPr>
      <p:pic>
        <p:nvPicPr>
          <p:cNvPr id="139" name="Google Shape;139;p14"/>
          <p:cNvPicPr preferRelativeResize="0"/>
          <p:nvPr/>
        </p:nvPicPr>
        <p:blipFill rotWithShape="1">
          <a:blip r:embed="rId2">
            <a:alphaModFix amt="5000"/>
          </a:blip>
          <a:srcRect b="0" l="0" r="0" t="0"/>
          <a:stretch/>
        </p:blipFill>
        <p:spPr>
          <a:xfrm flipH="1">
            <a:off x="-4" y="-11"/>
            <a:ext cx="9144000" cy="5143524"/>
          </a:xfrm>
          <a:prstGeom prst="rect">
            <a:avLst/>
          </a:prstGeom>
          <a:noFill/>
          <a:ln>
            <a:noFill/>
          </a:ln>
        </p:spPr>
      </p:pic>
      <p:sp>
        <p:nvSpPr>
          <p:cNvPr id="140" name="Google Shape;140;p1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41" name="Google Shape;141;p14"/>
          <p:cNvGrpSpPr/>
          <p:nvPr/>
        </p:nvGrpSpPr>
        <p:grpSpPr>
          <a:xfrm>
            <a:off x="-1" y="3146625"/>
            <a:ext cx="9107473" cy="1996875"/>
            <a:chOff x="-1" y="3146625"/>
            <a:chExt cx="9107473" cy="1996875"/>
          </a:xfrm>
        </p:grpSpPr>
        <p:pic>
          <p:nvPicPr>
            <p:cNvPr id="142" name="Google Shape;142;p14"/>
            <p:cNvPicPr preferRelativeResize="0"/>
            <p:nvPr/>
          </p:nvPicPr>
          <p:blipFill rotWithShape="1">
            <a:blip r:embed="rId3">
              <a:alphaModFix/>
            </a:blip>
            <a:srcRect b="18242" l="26340" r="2373" t="-2895"/>
            <a:stretch/>
          </p:blipFill>
          <p:spPr>
            <a:xfrm flipH="1">
              <a:off x="-1" y="3146625"/>
              <a:ext cx="1067726" cy="1996875"/>
            </a:xfrm>
            <a:prstGeom prst="rect">
              <a:avLst/>
            </a:prstGeom>
            <a:noFill/>
            <a:ln>
              <a:noFill/>
            </a:ln>
          </p:spPr>
        </p:pic>
        <p:grpSp>
          <p:nvGrpSpPr>
            <p:cNvPr id="143" name="Google Shape;143;p14"/>
            <p:cNvGrpSpPr/>
            <p:nvPr/>
          </p:nvGrpSpPr>
          <p:grpSpPr>
            <a:xfrm flipH="1">
              <a:off x="8591800" y="4411469"/>
              <a:ext cx="515672" cy="694963"/>
              <a:chOff x="-181147" y="4387144"/>
              <a:chExt cx="515672" cy="694963"/>
            </a:xfrm>
          </p:grpSpPr>
          <p:pic>
            <p:nvPicPr>
              <p:cNvPr id="144" name="Google Shape;144;p14"/>
              <p:cNvPicPr preferRelativeResize="0"/>
              <p:nvPr/>
            </p:nvPicPr>
            <p:blipFill>
              <a:blip r:embed="rId4">
                <a:alphaModFix/>
              </a:blip>
              <a:stretch>
                <a:fillRect/>
              </a:stretch>
            </p:blipFill>
            <p:spPr>
              <a:xfrm>
                <a:off x="139775" y="4865244"/>
                <a:ext cx="194750" cy="216863"/>
              </a:xfrm>
              <a:prstGeom prst="rect">
                <a:avLst/>
              </a:prstGeom>
              <a:noFill/>
              <a:ln>
                <a:noFill/>
              </a:ln>
            </p:spPr>
          </p:pic>
          <p:pic>
            <p:nvPicPr>
              <p:cNvPr id="145" name="Google Shape;145;p14"/>
              <p:cNvPicPr preferRelativeResize="0"/>
              <p:nvPr/>
            </p:nvPicPr>
            <p:blipFill>
              <a:blip r:embed="rId4">
                <a:alphaModFix/>
              </a:blip>
              <a:stretch>
                <a:fillRect/>
              </a:stretch>
            </p:blipFill>
            <p:spPr>
              <a:xfrm>
                <a:off x="-181147" y="4508425"/>
                <a:ext cx="418394" cy="465900"/>
              </a:xfrm>
              <a:prstGeom prst="rect">
                <a:avLst/>
              </a:prstGeom>
              <a:noFill/>
              <a:ln>
                <a:noFill/>
              </a:ln>
            </p:spPr>
          </p:pic>
          <p:pic>
            <p:nvPicPr>
              <p:cNvPr id="146" name="Google Shape;146;p14"/>
              <p:cNvPicPr preferRelativeResize="0"/>
              <p:nvPr/>
            </p:nvPicPr>
            <p:blipFill>
              <a:blip r:embed="rId4">
                <a:alphaModFix/>
              </a:blip>
              <a:stretch>
                <a:fillRect/>
              </a:stretch>
            </p:blipFill>
            <p:spPr>
              <a:xfrm>
                <a:off x="103925" y="4387144"/>
                <a:ext cx="194750" cy="216863"/>
              </a:xfrm>
              <a:prstGeom prst="rect">
                <a:avLst/>
              </a:prstGeom>
              <a:noFill/>
              <a:ln>
                <a:noFill/>
              </a:ln>
            </p:spPr>
          </p:pic>
        </p:grpSp>
      </p:grpSp>
      <p:pic>
        <p:nvPicPr>
          <p:cNvPr id="147" name="Google Shape;147;p14"/>
          <p:cNvPicPr preferRelativeResize="0"/>
          <p:nvPr/>
        </p:nvPicPr>
        <p:blipFill rotWithShape="1">
          <a:blip r:embed="rId5">
            <a:alphaModFix/>
          </a:blip>
          <a:srcRect b="0" l="21402" r="19359" t="20083"/>
          <a:stretch/>
        </p:blipFill>
        <p:spPr>
          <a:xfrm flipH="1" rot="-1763587">
            <a:off x="8449692" y="50029"/>
            <a:ext cx="1072865" cy="1447366"/>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148" name="Shape 148"/>
        <p:cNvGrpSpPr/>
        <p:nvPr/>
      </p:nvGrpSpPr>
      <p:grpSpPr>
        <a:xfrm>
          <a:off x="0" y="0"/>
          <a:ext cx="0" cy="0"/>
          <a:chOff x="0" y="0"/>
          <a:chExt cx="0" cy="0"/>
        </a:xfrm>
      </p:grpSpPr>
      <p:pic>
        <p:nvPicPr>
          <p:cNvPr id="149" name="Google Shape;149;p15"/>
          <p:cNvPicPr preferRelativeResize="0"/>
          <p:nvPr/>
        </p:nvPicPr>
        <p:blipFill rotWithShape="1">
          <a:blip r:embed="rId2">
            <a:alphaModFix amt="5000"/>
          </a:blip>
          <a:srcRect b="0" l="0" r="0" t="0"/>
          <a:stretch/>
        </p:blipFill>
        <p:spPr>
          <a:xfrm flipH="1">
            <a:off x="-4" y="-11"/>
            <a:ext cx="9144000" cy="5143524"/>
          </a:xfrm>
          <a:prstGeom prst="rect">
            <a:avLst/>
          </a:prstGeom>
          <a:noFill/>
          <a:ln>
            <a:noFill/>
          </a:ln>
        </p:spPr>
      </p:pic>
      <p:pic>
        <p:nvPicPr>
          <p:cNvPr id="150" name="Google Shape;150;p15"/>
          <p:cNvPicPr preferRelativeResize="0"/>
          <p:nvPr/>
        </p:nvPicPr>
        <p:blipFill>
          <a:blip r:embed="rId3">
            <a:alphaModFix/>
          </a:blip>
          <a:stretch>
            <a:fillRect/>
          </a:stretch>
        </p:blipFill>
        <p:spPr>
          <a:xfrm flipH="1" rot="-2308238">
            <a:off x="-652312" y="4062793"/>
            <a:ext cx="1769547" cy="1769512"/>
          </a:xfrm>
          <a:prstGeom prst="rect">
            <a:avLst/>
          </a:prstGeom>
          <a:noFill/>
          <a:ln>
            <a:noFill/>
          </a:ln>
        </p:spPr>
      </p:pic>
      <p:sp>
        <p:nvSpPr>
          <p:cNvPr id="151" name="Google Shape;151;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52" name="Google Shape;152;p15"/>
          <p:cNvGrpSpPr/>
          <p:nvPr/>
        </p:nvGrpSpPr>
        <p:grpSpPr>
          <a:xfrm>
            <a:off x="90478" y="0"/>
            <a:ext cx="9053522" cy="5020700"/>
            <a:chOff x="90478" y="0"/>
            <a:chExt cx="9053522" cy="5020700"/>
          </a:xfrm>
        </p:grpSpPr>
        <p:pic>
          <p:nvPicPr>
            <p:cNvPr id="153" name="Google Shape;153;p15"/>
            <p:cNvPicPr preferRelativeResize="0"/>
            <p:nvPr/>
          </p:nvPicPr>
          <p:blipFill rotWithShape="1">
            <a:blip r:embed="rId4">
              <a:alphaModFix/>
            </a:blip>
            <a:srcRect b="5419" l="17131" r="21265" t="7167"/>
            <a:stretch/>
          </p:blipFill>
          <p:spPr>
            <a:xfrm flipH="1">
              <a:off x="8101750" y="0"/>
              <a:ext cx="1042250" cy="2220675"/>
            </a:xfrm>
            <a:prstGeom prst="rect">
              <a:avLst/>
            </a:prstGeom>
            <a:noFill/>
            <a:ln>
              <a:noFill/>
            </a:ln>
          </p:spPr>
        </p:pic>
        <p:grpSp>
          <p:nvGrpSpPr>
            <p:cNvPr id="154" name="Google Shape;154;p15"/>
            <p:cNvGrpSpPr/>
            <p:nvPr/>
          </p:nvGrpSpPr>
          <p:grpSpPr>
            <a:xfrm>
              <a:off x="90478" y="83112"/>
              <a:ext cx="8741472" cy="4937588"/>
              <a:chOff x="90478" y="83112"/>
              <a:chExt cx="8741472" cy="4937588"/>
            </a:xfrm>
          </p:grpSpPr>
          <p:pic>
            <p:nvPicPr>
              <p:cNvPr id="155" name="Google Shape;155;p15"/>
              <p:cNvPicPr preferRelativeResize="0"/>
              <p:nvPr/>
            </p:nvPicPr>
            <p:blipFill>
              <a:blip r:embed="rId5">
                <a:alphaModFix/>
              </a:blip>
              <a:stretch>
                <a:fillRect/>
              </a:stretch>
            </p:blipFill>
            <p:spPr>
              <a:xfrm flipH="1">
                <a:off x="90478" y="457112"/>
                <a:ext cx="283150" cy="315300"/>
              </a:xfrm>
              <a:prstGeom prst="rect">
                <a:avLst/>
              </a:prstGeom>
              <a:noFill/>
              <a:ln>
                <a:noFill/>
              </a:ln>
            </p:spPr>
          </p:pic>
          <p:pic>
            <p:nvPicPr>
              <p:cNvPr id="156" name="Google Shape;156;p15"/>
              <p:cNvPicPr preferRelativeResize="0"/>
              <p:nvPr/>
            </p:nvPicPr>
            <p:blipFill>
              <a:blip r:embed="rId5">
                <a:alphaModFix/>
              </a:blip>
              <a:stretch>
                <a:fillRect/>
              </a:stretch>
            </p:blipFill>
            <p:spPr>
              <a:xfrm flipH="1">
                <a:off x="285303" y="719281"/>
                <a:ext cx="194750" cy="216863"/>
              </a:xfrm>
              <a:prstGeom prst="rect">
                <a:avLst/>
              </a:prstGeom>
              <a:noFill/>
              <a:ln>
                <a:noFill/>
              </a:ln>
            </p:spPr>
          </p:pic>
          <p:pic>
            <p:nvPicPr>
              <p:cNvPr id="157" name="Google Shape;157;p15"/>
              <p:cNvPicPr preferRelativeResize="0"/>
              <p:nvPr/>
            </p:nvPicPr>
            <p:blipFill>
              <a:blip r:embed="rId5">
                <a:alphaModFix/>
              </a:blip>
              <a:stretch>
                <a:fillRect/>
              </a:stretch>
            </p:blipFill>
            <p:spPr>
              <a:xfrm flipH="1">
                <a:off x="218481" y="83112"/>
                <a:ext cx="418394" cy="465900"/>
              </a:xfrm>
              <a:prstGeom prst="rect">
                <a:avLst/>
              </a:prstGeom>
              <a:noFill/>
              <a:ln>
                <a:noFill/>
              </a:ln>
            </p:spPr>
          </p:pic>
          <p:pic>
            <p:nvPicPr>
              <p:cNvPr id="158" name="Google Shape;158;p15"/>
              <p:cNvPicPr preferRelativeResize="0"/>
              <p:nvPr/>
            </p:nvPicPr>
            <p:blipFill>
              <a:blip r:embed="rId5">
                <a:alphaModFix/>
              </a:blip>
              <a:stretch>
                <a:fillRect/>
              </a:stretch>
            </p:blipFill>
            <p:spPr>
              <a:xfrm>
                <a:off x="8531200" y="4685800"/>
                <a:ext cx="300750" cy="334900"/>
              </a:xfrm>
              <a:prstGeom prst="rect">
                <a:avLst/>
              </a:prstGeom>
              <a:noFill/>
              <a:ln>
                <a:noFill/>
              </a:ln>
            </p:spPr>
          </p:pic>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59" name="Shape 159"/>
        <p:cNvGrpSpPr/>
        <p:nvPr/>
      </p:nvGrpSpPr>
      <p:grpSpPr>
        <a:xfrm>
          <a:off x="0" y="0"/>
          <a:ext cx="0" cy="0"/>
          <a:chOff x="0" y="0"/>
          <a:chExt cx="0" cy="0"/>
        </a:xfrm>
      </p:grpSpPr>
      <p:pic>
        <p:nvPicPr>
          <p:cNvPr id="160" name="Google Shape;160;p16"/>
          <p:cNvPicPr preferRelativeResize="0"/>
          <p:nvPr/>
        </p:nvPicPr>
        <p:blipFill rotWithShape="1">
          <a:blip r:embed="rId2">
            <a:alphaModFix amt="5000"/>
          </a:blip>
          <a:srcRect b="0" l="0" r="0" t="0"/>
          <a:stretch/>
        </p:blipFill>
        <p:spPr>
          <a:xfrm>
            <a:off x="0" y="-11"/>
            <a:ext cx="9144000" cy="5143524"/>
          </a:xfrm>
          <a:prstGeom prst="rect">
            <a:avLst/>
          </a:prstGeom>
          <a:noFill/>
          <a:ln>
            <a:noFill/>
          </a:ln>
        </p:spPr>
      </p:pic>
      <p:grpSp>
        <p:nvGrpSpPr>
          <p:cNvPr id="161" name="Google Shape;161;p16"/>
          <p:cNvGrpSpPr/>
          <p:nvPr/>
        </p:nvGrpSpPr>
        <p:grpSpPr>
          <a:xfrm>
            <a:off x="90478" y="0"/>
            <a:ext cx="9053522" cy="5318975"/>
            <a:chOff x="90478" y="0"/>
            <a:chExt cx="9053522" cy="5318975"/>
          </a:xfrm>
        </p:grpSpPr>
        <p:pic>
          <p:nvPicPr>
            <p:cNvPr id="162" name="Google Shape;162;p16"/>
            <p:cNvPicPr preferRelativeResize="0"/>
            <p:nvPr/>
          </p:nvPicPr>
          <p:blipFill rotWithShape="1">
            <a:blip r:embed="rId3">
              <a:alphaModFix/>
            </a:blip>
            <a:srcRect b="5419" l="17131" r="21265" t="7167"/>
            <a:stretch/>
          </p:blipFill>
          <p:spPr>
            <a:xfrm flipH="1">
              <a:off x="8101750" y="0"/>
              <a:ext cx="1042250" cy="2220675"/>
            </a:xfrm>
            <a:prstGeom prst="rect">
              <a:avLst/>
            </a:prstGeom>
            <a:noFill/>
            <a:ln>
              <a:noFill/>
            </a:ln>
          </p:spPr>
        </p:pic>
        <p:grpSp>
          <p:nvGrpSpPr>
            <p:cNvPr id="163" name="Google Shape;163;p16"/>
            <p:cNvGrpSpPr/>
            <p:nvPr/>
          </p:nvGrpSpPr>
          <p:grpSpPr>
            <a:xfrm>
              <a:off x="90478" y="83112"/>
              <a:ext cx="546397" cy="5235863"/>
              <a:chOff x="90478" y="83112"/>
              <a:chExt cx="546397" cy="5235863"/>
            </a:xfrm>
          </p:grpSpPr>
          <p:pic>
            <p:nvPicPr>
              <p:cNvPr id="164" name="Google Shape;164;p16"/>
              <p:cNvPicPr preferRelativeResize="0"/>
              <p:nvPr/>
            </p:nvPicPr>
            <p:blipFill>
              <a:blip r:embed="rId4">
                <a:alphaModFix/>
              </a:blip>
              <a:stretch>
                <a:fillRect/>
              </a:stretch>
            </p:blipFill>
            <p:spPr>
              <a:xfrm flipH="1">
                <a:off x="90478" y="457112"/>
                <a:ext cx="283150" cy="315300"/>
              </a:xfrm>
              <a:prstGeom prst="rect">
                <a:avLst/>
              </a:prstGeom>
              <a:noFill/>
              <a:ln>
                <a:noFill/>
              </a:ln>
            </p:spPr>
          </p:pic>
          <p:pic>
            <p:nvPicPr>
              <p:cNvPr id="165" name="Google Shape;165;p16"/>
              <p:cNvPicPr preferRelativeResize="0"/>
              <p:nvPr/>
            </p:nvPicPr>
            <p:blipFill>
              <a:blip r:embed="rId4">
                <a:alphaModFix/>
              </a:blip>
              <a:stretch>
                <a:fillRect/>
              </a:stretch>
            </p:blipFill>
            <p:spPr>
              <a:xfrm flipH="1">
                <a:off x="285303" y="719281"/>
                <a:ext cx="194750" cy="216863"/>
              </a:xfrm>
              <a:prstGeom prst="rect">
                <a:avLst/>
              </a:prstGeom>
              <a:noFill/>
              <a:ln>
                <a:noFill/>
              </a:ln>
            </p:spPr>
          </p:pic>
          <p:pic>
            <p:nvPicPr>
              <p:cNvPr id="166" name="Google Shape;166;p16"/>
              <p:cNvPicPr preferRelativeResize="0"/>
              <p:nvPr/>
            </p:nvPicPr>
            <p:blipFill>
              <a:blip r:embed="rId4">
                <a:alphaModFix/>
              </a:blip>
              <a:stretch>
                <a:fillRect/>
              </a:stretch>
            </p:blipFill>
            <p:spPr>
              <a:xfrm flipH="1">
                <a:off x="218481" y="83112"/>
                <a:ext cx="418394" cy="465900"/>
              </a:xfrm>
              <a:prstGeom prst="rect">
                <a:avLst/>
              </a:prstGeom>
              <a:noFill/>
              <a:ln>
                <a:noFill/>
              </a:ln>
            </p:spPr>
          </p:pic>
          <p:pic>
            <p:nvPicPr>
              <p:cNvPr id="167" name="Google Shape;167;p16"/>
              <p:cNvPicPr preferRelativeResize="0"/>
              <p:nvPr/>
            </p:nvPicPr>
            <p:blipFill>
              <a:blip r:embed="rId4">
                <a:alphaModFix/>
              </a:blip>
              <a:stretch>
                <a:fillRect/>
              </a:stretch>
            </p:blipFill>
            <p:spPr>
              <a:xfrm>
                <a:off x="149425" y="4984075"/>
                <a:ext cx="300750" cy="334900"/>
              </a:xfrm>
              <a:prstGeom prst="rect">
                <a:avLst/>
              </a:prstGeom>
              <a:noFill/>
              <a:ln>
                <a:noFill/>
              </a:ln>
            </p:spPr>
          </p:pic>
        </p:grpSp>
      </p:grpSp>
      <p:sp>
        <p:nvSpPr>
          <p:cNvPr id="168" name="Google Shape;168;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69" name="Google Shape;169;p16"/>
          <p:cNvSpPr txBox="1"/>
          <p:nvPr>
            <p:ph idx="1" type="subTitle"/>
          </p:nvPr>
        </p:nvSpPr>
        <p:spPr>
          <a:xfrm>
            <a:off x="1468175" y="2121065"/>
            <a:ext cx="3048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0" name="Google Shape;170;p16"/>
          <p:cNvSpPr txBox="1"/>
          <p:nvPr>
            <p:ph idx="2" type="subTitle"/>
          </p:nvPr>
        </p:nvSpPr>
        <p:spPr>
          <a:xfrm>
            <a:off x="5429976" y="2121066"/>
            <a:ext cx="2868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1" name="Google Shape;171;p16"/>
          <p:cNvSpPr txBox="1"/>
          <p:nvPr>
            <p:ph idx="3" type="subTitle"/>
          </p:nvPr>
        </p:nvSpPr>
        <p:spPr>
          <a:xfrm>
            <a:off x="1468175" y="3899125"/>
            <a:ext cx="3048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2" name="Google Shape;172;p16"/>
          <p:cNvSpPr txBox="1"/>
          <p:nvPr>
            <p:ph idx="4" type="subTitle"/>
          </p:nvPr>
        </p:nvSpPr>
        <p:spPr>
          <a:xfrm>
            <a:off x="5429976" y="3899127"/>
            <a:ext cx="2868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3" name="Google Shape;173;p16"/>
          <p:cNvSpPr txBox="1"/>
          <p:nvPr>
            <p:ph hasCustomPrompt="1" idx="5" type="title"/>
          </p:nvPr>
        </p:nvSpPr>
        <p:spPr>
          <a:xfrm>
            <a:off x="719988" y="1611288"/>
            <a:ext cx="748800" cy="4476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3000"/>
              <a:buNone/>
              <a:defRPr sz="34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74" name="Google Shape;174;p16"/>
          <p:cNvSpPr txBox="1"/>
          <p:nvPr>
            <p:ph hasCustomPrompt="1" idx="6" type="title"/>
          </p:nvPr>
        </p:nvSpPr>
        <p:spPr>
          <a:xfrm>
            <a:off x="719988" y="3376924"/>
            <a:ext cx="748800" cy="4476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3000"/>
              <a:buNone/>
              <a:defRPr sz="34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75" name="Google Shape;175;p16"/>
          <p:cNvSpPr txBox="1"/>
          <p:nvPr>
            <p:ph hasCustomPrompt="1" idx="7" type="title"/>
          </p:nvPr>
        </p:nvSpPr>
        <p:spPr>
          <a:xfrm>
            <a:off x="4681764" y="1611288"/>
            <a:ext cx="748800" cy="4476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3000"/>
              <a:buNone/>
              <a:defRPr sz="34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76" name="Google Shape;176;p16"/>
          <p:cNvSpPr txBox="1"/>
          <p:nvPr>
            <p:ph hasCustomPrompt="1" idx="8" type="title"/>
          </p:nvPr>
        </p:nvSpPr>
        <p:spPr>
          <a:xfrm>
            <a:off x="4681764" y="3376924"/>
            <a:ext cx="748800" cy="4476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3000"/>
              <a:buNone/>
              <a:defRPr sz="34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77" name="Google Shape;177;p16"/>
          <p:cNvSpPr txBox="1"/>
          <p:nvPr>
            <p:ph idx="9" type="subTitle"/>
          </p:nvPr>
        </p:nvSpPr>
        <p:spPr>
          <a:xfrm>
            <a:off x="1468175" y="1392250"/>
            <a:ext cx="3048900" cy="872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Fredoka"/>
              <a:buNone/>
              <a:defRPr sz="2200">
                <a:solidFill>
                  <a:schemeClr val="dk1"/>
                </a:solidFill>
                <a:latin typeface="Fredoka"/>
                <a:ea typeface="Fredoka"/>
                <a:cs typeface="Fredoka"/>
                <a:sym typeface="Fredoka"/>
              </a:defRPr>
            </a:lvl1pPr>
            <a:lvl2pPr lvl="1" rtl="0">
              <a:lnSpc>
                <a:spcPct val="100000"/>
              </a:lnSpc>
              <a:spcBef>
                <a:spcPts val="0"/>
              </a:spcBef>
              <a:spcAft>
                <a:spcPts val="0"/>
              </a:spcAft>
              <a:buSzPts val="2400"/>
              <a:buFont typeface="Fredoka"/>
              <a:buNone/>
              <a:defRPr b="1" sz="2400">
                <a:latin typeface="Fredoka"/>
                <a:ea typeface="Fredoka"/>
                <a:cs typeface="Fredoka"/>
                <a:sym typeface="Fredoka"/>
              </a:defRPr>
            </a:lvl2pPr>
            <a:lvl3pPr lvl="2" rtl="0">
              <a:lnSpc>
                <a:spcPct val="100000"/>
              </a:lnSpc>
              <a:spcBef>
                <a:spcPts val="0"/>
              </a:spcBef>
              <a:spcAft>
                <a:spcPts val="0"/>
              </a:spcAft>
              <a:buSzPts val="2400"/>
              <a:buFont typeface="Fredoka"/>
              <a:buNone/>
              <a:defRPr b="1" sz="2400">
                <a:latin typeface="Fredoka"/>
                <a:ea typeface="Fredoka"/>
                <a:cs typeface="Fredoka"/>
                <a:sym typeface="Fredoka"/>
              </a:defRPr>
            </a:lvl3pPr>
            <a:lvl4pPr lvl="3" rtl="0">
              <a:lnSpc>
                <a:spcPct val="100000"/>
              </a:lnSpc>
              <a:spcBef>
                <a:spcPts val="0"/>
              </a:spcBef>
              <a:spcAft>
                <a:spcPts val="0"/>
              </a:spcAft>
              <a:buSzPts val="2400"/>
              <a:buFont typeface="Fredoka"/>
              <a:buNone/>
              <a:defRPr b="1" sz="2400">
                <a:latin typeface="Fredoka"/>
                <a:ea typeface="Fredoka"/>
                <a:cs typeface="Fredoka"/>
                <a:sym typeface="Fredoka"/>
              </a:defRPr>
            </a:lvl4pPr>
            <a:lvl5pPr lvl="4" rtl="0">
              <a:lnSpc>
                <a:spcPct val="100000"/>
              </a:lnSpc>
              <a:spcBef>
                <a:spcPts val="0"/>
              </a:spcBef>
              <a:spcAft>
                <a:spcPts val="0"/>
              </a:spcAft>
              <a:buSzPts val="2400"/>
              <a:buFont typeface="Fredoka"/>
              <a:buNone/>
              <a:defRPr b="1" sz="2400">
                <a:latin typeface="Fredoka"/>
                <a:ea typeface="Fredoka"/>
                <a:cs typeface="Fredoka"/>
                <a:sym typeface="Fredoka"/>
              </a:defRPr>
            </a:lvl5pPr>
            <a:lvl6pPr lvl="5" rtl="0">
              <a:lnSpc>
                <a:spcPct val="100000"/>
              </a:lnSpc>
              <a:spcBef>
                <a:spcPts val="0"/>
              </a:spcBef>
              <a:spcAft>
                <a:spcPts val="0"/>
              </a:spcAft>
              <a:buSzPts val="2400"/>
              <a:buFont typeface="Fredoka"/>
              <a:buNone/>
              <a:defRPr b="1" sz="2400">
                <a:latin typeface="Fredoka"/>
                <a:ea typeface="Fredoka"/>
                <a:cs typeface="Fredoka"/>
                <a:sym typeface="Fredoka"/>
              </a:defRPr>
            </a:lvl6pPr>
            <a:lvl7pPr lvl="6" rtl="0">
              <a:lnSpc>
                <a:spcPct val="100000"/>
              </a:lnSpc>
              <a:spcBef>
                <a:spcPts val="0"/>
              </a:spcBef>
              <a:spcAft>
                <a:spcPts val="0"/>
              </a:spcAft>
              <a:buSzPts val="2400"/>
              <a:buFont typeface="Fredoka"/>
              <a:buNone/>
              <a:defRPr b="1" sz="2400">
                <a:latin typeface="Fredoka"/>
                <a:ea typeface="Fredoka"/>
                <a:cs typeface="Fredoka"/>
                <a:sym typeface="Fredoka"/>
              </a:defRPr>
            </a:lvl7pPr>
            <a:lvl8pPr lvl="7" rtl="0">
              <a:lnSpc>
                <a:spcPct val="100000"/>
              </a:lnSpc>
              <a:spcBef>
                <a:spcPts val="0"/>
              </a:spcBef>
              <a:spcAft>
                <a:spcPts val="0"/>
              </a:spcAft>
              <a:buSzPts val="2400"/>
              <a:buFont typeface="Fredoka"/>
              <a:buNone/>
              <a:defRPr b="1" sz="2400">
                <a:latin typeface="Fredoka"/>
                <a:ea typeface="Fredoka"/>
                <a:cs typeface="Fredoka"/>
                <a:sym typeface="Fredoka"/>
              </a:defRPr>
            </a:lvl8pPr>
            <a:lvl9pPr lvl="8" rtl="0">
              <a:lnSpc>
                <a:spcPct val="100000"/>
              </a:lnSpc>
              <a:spcBef>
                <a:spcPts val="0"/>
              </a:spcBef>
              <a:spcAft>
                <a:spcPts val="0"/>
              </a:spcAft>
              <a:buSzPts val="2400"/>
              <a:buFont typeface="Fredoka"/>
              <a:buNone/>
              <a:defRPr b="1" sz="2400">
                <a:latin typeface="Fredoka"/>
                <a:ea typeface="Fredoka"/>
                <a:cs typeface="Fredoka"/>
                <a:sym typeface="Fredoka"/>
              </a:defRPr>
            </a:lvl9pPr>
          </a:lstStyle>
          <a:p/>
        </p:txBody>
      </p:sp>
      <p:sp>
        <p:nvSpPr>
          <p:cNvPr id="178" name="Google Shape;178;p16"/>
          <p:cNvSpPr txBox="1"/>
          <p:nvPr>
            <p:ph idx="13" type="subTitle"/>
          </p:nvPr>
        </p:nvSpPr>
        <p:spPr>
          <a:xfrm>
            <a:off x="5429975" y="1392250"/>
            <a:ext cx="2868900" cy="872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Fredoka"/>
              <a:buNone/>
              <a:defRPr sz="2200">
                <a:solidFill>
                  <a:schemeClr val="dk1"/>
                </a:solidFill>
                <a:latin typeface="Fredoka"/>
                <a:ea typeface="Fredoka"/>
                <a:cs typeface="Fredoka"/>
                <a:sym typeface="Fredoka"/>
              </a:defRPr>
            </a:lvl1pPr>
            <a:lvl2pPr lvl="1" rtl="0">
              <a:lnSpc>
                <a:spcPct val="100000"/>
              </a:lnSpc>
              <a:spcBef>
                <a:spcPts val="0"/>
              </a:spcBef>
              <a:spcAft>
                <a:spcPts val="0"/>
              </a:spcAft>
              <a:buSzPts val="2400"/>
              <a:buFont typeface="Fredoka"/>
              <a:buNone/>
              <a:defRPr b="1" sz="2400">
                <a:latin typeface="Fredoka"/>
                <a:ea typeface="Fredoka"/>
                <a:cs typeface="Fredoka"/>
                <a:sym typeface="Fredoka"/>
              </a:defRPr>
            </a:lvl2pPr>
            <a:lvl3pPr lvl="2" rtl="0">
              <a:lnSpc>
                <a:spcPct val="100000"/>
              </a:lnSpc>
              <a:spcBef>
                <a:spcPts val="0"/>
              </a:spcBef>
              <a:spcAft>
                <a:spcPts val="0"/>
              </a:spcAft>
              <a:buSzPts val="2400"/>
              <a:buFont typeface="Fredoka"/>
              <a:buNone/>
              <a:defRPr b="1" sz="2400">
                <a:latin typeface="Fredoka"/>
                <a:ea typeface="Fredoka"/>
                <a:cs typeface="Fredoka"/>
                <a:sym typeface="Fredoka"/>
              </a:defRPr>
            </a:lvl3pPr>
            <a:lvl4pPr lvl="3" rtl="0">
              <a:lnSpc>
                <a:spcPct val="100000"/>
              </a:lnSpc>
              <a:spcBef>
                <a:spcPts val="0"/>
              </a:spcBef>
              <a:spcAft>
                <a:spcPts val="0"/>
              </a:spcAft>
              <a:buSzPts val="2400"/>
              <a:buFont typeface="Fredoka"/>
              <a:buNone/>
              <a:defRPr b="1" sz="2400">
                <a:latin typeface="Fredoka"/>
                <a:ea typeface="Fredoka"/>
                <a:cs typeface="Fredoka"/>
                <a:sym typeface="Fredoka"/>
              </a:defRPr>
            </a:lvl4pPr>
            <a:lvl5pPr lvl="4" rtl="0">
              <a:lnSpc>
                <a:spcPct val="100000"/>
              </a:lnSpc>
              <a:spcBef>
                <a:spcPts val="0"/>
              </a:spcBef>
              <a:spcAft>
                <a:spcPts val="0"/>
              </a:spcAft>
              <a:buSzPts val="2400"/>
              <a:buFont typeface="Fredoka"/>
              <a:buNone/>
              <a:defRPr b="1" sz="2400">
                <a:latin typeface="Fredoka"/>
                <a:ea typeface="Fredoka"/>
                <a:cs typeface="Fredoka"/>
                <a:sym typeface="Fredoka"/>
              </a:defRPr>
            </a:lvl5pPr>
            <a:lvl6pPr lvl="5" rtl="0">
              <a:lnSpc>
                <a:spcPct val="100000"/>
              </a:lnSpc>
              <a:spcBef>
                <a:spcPts val="0"/>
              </a:spcBef>
              <a:spcAft>
                <a:spcPts val="0"/>
              </a:spcAft>
              <a:buSzPts val="2400"/>
              <a:buFont typeface="Fredoka"/>
              <a:buNone/>
              <a:defRPr b="1" sz="2400">
                <a:latin typeface="Fredoka"/>
                <a:ea typeface="Fredoka"/>
                <a:cs typeface="Fredoka"/>
                <a:sym typeface="Fredoka"/>
              </a:defRPr>
            </a:lvl6pPr>
            <a:lvl7pPr lvl="6" rtl="0">
              <a:lnSpc>
                <a:spcPct val="100000"/>
              </a:lnSpc>
              <a:spcBef>
                <a:spcPts val="0"/>
              </a:spcBef>
              <a:spcAft>
                <a:spcPts val="0"/>
              </a:spcAft>
              <a:buSzPts val="2400"/>
              <a:buFont typeface="Fredoka"/>
              <a:buNone/>
              <a:defRPr b="1" sz="2400">
                <a:latin typeface="Fredoka"/>
                <a:ea typeface="Fredoka"/>
                <a:cs typeface="Fredoka"/>
                <a:sym typeface="Fredoka"/>
              </a:defRPr>
            </a:lvl7pPr>
            <a:lvl8pPr lvl="7" rtl="0">
              <a:lnSpc>
                <a:spcPct val="100000"/>
              </a:lnSpc>
              <a:spcBef>
                <a:spcPts val="0"/>
              </a:spcBef>
              <a:spcAft>
                <a:spcPts val="0"/>
              </a:spcAft>
              <a:buSzPts val="2400"/>
              <a:buFont typeface="Fredoka"/>
              <a:buNone/>
              <a:defRPr b="1" sz="2400">
                <a:latin typeface="Fredoka"/>
                <a:ea typeface="Fredoka"/>
                <a:cs typeface="Fredoka"/>
                <a:sym typeface="Fredoka"/>
              </a:defRPr>
            </a:lvl8pPr>
            <a:lvl9pPr lvl="8" rtl="0">
              <a:lnSpc>
                <a:spcPct val="100000"/>
              </a:lnSpc>
              <a:spcBef>
                <a:spcPts val="0"/>
              </a:spcBef>
              <a:spcAft>
                <a:spcPts val="0"/>
              </a:spcAft>
              <a:buSzPts val="2400"/>
              <a:buFont typeface="Fredoka"/>
              <a:buNone/>
              <a:defRPr b="1" sz="2400">
                <a:latin typeface="Fredoka"/>
                <a:ea typeface="Fredoka"/>
                <a:cs typeface="Fredoka"/>
                <a:sym typeface="Fredoka"/>
              </a:defRPr>
            </a:lvl9pPr>
          </a:lstStyle>
          <a:p/>
        </p:txBody>
      </p:sp>
      <p:sp>
        <p:nvSpPr>
          <p:cNvPr id="179" name="Google Shape;179;p16"/>
          <p:cNvSpPr txBox="1"/>
          <p:nvPr>
            <p:ph idx="14" type="subTitle"/>
          </p:nvPr>
        </p:nvSpPr>
        <p:spPr>
          <a:xfrm>
            <a:off x="1468175" y="3169800"/>
            <a:ext cx="3048900" cy="872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Fredoka"/>
              <a:buNone/>
              <a:defRPr sz="2200">
                <a:solidFill>
                  <a:schemeClr val="dk1"/>
                </a:solidFill>
                <a:latin typeface="Fredoka"/>
                <a:ea typeface="Fredoka"/>
                <a:cs typeface="Fredoka"/>
                <a:sym typeface="Fredoka"/>
              </a:defRPr>
            </a:lvl1pPr>
            <a:lvl2pPr lvl="1" rtl="0">
              <a:lnSpc>
                <a:spcPct val="100000"/>
              </a:lnSpc>
              <a:spcBef>
                <a:spcPts val="0"/>
              </a:spcBef>
              <a:spcAft>
                <a:spcPts val="0"/>
              </a:spcAft>
              <a:buSzPts val="2400"/>
              <a:buFont typeface="Fredoka"/>
              <a:buNone/>
              <a:defRPr b="1" sz="2400">
                <a:latin typeface="Fredoka"/>
                <a:ea typeface="Fredoka"/>
                <a:cs typeface="Fredoka"/>
                <a:sym typeface="Fredoka"/>
              </a:defRPr>
            </a:lvl2pPr>
            <a:lvl3pPr lvl="2" rtl="0">
              <a:lnSpc>
                <a:spcPct val="100000"/>
              </a:lnSpc>
              <a:spcBef>
                <a:spcPts val="0"/>
              </a:spcBef>
              <a:spcAft>
                <a:spcPts val="0"/>
              </a:spcAft>
              <a:buSzPts val="2400"/>
              <a:buFont typeface="Fredoka"/>
              <a:buNone/>
              <a:defRPr b="1" sz="2400">
                <a:latin typeface="Fredoka"/>
                <a:ea typeface="Fredoka"/>
                <a:cs typeface="Fredoka"/>
                <a:sym typeface="Fredoka"/>
              </a:defRPr>
            </a:lvl3pPr>
            <a:lvl4pPr lvl="3" rtl="0">
              <a:lnSpc>
                <a:spcPct val="100000"/>
              </a:lnSpc>
              <a:spcBef>
                <a:spcPts val="0"/>
              </a:spcBef>
              <a:spcAft>
                <a:spcPts val="0"/>
              </a:spcAft>
              <a:buSzPts val="2400"/>
              <a:buFont typeface="Fredoka"/>
              <a:buNone/>
              <a:defRPr b="1" sz="2400">
                <a:latin typeface="Fredoka"/>
                <a:ea typeface="Fredoka"/>
                <a:cs typeface="Fredoka"/>
                <a:sym typeface="Fredoka"/>
              </a:defRPr>
            </a:lvl4pPr>
            <a:lvl5pPr lvl="4" rtl="0">
              <a:lnSpc>
                <a:spcPct val="100000"/>
              </a:lnSpc>
              <a:spcBef>
                <a:spcPts val="0"/>
              </a:spcBef>
              <a:spcAft>
                <a:spcPts val="0"/>
              </a:spcAft>
              <a:buSzPts val="2400"/>
              <a:buFont typeface="Fredoka"/>
              <a:buNone/>
              <a:defRPr b="1" sz="2400">
                <a:latin typeface="Fredoka"/>
                <a:ea typeface="Fredoka"/>
                <a:cs typeface="Fredoka"/>
                <a:sym typeface="Fredoka"/>
              </a:defRPr>
            </a:lvl5pPr>
            <a:lvl6pPr lvl="5" rtl="0">
              <a:lnSpc>
                <a:spcPct val="100000"/>
              </a:lnSpc>
              <a:spcBef>
                <a:spcPts val="0"/>
              </a:spcBef>
              <a:spcAft>
                <a:spcPts val="0"/>
              </a:spcAft>
              <a:buSzPts val="2400"/>
              <a:buFont typeface="Fredoka"/>
              <a:buNone/>
              <a:defRPr b="1" sz="2400">
                <a:latin typeface="Fredoka"/>
                <a:ea typeface="Fredoka"/>
                <a:cs typeface="Fredoka"/>
                <a:sym typeface="Fredoka"/>
              </a:defRPr>
            </a:lvl6pPr>
            <a:lvl7pPr lvl="6" rtl="0">
              <a:lnSpc>
                <a:spcPct val="100000"/>
              </a:lnSpc>
              <a:spcBef>
                <a:spcPts val="0"/>
              </a:spcBef>
              <a:spcAft>
                <a:spcPts val="0"/>
              </a:spcAft>
              <a:buSzPts val="2400"/>
              <a:buFont typeface="Fredoka"/>
              <a:buNone/>
              <a:defRPr b="1" sz="2400">
                <a:latin typeface="Fredoka"/>
                <a:ea typeface="Fredoka"/>
                <a:cs typeface="Fredoka"/>
                <a:sym typeface="Fredoka"/>
              </a:defRPr>
            </a:lvl7pPr>
            <a:lvl8pPr lvl="7" rtl="0">
              <a:lnSpc>
                <a:spcPct val="100000"/>
              </a:lnSpc>
              <a:spcBef>
                <a:spcPts val="0"/>
              </a:spcBef>
              <a:spcAft>
                <a:spcPts val="0"/>
              </a:spcAft>
              <a:buSzPts val="2400"/>
              <a:buFont typeface="Fredoka"/>
              <a:buNone/>
              <a:defRPr b="1" sz="2400">
                <a:latin typeface="Fredoka"/>
                <a:ea typeface="Fredoka"/>
                <a:cs typeface="Fredoka"/>
                <a:sym typeface="Fredoka"/>
              </a:defRPr>
            </a:lvl8pPr>
            <a:lvl9pPr lvl="8" rtl="0">
              <a:lnSpc>
                <a:spcPct val="100000"/>
              </a:lnSpc>
              <a:spcBef>
                <a:spcPts val="0"/>
              </a:spcBef>
              <a:spcAft>
                <a:spcPts val="0"/>
              </a:spcAft>
              <a:buSzPts val="2400"/>
              <a:buFont typeface="Fredoka"/>
              <a:buNone/>
              <a:defRPr b="1" sz="2400">
                <a:latin typeface="Fredoka"/>
                <a:ea typeface="Fredoka"/>
                <a:cs typeface="Fredoka"/>
                <a:sym typeface="Fredoka"/>
              </a:defRPr>
            </a:lvl9pPr>
          </a:lstStyle>
          <a:p/>
        </p:txBody>
      </p:sp>
      <p:sp>
        <p:nvSpPr>
          <p:cNvPr id="180" name="Google Shape;180;p16"/>
          <p:cNvSpPr txBox="1"/>
          <p:nvPr>
            <p:ph idx="15" type="subTitle"/>
          </p:nvPr>
        </p:nvSpPr>
        <p:spPr>
          <a:xfrm>
            <a:off x="5429975" y="3169801"/>
            <a:ext cx="2868900" cy="872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Fredoka"/>
              <a:buNone/>
              <a:defRPr sz="2200">
                <a:solidFill>
                  <a:schemeClr val="dk1"/>
                </a:solidFill>
                <a:latin typeface="Fredoka"/>
                <a:ea typeface="Fredoka"/>
                <a:cs typeface="Fredoka"/>
                <a:sym typeface="Fredoka"/>
              </a:defRPr>
            </a:lvl1pPr>
            <a:lvl2pPr lvl="1" rtl="0">
              <a:lnSpc>
                <a:spcPct val="100000"/>
              </a:lnSpc>
              <a:spcBef>
                <a:spcPts val="0"/>
              </a:spcBef>
              <a:spcAft>
                <a:spcPts val="0"/>
              </a:spcAft>
              <a:buSzPts val="2400"/>
              <a:buFont typeface="Fredoka"/>
              <a:buNone/>
              <a:defRPr b="1" sz="2400">
                <a:latin typeface="Fredoka"/>
                <a:ea typeface="Fredoka"/>
                <a:cs typeface="Fredoka"/>
                <a:sym typeface="Fredoka"/>
              </a:defRPr>
            </a:lvl2pPr>
            <a:lvl3pPr lvl="2" rtl="0">
              <a:lnSpc>
                <a:spcPct val="100000"/>
              </a:lnSpc>
              <a:spcBef>
                <a:spcPts val="0"/>
              </a:spcBef>
              <a:spcAft>
                <a:spcPts val="0"/>
              </a:spcAft>
              <a:buSzPts val="2400"/>
              <a:buFont typeface="Fredoka"/>
              <a:buNone/>
              <a:defRPr b="1" sz="2400">
                <a:latin typeface="Fredoka"/>
                <a:ea typeface="Fredoka"/>
                <a:cs typeface="Fredoka"/>
                <a:sym typeface="Fredoka"/>
              </a:defRPr>
            </a:lvl3pPr>
            <a:lvl4pPr lvl="3" rtl="0">
              <a:lnSpc>
                <a:spcPct val="100000"/>
              </a:lnSpc>
              <a:spcBef>
                <a:spcPts val="0"/>
              </a:spcBef>
              <a:spcAft>
                <a:spcPts val="0"/>
              </a:spcAft>
              <a:buSzPts val="2400"/>
              <a:buFont typeface="Fredoka"/>
              <a:buNone/>
              <a:defRPr b="1" sz="2400">
                <a:latin typeface="Fredoka"/>
                <a:ea typeface="Fredoka"/>
                <a:cs typeface="Fredoka"/>
                <a:sym typeface="Fredoka"/>
              </a:defRPr>
            </a:lvl4pPr>
            <a:lvl5pPr lvl="4" rtl="0">
              <a:lnSpc>
                <a:spcPct val="100000"/>
              </a:lnSpc>
              <a:spcBef>
                <a:spcPts val="0"/>
              </a:spcBef>
              <a:spcAft>
                <a:spcPts val="0"/>
              </a:spcAft>
              <a:buSzPts val="2400"/>
              <a:buFont typeface="Fredoka"/>
              <a:buNone/>
              <a:defRPr b="1" sz="2400">
                <a:latin typeface="Fredoka"/>
                <a:ea typeface="Fredoka"/>
                <a:cs typeface="Fredoka"/>
                <a:sym typeface="Fredoka"/>
              </a:defRPr>
            </a:lvl5pPr>
            <a:lvl6pPr lvl="5" rtl="0">
              <a:lnSpc>
                <a:spcPct val="100000"/>
              </a:lnSpc>
              <a:spcBef>
                <a:spcPts val="0"/>
              </a:spcBef>
              <a:spcAft>
                <a:spcPts val="0"/>
              </a:spcAft>
              <a:buSzPts val="2400"/>
              <a:buFont typeface="Fredoka"/>
              <a:buNone/>
              <a:defRPr b="1" sz="2400">
                <a:latin typeface="Fredoka"/>
                <a:ea typeface="Fredoka"/>
                <a:cs typeface="Fredoka"/>
                <a:sym typeface="Fredoka"/>
              </a:defRPr>
            </a:lvl6pPr>
            <a:lvl7pPr lvl="6" rtl="0">
              <a:lnSpc>
                <a:spcPct val="100000"/>
              </a:lnSpc>
              <a:spcBef>
                <a:spcPts val="0"/>
              </a:spcBef>
              <a:spcAft>
                <a:spcPts val="0"/>
              </a:spcAft>
              <a:buSzPts val="2400"/>
              <a:buFont typeface="Fredoka"/>
              <a:buNone/>
              <a:defRPr b="1" sz="2400">
                <a:latin typeface="Fredoka"/>
                <a:ea typeface="Fredoka"/>
                <a:cs typeface="Fredoka"/>
                <a:sym typeface="Fredoka"/>
              </a:defRPr>
            </a:lvl7pPr>
            <a:lvl8pPr lvl="7" rtl="0">
              <a:lnSpc>
                <a:spcPct val="100000"/>
              </a:lnSpc>
              <a:spcBef>
                <a:spcPts val="0"/>
              </a:spcBef>
              <a:spcAft>
                <a:spcPts val="0"/>
              </a:spcAft>
              <a:buSzPts val="2400"/>
              <a:buFont typeface="Fredoka"/>
              <a:buNone/>
              <a:defRPr b="1" sz="2400">
                <a:latin typeface="Fredoka"/>
                <a:ea typeface="Fredoka"/>
                <a:cs typeface="Fredoka"/>
                <a:sym typeface="Fredoka"/>
              </a:defRPr>
            </a:lvl8pPr>
            <a:lvl9pPr lvl="8" rtl="0">
              <a:lnSpc>
                <a:spcPct val="100000"/>
              </a:lnSpc>
              <a:spcBef>
                <a:spcPts val="0"/>
              </a:spcBef>
              <a:spcAft>
                <a:spcPts val="0"/>
              </a:spcAft>
              <a:buSzPts val="2400"/>
              <a:buFont typeface="Fredoka"/>
              <a:buNone/>
              <a:defRPr b="1" sz="2400">
                <a:latin typeface="Fredoka"/>
                <a:ea typeface="Fredoka"/>
                <a:cs typeface="Fredoka"/>
                <a:sym typeface="Fredoka"/>
              </a:defRPr>
            </a:lvl9pPr>
          </a:lstStyle>
          <a:p/>
        </p:txBody>
      </p:sp>
      <p:pic>
        <p:nvPicPr>
          <p:cNvPr id="181" name="Google Shape;181;p16"/>
          <p:cNvPicPr preferRelativeResize="0"/>
          <p:nvPr/>
        </p:nvPicPr>
        <p:blipFill>
          <a:blip r:embed="rId5">
            <a:alphaModFix/>
          </a:blip>
          <a:stretch>
            <a:fillRect/>
          </a:stretch>
        </p:blipFill>
        <p:spPr>
          <a:xfrm rot="-980642">
            <a:off x="8001452" y="4104174"/>
            <a:ext cx="1458968" cy="1458949"/>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82" name="Shape 182"/>
        <p:cNvGrpSpPr/>
        <p:nvPr/>
      </p:nvGrpSpPr>
      <p:grpSpPr>
        <a:xfrm>
          <a:off x="0" y="0"/>
          <a:ext cx="0" cy="0"/>
          <a:chOff x="0" y="0"/>
          <a:chExt cx="0" cy="0"/>
        </a:xfrm>
      </p:grpSpPr>
      <p:pic>
        <p:nvPicPr>
          <p:cNvPr id="183" name="Google Shape;183;p17"/>
          <p:cNvPicPr preferRelativeResize="0"/>
          <p:nvPr/>
        </p:nvPicPr>
        <p:blipFill rotWithShape="1">
          <a:blip r:embed="rId2">
            <a:alphaModFix amt="6000"/>
          </a:blip>
          <a:srcRect b="0" l="0" r="0" t="0"/>
          <a:stretch/>
        </p:blipFill>
        <p:spPr>
          <a:xfrm>
            <a:off x="0" y="-11"/>
            <a:ext cx="9144000" cy="5143524"/>
          </a:xfrm>
          <a:prstGeom prst="rect">
            <a:avLst/>
          </a:prstGeom>
          <a:noFill/>
          <a:ln>
            <a:noFill/>
          </a:ln>
        </p:spPr>
      </p:pic>
      <p:grpSp>
        <p:nvGrpSpPr>
          <p:cNvPr id="184" name="Google Shape;184;p17"/>
          <p:cNvGrpSpPr/>
          <p:nvPr/>
        </p:nvGrpSpPr>
        <p:grpSpPr>
          <a:xfrm>
            <a:off x="45240" y="0"/>
            <a:ext cx="9098772" cy="2220675"/>
            <a:chOff x="45240" y="0"/>
            <a:chExt cx="9098772" cy="2220675"/>
          </a:xfrm>
        </p:grpSpPr>
        <p:grpSp>
          <p:nvGrpSpPr>
            <p:cNvPr id="185" name="Google Shape;185;p17"/>
            <p:cNvGrpSpPr/>
            <p:nvPr/>
          </p:nvGrpSpPr>
          <p:grpSpPr>
            <a:xfrm>
              <a:off x="45240" y="83112"/>
              <a:ext cx="546397" cy="853031"/>
              <a:chOff x="45240" y="83112"/>
              <a:chExt cx="546397" cy="853031"/>
            </a:xfrm>
          </p:grpSpPr>
          <p:pic>
            <p:nvPicPr>
              <p:cNvPr id="186" name="Google Shape;186;p17"/>
              <p:cNvPicPr preferRelativeResize="0"/>
              <p:nvPr/>
            </p:nvPicPr>
            <p:blipFill>
              <a:blip r:embed="rId3">
                <a:alphaModFix/>
              </a:blip>
              <a:stretch>
                <a:fillRect/>
              </a:stretch>
            </p:blipFill>
            <p:spPr>
              <a:xfrm flipH="1">
                <a:off x="45240" y="457112"/>
                <a:ext cx="283150" cy="315300"/>
              </a:xfrm>
              <a:prstGeom prst="rect">
                <a:avLst/>
              </a:prstGeom>
              <a:noFill/>
              <a:ln>
                <a:noFill/>
              </a:ln>
            </p:spPr>
          </p:pic>
          <p:pic>
            <p:nvPicPr>
              <p:cNvPr id="187" name="Google Shape;187;p17"/>
              <p:cNvPicPr preferRelativeResize="0"/>
              <p:nvPr/>
            </p:nvPicPr>
            <p:blipFill>
              <a:blip r:embed="rId3">
                <a:alphaModFix/>
              </a:blip>
              <a:stretch>
                <a:fillRect/>
              </a:stretch>
            </p:blipFill>
            <p:spPr>
              <a:xfrm flipH="1">
                <a:off x="240066" y="719281"/>
                <a:ext cx="194750" cy="216863"/>
              </a:xfrm>
              <a:prstGeom prst="rect">
                <a:avLst/>
              </a:prstGeom>
              <a:noFill/>
              <a:ln>
                <a:noFill/>
              </a:ln>
            </p:spPr>
          </p:pic>
          <p:pic>
            <p:nvPicPr>
              <p:cNvPr id="188" name="Google Shape;188;p17"/>
              <p:cNvPicPr preferRelativeResize="0"/>
              <p:nvPr/>
            </p:nvPicPr>
            <p:blipFill>
              <a:blip r:embed="rId3">
                <a:alphaModFix/>
              </a:blip>
              <a:stretch>
                <a:fillRect/>
              </a:stretch>
            </p:blipFill>
            <p:spPr>
              <a:xfrm flipH="1">
                <a:off x="173244" y="83112"/>
                <a:ext cx="418394" cy="465900"/>
              </a:xfrm>
              <a:prstGeom prst="rect">
                <a:avLst/>
              </a:prstGeom>
              <a:noFill/>
              <a:ln>
                <a:noFill/>
              </a:ln>
            </p:spPr>
          </p:pic>
        </p:grpSp>
        <p:pic>
          <p:nvPicPr>
            <p:cNvPr id="189" name="Google Shape;189;p17"/>
            <p:cNvPicPr preferRelativeResize="0"/>
            <p:nvPr/>
          </p:nvPicPr>
          <p:blipFill rotWithShape="1">
            <a:blip r:embed="rId4">
              <a:alphaModFix/>
            </a:blip>
            <a:srcRect b="5419" l="17131" r="21265" t="7167"/>
            <a:stretch/>
          </p:blipFill>
          <p:spPr>
            <a:xfrm flipH="1">
              <a:off x="8101762" y="0"/>
              <a:ext cx="1042250" cy="2220675"/>
            </a:xfrm>
            <a:prstGeom prst="rect">
              <a:avLst/>
            </a:prstGeom>
            <a:noFill/>
            <a:ln>
              <a:noFill/>
            </a:ln>
          </p:spPr>
        </p:pic>
      </p:grpSp>
      <p:pic>
        <p:nvPicPr>
          <p:cNvPr id="190" name="Google Shape;190;p17"/>
          <p:cNvPicPr preferRelativeResize="0"/>
          <p:nvPr/>
        </p:nvPicPr>
        <p:blipFill>
          <a:blip r:embed="rId5">
            <a:alphaModFix/>
          </a:blip>
          <a:stretch>
            <a:fillRect/>
          </a:stretch>
        </p:blipFill>
        <p:spPr>
          <a:xfrm rot="1406088">
            <a:off x="-392173" y="4234526"/>
            <a:ext cx="1459232" cy="1459226"/>
          </a:xfrm>
          <a:prstGeom prst="rect">
            <a:avLst/>
          </a:prstGeom>
          <a:noFill/>
          <a:ln>
            <a:noFill/>
          </a:ln>
        </p:spPr>
      </p:pic>
      <p:sp>
        <p:nvSpPr>
          <p:cNvPr id="191" name="Google Shape;191;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92" name="Google Shape;192;p17"/>
          <p:cNvSpPr txBox="1"/>
          <p:nvPr>
            <p:ph idx="1" type="subTitle"/>
          </p:nvPr>
        </p:nvSpPr>
        <p:spPr>
          <a:xfrm>
            <a:off x="720000" y="2012349"/>
            <a:ext cx="2530800" cy="810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3" name="Google Shape;193;p17"/>
          <p:cNvSpPr txBox="1"/>
          <p:nvPr>
            <p:ph idx="2" type="subTitle"/>
          </p:nvPr>
        </p:nvSpPr>
        <p:spPr>
          <a:xfrm>
            <a:off x="3307745" y="2012349"/>
            <a:ext cx="2530800" cy="810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4" name="Google Shape;194;p17"/>
          <p:cNvSpPr txBox="1"/>
          <p:nvPr>
            <p:ph idx="3" type="subTitle"/>
          </p:nvPr>
        </p:nvSpPr>
        <p:spPr>
          <a:xfrm>
            <a:off x="720000" y="3794000"/>
            <a:ext cx="2530800" cy="810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5" name="Google Shape;195;p17"/>
          <p:cNvSpPr txBox="1"/>
          <p:nvPr>
            <p:ph idx="4" type="subTitle"/>
          </p:nvPr>
        </p:nvSpPr>
        <p:spPr>
          <a:xfrm>
            <a:off x="3307745" y="3794000"/>
            <a:ext cx="2530800" cy="810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6" name="Google Shape;196;p17"/>
          <p:cNvSpPr txBox="1"/>
          <p:nvPr>
            <p:ph idx="5" type="subTitle"/>
          </p:nvPr>
        </p:nvSpPr>
        <p:spPr>
          <a:xfrm>
            <a:off x="5893190" y="2012349"/>
            <a:ext cx="2530800" cy="810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7" name="Google Shape;197;p17"/>
          <p:cNvSpPr txBox="1"/>
          <p:nvPr>
            <p:ph idx="6" type="subTitle"/>
          </p:nvPr>
        </p:nvSpPr>
        <p:spPr>
          <a:xfrm>
            <a:off x="5893190" y="3794000"/>
            <a:ext cx="2530800" cy="810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8" name="Google Shape;198;p17"/>
          <p:cNvSpPr txBox="1"/>
          <p:nvPr>
            <p:ph idx="7" type="subTitle"/>
          </p:nvPr>
        </p:nvSpPr>
        <p:spPr>
          <a:xfrm>
            <a:off x="721139" y="1305550"/>
            <a:ext cx="2528400" cy="81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Fredoka"/>
              <a:buNone/>
              <a:defRPr sz="2200">
                <a:solidFill>
                  <a:schemeClr val="dk1"/>
                </a:solidFill>
                <a:latin typeface="Fredoka"/>
                <a:ea typeface="Fredoka"/>
                <a:cs typeface="Fredoka"/>
                <a:sym typeface="Fredoka"/>
              </a:defRPr>
            </a:lvl1pPr>
            <a:lvl2pPr lvl="1" rtl="0" algn="ctr">
              <a:lnSpc>
                <a:spcPct val="100000"/>
              </a:lnSpc>
              <a:spcBef>
                <a:spcPts val="0"/>
              </a:spcBef>
              <a:spcAft>
                <a:spcPts val="0"/>
              </a:spcAft>
              <a:buSzPts val="2400"/>
              <a:buFont typeface="Fredoka"/>
              <a:buNone/>
              <a:defRPr b="1" sz="2400">
                <a:latin typeface="Fredoka"/>
                <a:ea typeface="Fredoka"/>
                <a:cs typeface="Fredoka"/>
                <a:sym typeface="Fredoka"/>
              </a:defRPr>
            </a:lvl2pPr>
            <a:lvl3pPr lvl="2" rtl="0" algn="ctr">
              <a:lnSpc>
                <a:spcPct val="100000"/>
              </a:lnSpc>
              <a:spcBef>
                <a:spcPts val="0"/>
              </a:spcBef>
              <a:spcAft>
                <a:spcPts val="0"/>
              </a:spcAft>
              <a:buSzPts val="2400"/>
              <a:buFont typeface="Fredoka"/>
              <a:buNone/>
              <a:defRPr b="1" sz="2400">
                <a:latin typeface="Fredoka"/>
                <a:ea typeface="Fredoka"/>
                <a:cs typeface="Fredoka"/>
                <a:sym typeface="Fredoka"/>
              </a:defRPr>
            </a:lvl3pPr>
            <a:lvl4pPr lvl="3" rtl="0" algn="ctr">
              <a:lnSpc>
                <a:spcPct val="100000"/>
              </a:lnSpc>
              <a:spcBef>
                <a:spcPts val="0"/>
              </a:spcBef>
              <a:spcAft>
                <a:spcPts val="0"/>
              </a:spcAft>
              <a:buSzPts val="2400"/>
              <a:buFont typeface="Fredoka"/>
              <a:buNone/>
              <a:defRPr b="1" sz="2400">
                <a:latin typeface="Fredoka"/>
                <a:ea typeface="Fredoka"/>
                <a:cs typeface="Fredoka"/>
                <a:sym typeface="Fredoka"/>
              </a:defRPr>
            </a:lvl4pPr>
            <a:lvl5pPr lvl="4" rtl="0" algn="ctr">
              <a:lnSpc>
                <a:spcPct val="100000"/>
              </a:lnSpc>
              <a:spcBef>
                <a:spcPts val="0"/>
              </a:spcBef>
              <a:spcAft>
                <a:spcPts val="0"/>
              </a:spcAft>
              <a:buSzPts val="2400"/>
              <a:buFont typeface="Fredoka"/>
              <a:buNone/>
              <a:defRPr b="1" sz="2400">
                <a:latin typeface="Fredoka"/>
                <a:ea typeface="Fredoka"/>
                <a:cs typeface="Fredoka"/>
                <a:sym typeface="Fredoka"/>
              </a:defRPr>
            </a:lvl5pPr>
            <a:lvl6pPr lvl="5" rtl="0" algn="ctr">
              <a:lnSpc>
                <a:spcPct val="100000"/>
              </a:lnSpc>
              <a:spcBef>
                <a:spcPts val="0"/>
              </a:spcBef>
              <a:spcAft>
                <a:spcPts val="0"/>
              </a:spcAft>
              <a:buSzPts val="2400"/>
              <a:buFont typeface="Fredoka"/>
              <a:buNone/>
              <a:defRPr b="1" sz="2400">
                <a:latin typeface="Fredoka"/>
                <a:ea typeface="Fredoka"/>
                <a:cs typeface="Fredoka"/>
                <a:sym typeface="Fredoka"/>
              </a:defRPr>
            </a:lvl6pPr>
            <a:lvl7pPr lvl="6" rtl="0" algn="ctr">
              <a:lnSpc>
                <a:spcPct val="100000"/>
              </a:lnSpc>
              <a:spcBef>
                <a:spcPts val="0"/>
              </a:spcBef>
              <a:spcAft>
                <a:spcPts val="0"/>
              </a:spcAft>
              <a:buSzPts val="2400"/>
              <a:buFont typeface="Fredoka"/>
              <a:buNone/>
              <a:defRPr b="1" sz="2400">
                <a:latin typeface="Fredoka"/>
                <a:ea typeface="Fredoka"/>
                <a:cs typeface="Fredoka"/>
                <a:sym typeface="Fredoka"/>
              </a:defRPr>
            </a:lvl7pPr>
            <a:lvl8pPr lvl="7" rtl="0" algn="ctr">
              <a:lnSpc>
                <a:spcPct val="100000"/>
              </a:lnSpc>
              <a:spcBef>
                <a:spcPts val="0"/>
              </a:spcBef>
              <a:spcAft>
                <a:spcPts val="0"/>
              </a:spcAft>
              <a:buSzPts val="2400"/>
              <a:buFont typeface="Fredoka"/>
              <a:buNone/>
              <a:defRPr b="1" sz="2400">
                <a:latin typeface="Fredoka"/>
                <a:ea typeface="Fredoka"/>
                <a:cs typeface="Fredoka"/>
                <a:sym typeface="Fredoka"/>
              </a:defRPr>
            </a:lvl8pPr>
            <a:lvl9pPr lvl="8" rtl="0" algn="ctr">
              <a:lnSpc>
                <a:spcPct val="100000"/>
              </a:lnSpc>
              <a:spcBef>
                <a:spcPts val="0"/>
              </a:spcBef>
              <a:spcAft>
                <a:spcPts val="0"/>
              </a:spcAft>
              <a:buSzPts val="2400"/>
              <a:buFont typeface="Fredoka"/>
              <a:buNone/>
              <a:defRPr b="1" sz="2400">
                <a:latin typeface="Fredoka"/>
                <a:ea typeface="Fredoka"/>
                <a:cs typeface="Fredoka"/>
                <a:sym typeface="Fredoka"/>
              </a:defRPr>
            </a:lvl9pPr>
          </a:lstStyle>
          <a:p/>
        </p:txBody>
      </p:sp>
      <p:sp>
        <p:nvSpPr>
          <p:cNvPr id="199" name="Google Shape;199;p17"/>
          <p:cNvSpPr txBox="1"/>
          <p:nvPr>
            <p:ph idx="8" type="subTitle"/>
          </p:nvPr>
        </p:nvSpPr>
        <p:spPr>
          <a:xfrm>
            <a:off x="3308885" y="1305550"/>
            <a:ext cx="2528400" cy="81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Fredoka"/>
              <a:buNone/>
              <a:defRPr sz="2200">
                <a:solidFill>
                  <a:schemeClr val="dk1"/>
                </a:solidFill>
                <a:latin typeface="Fredoka"/>
                <a:ea typeface="Fredoka"/>
                <a:cs typeface="Fredoka"/>
                <a:sym typeface="Fredoka"/>
              </a:defRPr>
            </a:lvl1pPr>
            <a:lvl2pPr lvl="1" rtl="0" algn="ctr">
              <a:lnSpc>
                <a:spcPct val="100000"/>
              </a:lnSpc>
              <a:spcBef>
                <a:spcPts val="0"/>
              </a:spcBef>
              <a:spcAft>
                <a:spcPts val="0"/>
              </a:spcAft>
              <a:buSzPts val="2400"/>
              <a:buFont typeface="Fredoka"/>
              <a:buNone/>
              <a:defRPr b="1" sz="2400">
                <a:latin typeface="Fredoka"/>
                <a:ea typeface="Fredoka"/>
                <a:cs typeface="Fredoka"/>
                <a:sym typeface="Fredoka"/>
              </a:defRPr>
            </a:lvl2pPr>
            <a:lvl3pPr lvl="2" rtl="0" algn="ctr">
              <a:lnSpc>
                <a:spcPct val="100000"/>
              </a:lnSpc>
              <a:spcBef>
                <a:spcPts val="0"/>
              </a:spcBef>
              <a:spcAft>
                <a:spcPts val="0"/>
              </a:spcAft>
              <a:buSzPts val="2400"/>
              <a:buFont typeface="Fredoka"/>
              <a:buNone/>
              <a:defRPr b="1" sz="2400">
                <a:latin typeface="Fredoka"/>
                <a:ea typeface="Fredoka"/>
                <a:cs typeface="Fredoka"/>
                <a:sym typeface="Fredoka"/>
              </a:defRPr>
            </a:lvl3pPr>
            <a:lvl4pPr lvl="3" rtl="0" algn="ctr">
              <a:lnSpc>
                <a:spcPct val="100000"/>
              </a:lnSpc>
              <a:spcBef>
                <a:spcPts val="0"/>
              </a:spcBef>
              <a:spcAft>
                <a:spcPts val="0"/>
              </a:spcAft>
              <a:buSzPts val="2400"/>
              <a:buFont typeface="Fredoka"/>
              <a:buNone/>
              <a:defRPr b="1" sz="2400">
                <a:latin typeface="Fredoka"/>
                <a:ea typeface="Fredoka"/>
                <a:cs typeface="Fredoka"/>
                <a:sym typeface="Fredoka"/>
              </a:defRPr>
            </a:lvl4pPr>
            <a:lvl5pPr lvl="4" rtl="0" algn="ctr">
              <a:lnSpc>
                <a:spcPct val="100000"/>
              </a:lnSpc>
              <a:spcBef>
                <a:spcPts val="0"/>
              </a:spcBef>
              <a:spcAft>
                <a:spcPts val="0"/>
              </a:spcAft>
              <a:buSzPts val="2400"/>
              <a:buFont typeface="Fredoka"/>
              <a:buNone/>
              <a:defRPr b="1" sz="2400">
                <a:latin typeface="Fredoka"/>
                <a:ea typeface="Fredoka"/>
                <a:cs typeface="Fredoka"/>
                <a:sym typeface="Fredoka"/>
              </a:defRPr>
            </a:lvl5pPr>
            <a:lvl6pPr lvl="5" rtl="0" algn="ctr">
              <a:lnSpc>
                <a:spcPct val="100000"/>
              </a:lnSpc>
              <a:spcBef>
                <a:spcPts val="0"/>
              </a:spcBef>
              <a:spcAft>
                <a:spcPts val="0"/>
              </a:spcAft>
              <a:buSzPts val="2400"/>
              <a:buFont typeface="Fredoka"/>
              <a:buNone/>
              <a:defRPr b="1" sz="2400">
                <a:latin typeface="Fredoka"/>
                <a:ea typeface="Fredoka"/>
                <a:cs typeface="Fredoka"/>
                <a:sym typeface="Fredoka"/>
              </a:defRPr>
            </a:lvl6pPr>
            <a:lvl7pPr lvl="6" rtl="0" algn="ctr">
              <a:lnSpc>
                <a:spcPct val="100000"/>
              </a:lnSpc>
              <a:spcBef>
                <a:spcPts val="0"/>
              </a:spcBef>
              <a:spcAft>
                <a:spcPts val="0"/>
              </a:spcAft>
              <a:buSzPts val="2400"/>
              <a:buFont typeface="Fredoka"/>
              <a:buNone/>
              <a:defRPr b="1" sz="2400">
                <a:latin typeface="Fredoka"/>
                <a:ea typeface="Fredoka"/>
                <a:cs typeface="Fredoka"/>
                <a:sym typeface="Fredoka"/>
              </a:defRPr>
            </a:lvl7pPr>
            <a:lvl8pPr lvl="7" rtl="0" algn="ctr">
              <a:lnSpc>
                <a:spcPct val="100000"/>
              </a:lnSpc>
              <a:spcBef>
                <a:spcPts val="0"/>
              </a:spcBef>
              <a:spcAft>
                <a:spcPts val="0"/>
              </a:spcAft>
              <a:buSzPts val="2400"/>
              <a:buFont typeface="Fredoka"/>
              <a:buNone/>
              <a:defRPr b="1" sz="2400">
                <a:latin typeface="Fredoka"/>
                <a:ea typeface="Fredoka"/>
                <a:cs typeface="Fredoka"/>
                <a:sym typeface="Fredoka"/>
              </a:defRPr>
            </a:lvl8pPr>
            <a:lvl9pPr lvl="8" rtl="0" algn="ctr">
              <a:lnSpc>
                <a:spcPct val="100000"/>
              </a:lnSpc>
              <a:spcBef>
                <a:spcPts val="0"/>
              </a:spcBef>
              <a:spcAft>
                <a:spcPts val="0"/>
              </a:spcAft>
              <a:buSzPts val="2400"/>
              <a:buFont typeface="Fredoka"/>
              <a:buNone/>
              <a:defRPr b="1" sz="2400">
                <a:latin typeface="Fredoka"/>
                <a:ea typeface="Fredoka"/>
                <a:cs typeface="Fredoka"/>
                <a:sym typeface="Fredoka"/>
              </a:defRPr>
            </a:lvl9pPr>
          </a:lstStyle>
          <a:p/>
        </p:txBody>
      </p:sp>
      <p:sp>
        <p:nvSpPr>
          <p:cNvPr id="200" name="Google Shape;200;p17"/>
          <p:cNvSpPr txBox="1"/>
          <p:nvPr>
            <p:ph idx="9" type="subTitle"/>
          </p:nvPr>
        </p:nvSpPr>
        <p:spPr>
          <a:xfrm>
            <a:off x="5894330" y="1305550"/>
            <a:ext cx="2528400" cy="81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Fredoka"/>
              <a:buNone/>
              <a:defRPr sz="2200">
                <a:solidFill>
                  <a:schemeClr val="dk1"/>
                </a:solidFill>
                <a:latin typeface="Fredoka"/>
                <a:ea typeface="Fredoka"/>
                <a:cs typeface="Fredoka"/>
                <a:sym typeface="Fredoka"/>
              </a:defRPr>
            </a:lvl1pPr>
            <a:lvl2pPr lvl="1" rtl="0" algn="ctr">
              <a:lnSpc>
                <a:spcPct val="100000"/>
              </a:lnSpc>
              <a:spcBef>
                <a:spcPts val="0"/>
              </a:spcBef>
              <a:spcAft>
                <a:spcPts val="0"/>
              </a:spcAft>
              <a:buSzPts val="2400"/>
              <a:buFont typeface="Fredoka"/>
              <a:buNone/>
              <a:defRPr b="1" sz="2400">
                <a:latin typeface="Fredoka"/>
                <a:ea typeface="Fredoka"/>
                <a:cs typeface="Fredoka"/>
                <a:sym typeface="Fredoka"/>
              </a:defRPr>
            </a:lvl2pPr>
            <a:lvl3pPr lvl="2" rtl="0" algn="ctr">
              <a:lnSpc>
                <a:spcPct val="100000"/>
              </a:lnSpc>
              <a:spcBef>
                <a:spcPts val="0"/>
              </a:spcBef>
              <a:spcAft>
                <a:spcPts val="0"/>
              </a:spcAft>
              <a:buSzPts val="2400"/>
              <a:buFont typeface="Fredoka"/>
              <a:buNone/>
              <a:defRPr b="1" sz="2400">
                <a:latin typeface="Fredoka"/>
                <a:ea typeface="Fredoka"/>
                <a:cs typeface="Fredoka"/>
                <a:sym typeface="Fredoka"/>
              </a:defRPr>
            </a:lvl3pPr>
            <a:lvl4pPr lvl="3" rtl="0" algn="ctr">
              <a:lnSpc>
                <a:spcPct val="100000"/>
              </a:lnSpc>
              <a:spcBef>
                <a:spcPts val="0"/>
              </a:spcBef>
              <a:spcAft>
                <a:spcPts val="0"/>
              </a:spcAft>
              <a:buSzPts val="2400"/>
              <a:buFont typeface="Fredoka"/>
              <a:buNone/>
              <a:defRPr b="1" sz="2400">
                <a:latin typeface="Fredoka"/>
                <a:ea typeface="Fredoka"/>
                <a:cs typeface="Fredoka"/>
                <a:sym typeface="Fredoka"/>
              </a:defRPr>
            </a:lvl4pPr>
            <a:lvl5pPr lvl="4" rtl="0" algn="ctr">
              <a:lnSpc>
                <a:spcPct val="100000"/>
              </a:lnSpc>
              <a:spcBef>
                <a:spcPts val="0"/>
              </a:spcBef>
              <a:spcAft>
                <a:spcPts val="0"/>
              </a:spcAft>
              <a:buSzPts val="2400"/>
              <a:buFont typeface="Fredoka"/>
              <a:buNone/>
              <a:defRPr b="1" sz="2400">
                <a:latin typeface="Fredoka"/>
                <a:ea typeface="Fredoka"/>
                <a:cs typeface="Fredoka"/>
                <a:sym typeface="Fredoka"/>
              </a:defRPr>
            </a:lvl5pPr>
            <a:lvl6pPr lvl="5" rtl="0" algn="ctr">
              <a:lnSpc>
                <a:spcPct val="100000"/>
              </a:lnSpc>
              <a:spcBef>
                <a:spcPts val="0"/>
              </a:spcBef>
              <a:spcAft>
                <a:spcPts val="0"/>
              </a:spcAft>
              <a:buSzPts val="2400"/>
              <a:buFont typeface="Fredoka"/>
              <a:buNone/>
              <a:defRPr b="1" sz="2400">
                <a:latin typeface="Fredoka"/>
                <a:ea typeface="Fredoka"/>
                <a:cs typeface="Fredoka"/>
                <a:sym typeface="Fredoka"/>
              </a:defRPr>
            </a:lvl6pPr>
            <a:lvl7pPr lvl="6" rtl="0" algn="ctr">
              <a:lnSpc>
                <a:spcPct val="100000"/>
              </a:lnSpc>
              <a:spcBef>
                <a:spcPts val="0"/>
              </a:spcBef>
              <a:spcAft>
                <a:spcPts val="0"/>
              </a:spcAft>
              <a:buSzPts val="2400"/>
              <a:buFont typeface="Fredoka"/>
              <a:buNone/>
              <a:defRPr b="1" sz="2400">
                <a:latin typeface="Fredoka"/>
                <a:ea typeface="Fredoka"/>
                <a:cs typeface="Fredoka"/>
                <a:sym typeface="Fredoka"/>
              </a:defRPr>
            </a:lvl7pPr>
            <a:lvl8pPr lvl="7" rtl="0" algn="ctr">
              <a:lnSpc>
                <a:spcPct val="100000"/>
              </a:lnSpc>
              <a:spcBef>
                <a:spcPts val="0"/>
              </a:spcBef>
              <a:spcAft>
                <a:spcPts val="0"/>
              </a:spcAft>
              <a:buSzPts val="2400"/>
              <a:buFont typeface="Fredoka"/>
              <a:buNone/>
              <a:defRPr b="1" sz="2400">
                <a:latin typeface="Fredoka"/>
                <a:ea typeface="Fredoka"/>
                <a:cs typeface="Fredoka"/>
                <a:sym typeface="Fredoka"/>
              </a:defRPr>
            </a:lvl8pPr>
            <a:lvl9pPr lvl="8" rtl="0" algn="ctr">
              <a:lnSpc>
                <a:spcPct val="100000"/>
              </a:lnSpc>
              <a:spcBef>
                <a:spcPts val="0"/>
              </a:spcBef>
              <a:spcAft>
                <a:spcPts val="0"/>
              </a:spcAft>
              <a:buSzPts val="2400"/>
              <a:buFont typeface="Fredoka"/>
              <a:buNone/>
              <a:defRPr b="1" sz="2400">
                <a:latin typeface="Fredoka"/>
                <a:ea typeface="Fredoka"/>
                <a:cs typeface="Fredoka"/>
                <a:sym typeface="Fredoka"/>
              </a:defRPr>
            </a:lvl9pPr>
          </a:lstStyle>
          <a:p/>
        </p:txBody>
      </p:sp>
      <p:sp>
        <p:nvSpPr>
          <p:cNvPr id="201" name="Google Shape;201;p17"/>
          <p:cNvSpPr txBox="1"/>
          <p:nvPr>
            <p:ph idx="13" type="subTitle"/>
          </p:nvPr>
        </p:nvSpPr>
        <p:spPr>
          <a:xfrm>
            <a:off x="721139" y="3095450"/>
            <a:ext cx="2530800" cy="81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Fredoka"/>
              <a:buNone/>
              <a:defRPr sz="2200">
                <a:solidFill>
                  <a:schemeClr val="dk1"/>
                </a:solidFill>
                <a:latin typeface="Fredoka"/>
                <a:ea typeface="Fredoka"/>
                <a:cs typeface="Fredoka"/>
                <a:sym typeface="Fredoka"/>
              </a:defRPr>
            </a:lvl1pPr>
            <a:lvl2pPr lvl="1" rtl="0" algn="ctr">
              <a:lnSpc>
                <a:spcPct val="100000"/>
              </a:lnSpc>
              <a:spcBef>
                <a:spcPts val="0"/>
              </a:spcBef>
              <a:spcAft>
                <a:spcPts val="0"/>
              </a:spcAft>
              <a:buSzPts val="2400"/>
              <a:buFont typeface="Fredoka"/>
              <a:buNone/>
              <a:defRPr b="1" sz="2400">
                <a:latin typeface="Fredoka"/>
                <a:ea typeface="Fredoka"/>
                <a:cs typeface="Fredoka"/>
                <a:sym typeface="Fredoka"/>
              </a:defRPr>
            </a:lvl2pPr>
            <a:lvl3pPr lvl="2" rtl="0" algn="ctr">
              <a:lnSpc>
                <a:spcPct val="100000"/>
              </a:lnSpc>
              <a:spcBef>
                <a:spcPts val="0"/>
              </a:spcBef>
              <a:spcAft>
                <a:spcPts val="0"/>
              </a:spcAft>
              <a:buSzPts val="2400"/>
              <a:buFont typeface="Fredoka"/>
              <a:buNone/>
              <a:defRPr b="1" sz="2400">
                <a:latin typeface="Fredoka"/>
                <a:ea typeface="Fredoka"/>
                <a:cs typeface="Fredoka"/>
                <a:sym typeface="Fredoka"/>
              </a:defRPr>
            </a:lvl3pPr>
            <a:lvl4pPr lvl="3" rtl="0" algn="ctr">
              <a:lnSpc>
                <a:spcPct val="100000"/>
              </a:lnSpc>
              <a:spcBef>
                <a:spcPts val="0"/>
              </a:spcBef>
              <a:spcAft>
                <a:spcPts val="0"/>
              </a:spcAft>
              <a:buSzPts val="2400"/>
              <a:buFont typeface="Fredoka"/>
              <a:buNone/>
              <a:defRPr b="1" sz="2400">
                <a:latin typeface="Fredoka"/>
                <a:ea typeface="Fredoka"/>
                <a:cs typeface="Fredoka"/>
                <a:sym typeface="Fredoka"/>
              </a:defRPr>
            </a:lvl4pPr>
            <a:lvl5pPr lvl="4" rtl="0" algn="ctr">
              <a:lnSpc>
                <a:spcPct val="100000"/>
              </a:lnSpc>
              <a:spcBef>
                <a:spcPts val="0"/>
              </a:spcBef>
              <a:spcAft>
                <a:spcPts val="0"/>
              </a:spcAft>
              <a:buSzPts val="2400"/>
              <a:buFont typeface="Fredoka"/>
              <a:buNone/>
              <a:defRPr b="1" sz="2400">
                <a:latin typeface="Fredoka"/>
                <a:ea typeface="Fredoka"/>
                <a:cs typeface="Fredoka"/>
                <a:sym typeface="Fredoka"/>
              </a:defRPr>
            </a:lvl5pPr>
            <a:lvl6pPr lvl="5" rtl="0" algn="ctr">
              <a:lnSpc>
                <a:spcPct val="100000"/>
              </a:lnSpc>
              <a:spcBef>
                <a:spcPts val="0"/>
              </a:spcBef>
              <a:spcAft>
                <a:spcPts val="0"/>
              </a:spcAft>
              <a:buSzPts val="2400"/>
              <a:buFont typeface="Fredoka"/>
              <a:buNone/>
              <a:defRPr b="1" sz="2400">
                <a:latin typeface="Fredoka"/>
                <a:ea typeface="Fredoka"/>
                <a:cs typeface="Fredoka"/>
                <a:sym typeface="Fredoka"/>
              </a:defRPr>
            </a:lvl6pPr>
            <a:lvl7pPr lvl="6" rtl="0" algn="ctr">
              <a:lnSpc>
                <a:spcPct val="100000"/>
              </a:lnSpc>
              <a:spcBef>
                <a:spcPts val="0"/>
              </a:spcBef>
              <a:spcAft>
                <a:spcPts val="0"/>
              </a:spcAft>
              <a:buSzPts val="2400"/>
              <a:buFont typeface="Fredoka"/>
              <a:buNone/>
              <a:defRPr b="1" sz="2400">
                <a:latin typeface="Fredoka"/>
                <a:ea typeface="Fredoka"/>
                <a:cs typeface="Fredoka"/>
                <a:sym typeface="Fredoka"/>
              </a:defRPr>
            </a:lvl7pPr>
            <a:lvl8pPr lvl="7" rtl="0" algn="ctr">
              <a:lnSpc>
                <a:spcPct val="100000"/>
              </a:lnSpc>
              <a:spcBef>
                <a:spcPts val="0"/>
              </a:spcBef>
              <a:spcAft>
                <a:spcPts val="0"/>
              </a:spcAft>
              <a:buSzPts val="2400"/>
              <a:buFont typeface="Fredoka"/>
              <a:buNone/>
              <a:defRPr b="1" sz="2400">
                <a:latin typeface="Fredoka"/>
                <a:ea typeface="Fredoka"/>
                <a:cs typeface="Fredoka"/>
                <a:sym typeface="Fredoka"/>
              </a:defRPr>
            </a:lvl8pPr>
            <a:lvl9pPr lvl="8" rtl="0" algn="ctr">
              <a:lnSpc>
                <a:spcPct val="100000"/>
              </a:lnSpc>
              <a:spcBef>
                <a:spcPts val="0"/>
              </a:spcBef>
              <a:spcAft>
                <a:spcPts val="0"/>
              </a:spcAft>
              <a:buSzPts val="2400"/>
              <a:buFont typeface="Fredoka"/>
              <a:buNone/>
              <a:defRPr b="1" sz="2400">
                <a:latin typeface="Fredoka"/>
                <a:ea typeface="Fredoka"/>
                <a:cs typeface="Fredoka"/>
                <a:sym typeface="Fredoka"/>
              </a:defRPr>
            </a:lvl9pPr>
          </a:lstStyle>
          <a:p/>
        </p:txBody>
      </p:sp>
      <p:sp>
        <p:nvSpPr>
          <p:cNvPr id="202" name="Google Shape;202;p17"/>
          <p:cNvSpPr txBox="1"/>
          <p:nvPr>
            <p:ph idx="14" type="subTitle"/>
          </p:nvPr>
        </p:nvSpPr>
        <p:spPr>
          <a:xfrm>
            <a:off x="3308885" y="3095452"/>
            <a:ext cx="2528400" cy="81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Fredoka"/>
              <a:buNone/>
              <a:defRPr sz="2200">
                <a:solidFill>
                  <a:schemeClr val="dk1"/>
                </a:solidFill>
                <a:latin typeface="Fredoka"/>
                <a:ea typeface="Fredoka"/>
                <a:cs typeface="Fredoka"/>
                <a:sym typeface="Fredoka"/>
              </a:defRPr>
            </a:lvl1pPr>
            <a:lvl2pPr lvl="1" rtl="0" algn="ctr">
              <a:lnSpc>
                <a:spcPct val="100000"/>
              </a:lnSpc>
              <a:spcBef>
                <a:spcPts val="0"/>
              </a:spcBef>
              <a:spcAft>
                <a:spcPts val="0"/>
              </a:spcAft>
              <a:buSzPts val="2400"/>
              <a:buFont typeface="Fredoka"/>
              <a:buNone/>
              <a:defRPr b="1" sz="2400">
                <a:latin typeface="Fredoka"/>
                <a:ea typeface="Fredoka"/>
                <a:cs typeface="Fredoka"/>
                <a:sym typeface="Fredoka"/>
              </a:defRPr>
            </a:lvl2pPr>
            <a:lvl3pPr lvl="2" rtl="0" algn="ctr">
              <a:lnSpc>
                <a:spcPct val="100000"/>
              </a:lnSpc>
              <a:spcBef>
                <a:spcPts val="0"/>
              </a:spcBef>
              <a:spcAft>
                <a:spcPts val="0"/>
              </a:spcAft>
              <a:buSzPts val="2400"/>
              <a:buFont typeface="Fredoka"/>
              <a:buNone/>
              <a:defRPr b="1" sz="2400">
                <a:latin typeface="Fredoka"/>
                <a:ea typeface="Fredoka"/>
                <a:cs typeface="Fredoka"/>
                <a:sym typeface="Fredoka"/>
              </a:defRPr>
            </a:lvl3pPr>
            <a:lvl4pPr lvl="3" rtl="0" algn="ctr">
              <a:lnSpc>
                <a:spcPct val="100000"/>
              </a:lnSpc>
              <a:spcBef>
                <a:spcPts val="0"/>
              </a:spcBef>
              <a:spcAft>
                <a:spcPts val="0"/>
              </a:spcAft>
              <a:buSzPts val="2400"/>
              <a:buFont typeface="Fredoka"/>
              <a:buNone/>
              <a:defRPr b="1" sz="2400">
                <a:latin typeface="Fredoka"/>
                <a:ea typeface="Fredoka"/>
                <a:cs typeface="Fredoka"/>
                <a:sym typeface="Fredoka"/>
              </a:defRPr>
            </a:lvl4pPr>
            <a:lvl5pPr lvl="4" rtl="0" algn="ctr">
              <a:lnSpc>
                <a:spcPct val="100000"/>
              </a:lnSpc>
              <a:spcBef>
                <a:spcPts val="0"/>
              </a:spcBef>
              <a:spcAft>
                <a:spcPts val="0"/>
              </a:spcAft>
              <a:buSzPts val="2400"/>
              <a:buFont typeface="Fredoka"/>
              <a:buNone/>
              <a:defRPr b="1" sz="2400">
                <a:latin typeface="Fredoka"/>
                <a:ea typeface="Fredoka"/>
                <a:cs typeface="Fredoka"/>
                <a:sym typeface="Fredoka"/>
              </a:defRPr>
            </a:lvl5pPr>
            <a:lvl6pPr lvl="5" rtl="0" algn="ctr">
              <a:lnSpc>
                <a:spcPct val="100000"/>
              </a:lnSpc>
              <a:spcBef>
                <a:spcPts val="0"/>
              </a:spcBef>
              <a:spcAft>
                <a:spcPts val="0"/>
              </a:spcAft>
              <a:buSzPts val="2400"/>
              <a:buFont typeface="Fredoka"/>
              <a:buNone/>
              <a:defRPr b="1" sz="2400">
                <a:latin typeface="Fredoka"/>
                <a:ea typeface="Fredoka"/>
                <a:cs typeface="Fredoka"/>
                <a:sym typeface="Fredoka"/>
              </a:defRPr>
            </a:lvl6pPr>
            <a:lvl7pPr lvl="6" rtl="0" algn="ctr">
              <a:lnSpc>
                <a:spcPct val="100000"/>
              </a:lnSpc>
              <a:spcBef>
                <a:spcPts val="0"/>
              </a:spcBef>
              <a:spcAft>
                <a:spcPts val="0"/>
              </a:spcAft>
              <a:buSzPts val="2400"/>
              <a:buFont typeface="Fredoka"/>
              <a:buNone/>
              <a:defRPr b="1" sz="2400">
                <a:latin typeface="Fredoka"/>
                <a:ea typeface="Fredoka"/>
                <a:cs typeface="Fredoka"/>
                <a:sym typeface="Fredoka"/>
              </a:defRPr>
            </a:lvl7pPr>
            <a:lvl8pPr lvl="7" rtl="0" algn="ctr">
              <a:lnSpc>
                <a:spcPct val="100000"/>
              </a:lnSpc>
              <a:spcBef>
                <a:spcPts val="0"/>
              </a:spcBef>
              <a:spcAft>
                <a:spcPts val="0"/>
              </a:spcAft>
              <a:buSzPts val="2400"/>
              <a:buFont typeface="Fredoka"/>
              <a:buNone/>
              <a:defRPr b="1" sz="2400">
                <a:latin typeface="Fredoka"/>
                <a:ea typeface="Fredoka"/>
                <a:cs typeface="Fredoka"/>
                <a:sym typeface="Fredoka"/>
              </a:defRPr>
            </a:lvl8pPr>
            <a:lvl9pPr lvl="8" rtl="0" algn="ctr">
              <a:lnSpc>
                <a:spcPct val="100000"/>
              </a:lnSpc>
              <a:spcBef>
                <a:spcPts val="0"/>
              </a:spcBef>
              <a:spcAft>
                <a:spcPts val="0"/>
              </a:spcAft>
              <a:buSzPts val="2400"/>
              <a:buFont typeface="Fredoka"/>
              <a:buNone/>
              <a:defRPr b="1" sz="2400">
                <a:latin typeface="Fredoka"/>
                <a:ea typeface="Fredoka"/>
                <a:cs typeface="Fredoka"/>
                <a:sym typeface="Fredoka"/>
              </a:defRPr>
            </a:lvl9pPr>
          </a:lstStyle>
          <a:p/>
        </p:txBody>
      </p:sp>
      <p:sp>
        <p:nvSpPr>
          <p:cNvPr id="203" name="Google Shape;203;p17"/>
          <p:cNvSpPr txBox="1"/>
          <p:nvPr>
            <p:ph idx="15" type="subTitle"/>
          </p:nvPr>
        </p:nvSpPr>
        <p:spPr>
          <a:xfrm>
            <a:off x="5894330" y="3095452"/>
            <a:ext cx="2528400" cy="810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Fredoka"/>
              <a:buNone/>
              <a:defRPr sz="2200">
                <a:solidFill>
                  <a:schemeClr val="dk1"/>
                </a:solidFill>
                <a:latin typeface="Fredoka"/>
                <a:ea typeface="Fredoka"/>
                <a:cs typeface="Fredoka"/>
                <a:sym typeface="Fredoka"/>
              </a:defRPr>
            </a:lvl1pPr>
            <a:lvl2pPr lvl="1" rtl="0" algn="ctr">
              <a:lnSpc>
                <a:spcPct val="100000"/>
              </a:lnSpc>
              <a:spcBef>
                <a:spcPts val="0"/>
              </a:spcBef>
              <a:spcAft>
                <a:spcPts val="0"/>
              </a:spcAft>
              <a:buSzPts val="2400"/>
              <a:buFont typeface="Fredoka"/>
              <a:buNone/>
              <a:defRPr b="1" sz="2400">
                <a:latin typeface="Fredoka"/>
                <a:ea typeface="Fredoka"/>
                <a:cs typeface="Fredoka"/>
                <a:sym typeface="Fredoka"/>
              </a:defRPr>
            </a:lvl2pPr>
            <a:lvl3pPr lvl="2" rtl="0" algn="ctr">
              <a:lnSpc>
                <a:spcPct val="100000"/>
              </a:lnSpc>
              <a:spcBef>
                <a:spcPts val="0"/>
              </a:spcBef>
              <a:spcAft>
                <a:spcPts val="0"/>
              </a:spcAft>
              <a:buSzPts val="2400"/>
              <a:buFont typeface="Fredoka"/>
              <a:buNone/>
              <a:defRPr b="1" sz="2400">
                <a:latin typeface="Fredoka"/>
                <a:ea typeface="Fredoka"/>
                <a:cs typeface="Fredoka"/>
                <a:sym typeface="Fredoka"/>
              </a:defRPr>
            </a:lvl3pPr>
            <a:lvl4pPr lvl="3" rtl="0" algn="ctr">
              <a:lnSpc>
                <a:spcPct val="100000"/>
              </a:lnSpc>
              <a:spcBef>
                <a:spcPts val="0"/>
              </a:spcBef>
              <a:spcAft>
                <a:spcPts val="0"/>
              </a:spcAft>
              <a:buSzPts val="2400"/>
              <a:buFont typeface="Fredoka"/>
              <a:buNone/>
              <a:defRPr b="1" sz="2400">
                <a:latin typeface="Fredoka"/>
                <a:ea typeface="Fredoka"/>
                <a:cs typeface="Fredoka"/>
                <a:sym typeface="Fredoka"/>
              </a:defRPr>
            </a:lvl4pPr>
            <a:lvl5pPr lvl="4" rtl="0" algn="ctr">
              <a:lnSpc>
                <a:spcPct val="100000"/>
              </a:lnSpc>
              <a:spcBef>
                <a:spcPts val="0"/>
              </a:spcBef>
              <a:spcAft>
                <a:spcPts val="0"/>
              </a:spcAft>
              <a:buSzPts val="2400"/>
              <a:buFont typeface="Fredoka"/>
              <a:buNone/>
              <a:defRPr b="1" sz="2400">
                <a:latin typeface="Fredoka"/>
                <a:ea typeface="Fredoka"/>
                <a:cs typeface="Fredoka"/>
                <a:sym typeface="Fredoka"/>
              </a:defRPr>
            </a:lvl5pPr>
            <a:lvl6pPr lvl="5" rtl="0" algn="ctr">
              <a:lnSpc>
                <a:spcPct val="100000"/>
              </a:lnSpc>
              <a:spcBef>
                <a:spcPts val="0"/>
              </a:spcBef>
              <a:spcAft>
                <a:spcPts val="0"/>
              </a:spcAft>
              <a:buSzPts val="2400"/>
              <a:buFont typeface="Fredoka"/>
              <a:buNone/>
              <a:defRPr b="1" sz="2400">
                <a:latin typeface="Fredoka"/>
                <a:ea typeface="Fredoka"/>
                <a:cs typeface="Fredoka"/>
                <a:sym typeface="Fredoka"/>
              </a:defRPr>
            </a:lvl6pPr>
            <a:lvl7pPr lvl="6" rtl="0" algn="ctr">
              <a:lnSpc>
                <a:spcPct val="100000"/>
              </a:lnSpc>
              <a:spcBef>
                <a:spcPts val="0"/>
              </a:spcBef>
              <a:spcAft>
                <a:spcPts val="0"/>
              </a:spcAft>
              <a:buSzPts val="2400"/>
              <a:buFont typeface="Fredoka"/>
              <a:buNone/>
              <a:defRPr b="1" sz="2400">
                <a:latin typeface="Fredoka"/>
                <a:ea typeface="Fredoka"/>
                <a:cs typeface="Fredoka"/>
                <a:sym typeface="Fredoka"/>
              </a:defRPr>
            </a:lvl7pPr>
            <a:lvl8pPr lvl="7" rtl="0" algn="ctr">
              <a:lnSpc>
                <a:spcPct val="100000"/>
              </a:lnSpc>
              <a:spcBef>
                <a:spcPts val="0"/>
              </a:spcBef>
              <a:spcAft>
                <a:spcPts val="0"/>
              </a:spcAft>
              <a:buSzPts val="2400"/>
              <a:buFont typeface="Fredoka"/>
              <a:buNone/>
              <a:defRPr b="1" sz="2400">
                <a:latin typeface="Fredoka"/>
                <a:ea typeface="Fredoka"/>
                <a:cs typeface="Fredoka"/>
                <a:sym typeface="Fredoka"/>
              </a:defRPr>
            </a:lvl8pPr>
            <a:lvl9pPr lvl="8" rtl="0" algn="ctr">
              <a:lnSpc>
                <a:spcPct val="100000"/>
              </a:lnSpc>
              <a:spcBef>
                <a:spcPts val="0"/>
              </a:spcBef>
              <a:spcAft>
                <a:spcPts val="0"/>
              </a:spcAft>
              <a:buSzPts val="2400"/>
              <a:buFont typeface="Fredoka"/>
              <a:buNone/>
              <a:defRPr b="1" sz="2400">
                <a:latin typeface="Fredoka"/>
                <a:ea typeface="Fredoka"/>
                <a:cs typeface="Fredoka"/>
                <a:sym typeface="Fredoka"/>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04" name="Shape 204"/>
        <p:cNvGrpSpPr/>
        <p:nvPr/>
      </p:nvGrpSpPr>
      <p:grpSpPr>
        <a:xfrm>
          <a:off x="0" y="0"/>
          <a:ext cx="0" cy="0"/>
          <a:chOff x="0" y="0"/>
          <a:chExt cx="0" cy="0"/>
        </a:xfrm>
      </p:grpSpPr>
      <p:pic>
        <p:nvPicPr>
          <p:cNvPr id="205" name="Google Shape;205;p18"/>
          <p:cNvPicPr preferRelativeResize="0"/>
          <p:nvPr/>
        </p:nvPicPr>
        <p:blipFill rotWithShape="1">
          <a:blip r:embed="rId2">
            <a:alphaModFix amt="15000"/>
          </a:blip>
          <a:srcRect b="0" l="0" r="0" t="0"/>
          <a:stretch/>
        </p:blipFill>
        <p:spPr>
          <a:xfrm>
            <a:off x="0" y="-11"/>
            <a:ext cx="9144000" cy="5143524"/>
          </a:xfrm>
          <a:prstGeom prst="rect">
            <a:avLst/>
          </a:prstGeom>
          <a:noFill/>
          <a:ln>
            <a:noFill/>
          </a:ln>
        </p:spPr>
      </p:pic>
      <p:sp>
        <p:nvSpPr>
          <p:cNvPr id="206" name="Google Shape;206;p18"/>
          <p:cNvSpPr txBox="1"/>
          <p:nvPr/>
        </p:nvSpPr>
        <p:spPr>
          <a:xfrm>
            <a:off x="713225" y="3249913"/>
            <a:ext cx="4448100" cy="645600"/>
          </a:xfrm>
          <a:prstGeom prst="rect">
            <a:avLst/>
          </a:prstGeom>
          <a:noFill/>
          <a:ln>
            <a:noFill/>
          </a:ln>
        </p:spPr>
        <p:txBody>
          <a:bodyPr anchorCtr="0" anchor="ctr"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Albert Sans"/>
                <a:ea typeface="Albert Sans"/>
                <a:cs typeface="Albert Sans"/>
                <a:sym typeface="Albert Sans"/>
              </a:rPr>
              <a:t>CREDITS:</a:t>
            </a:r>
            <a:r>
              <a:rPr lang="en" sz="1200">
                <a:solidFill>
                  <a:schemeClr val="dk1"/>
                </a:solidFill>
                <a:latin typeface="Albert Sans"/>
                <a:ea typeface="Albert Sans"/>
                <a:cs typeface="Albert Sans"/>
                <a:sym typeface="Albert Sans"/>
              </a:rPr>
              <a:t> This presentation template was created by </a:t>
            </a:r>
            <a:r>
              <a:rPr b="1" lang="en" sz="1200">
                <a:solidFill>
                  <a:schemeClr val="hlink"/>
                </a:solidFill>
                <a:uFill>
                  <a:noFill/>
                </a:uFill>
                <a:latin typeface="Albert Sans"/>
                <a:ea typeface="Albert Sans"/>
                <a:cs typeface="Albert Sans"/>
                <a:sym typeface="Albert Sans"/>
                <a:hlinkClick r:id="rId3"/>
              </a:rPr>
              <a:t>Slidesgo</a:t>
            </a:r>
            <a:r>
              <a:rPr lang="en" sz="1200">
                <a:solidFill>
                  <a:schemeClr val="dk1"/>
                </a:solidFill>
                <a:latin typeface="Albert Sans"/>
                <a:ea typeface="Albert Sans"/>
                <a:cs typeface="Albert Sans"/>
                <a:sym typeface="Albert Sans"/>
              </a:rPr>
              <a:t>, and includes icons by </a:t>
            </a:r>
            <a:r>
              <a:rPr b="1" lang="en" sz="1200">
                <a:solidFill>
                  <a:schemeClr val="dk1"/>
                </a:solidFill>
                <a:uFill>
                  <a:noFill/>
                </a:uFill>
                <a:latin typeface="Albert Sans"/>
                <a:ea typeface="Albert Sans"/>
                <a:cs typeface="Albert Sans"/>
                <a:sym typeface="Albert Sans"/>
                <a:hlinkClick r:id="rId4">
                  <a:extLst>
                    <a:ext uri="{A12FA001-AC4F-418D-AE19-62706E023703}">
                      <ahyp:hlinkClr val="tx"/>
                    </a:ext>
                  </a:extLst>
                </a:hlinkClick>
              </a:rPr>
              <a:t>Flaticon</a:t>
            </a:r>
            <a:r>
              <a:rPr lang="en" sz="1200">
                <a:solidFill>
                  <a:schemeClr val="dk1"/>
                </a:solidFill>
                <a:latin typeface="Albert Sans"/>
                <a:ea typeface="Albert Sans"/>
                <a:cs typeface="Albert Sans"/>
                <a:sym typeface="Albert Sans"/>
              </a:rPr>
              <a:t>, and infographics &amp; images by </a:t>
            </a:r>
            <a:r>
              <a:rPr b="1" lang="en" sz="1200">
                <a:solidFill>
                  <a:schemeClr val="dk1"/>
                </a:solidFill>
                <a:uFill>
                  <a:noFill/>
                </a:uFill>
                <a:latin typeface="Albert Sans"/>
                <a:ea typeface="Albert Sans"/>
                <a:cs typeface="Albert Sans"/>
                <a:sym typeface="Albert Sans"/>
                <a:hlinkClick r:id="rId5">
                  <a:extLst>
                    <a:ext uri="{A12FA001-AC4F-418D-AE19-62706E023703}">
                      <ahyp:hlinkClr val="tx"/>
                    </a:ext>
                  </a:extLst>
                </a:hlinkClick>
              </a:rPr>
              <a:t>Freepik</a:t>
            </a:r>
            <a:r>
              <a:rPr lang="en" sz="1200">
                <a:solidFill>
                  <a:schemeClr val="dk1"/>
                </a:solidFill>
                <a:latin typeface="Albert Sans"/>
                <a:ea typeface="Albert Sans"/>
                <a:cs typeface="Albert Sans"/>
                <a:sym typeface="Albert Sans"/>
              </a:rPr>
              <a:t> </a:t>
            </a:r>
            <a:endParaRPr b="1" sz="1200">
              <a:solidFill>
                <a:schemeClr val="dk1"/>
              </a:solidFill>
              <a:latin typeface="Albert Sans"/>
              <a:ea typeface="Albert Sans"/>
              <a:cs typeface="Albert Sans"/>
              <a:sym typeface="Albert Sans"/>
            </a:endParaRPr>
          </a:p>
        </p:txBody>
      </p:sp>
      <p:grpSp>
        <p:nvGrpSpPr>
          <p:cNvPr id="207" name="Google Shape;207;p18"/>
          <p:cNvGrpSpPr/>
          <p:nvPr/>
        </p:nvGrpSpPr>
        <p:grpSpPr>
          <a:xfrm>
            <a:off x="-4" y="0"/>
            <a:ext cx="9025867" cy="5143506"/>
            <a:chOff x="-4" y="0"/>
            <a:chExt cx="9025867" cy="5143506"/>
          </a:xfrm>
        </p:grpSpPr>
        <p:grpSp>
          <p:nvGrpSpPr>
            <p:cNvPr id="208" name="Google Shape;208;p18"/>
            <p:cNvGrpSpPr/>
            <p:nvPr/>
          </p:nvGrpSpPr>
          <p:grpSpPr>
            <a:xfrm rot="10800000">
              <a:off x="8479465" y="4227887"/>
              <a:ext cx="546397" cy="853031"/>
              <a:chOff x="45240" y="83112"/>
              <a:chExt cx="546397" cy="853031"/>
            </a:xfrm>
          </p:grpSpPr>
          <p:pic>
            <p:nvPicPr>
              <p:cNvPr id="209" name="Google Shape;209;p18"/>
              <p:cNvPicPr preferRelativeResize="0"/>
              <p:nvPr/>
            </p:nvPicPr>
            <p:blipFill>
              <a:blip r:embed="rId6">
                <a:alphaModFix/>
              </a:blip>
              <a:stretch>
                <a:fillRect/>
              </a:stretch>
            </p:blipFill>
            <p:spPr>
              <a:xfrm flipH="1">
                <a:off x="45240" y="457112"/>
                <a:ext cx="283150" cy="315300"/>
              </a:xfrm>
              <a:prstGeom prst="rect">
                <a:avLst/>
              </a:prstGeom>
              <a:noFill/>
              <a:ln>
                <a:noFill/>
              </a:ln>
            </p:spPr>
          </p:pic>
          <p:pic>
            <p:nvPicPr>
              <p:cNvPr id="210" name="Google Shape;210;p18"/>
              <p:cNvPicPr preferRelativeResize="0"/>
              <p:nvPr/>
            </p:nvPicPr>
            <p:blipFill>
              <a:blip r:embed="rId6">
                <a:alphaModFix/>
              </a:blip>
              <a:stretch>
                <a:fillRect/>
              </a:stretch>
            </p:blipFill>
            <p:spPr>
              <a:xfrm flipH="1">
                <a:off x="240066" y="719281"/>
                <a:ext cx="194750" cy="216863"/>
              </a:xfrm>
              <a:prstGeom prst="rect">
                <a:avLst/>
              </a:prstGeom>
              <a:noFill/>
              <a:ln>
                <a:noFill/>
              </a:ln>
            </p:spPr>
          </p:pic>
          <p:pic>
            <p:nvPicPr>
              <p:cNvPr id="211" name="Google Shape;211;p18"/>
              <p:cNvPicPr preferRelativeResize="0"/>
              <p:nvPr/>
            </p:nvPicPr>
            <p:blipFill>
              <a:blip r:embed="rId6">
                <a:alphaModFix/>
              </a:blip>
              <a:stretch>
                <a:fillRect/>
              </a:stretch>
            </p:blipFill>
            <p:spPr>
              <a:xfrm flipH="1">
                <a:off x="173244" y="83112"/>
                <a:ext cx="418394" cy="465900"/>
              </a:xfrm>
              <a:prstGeom prst="rect">
                <a:avLst/>
              </a:prstGeom>
              <a:noFill/>
              <a:ln>
                <a:noFill/>
              </a:ln>
            </p:spPr>
          </p:pic>
        </p:grpSp>
        <p:grpSp>
          <p:nvGrpSpPr>
            <p:cNvPr id="212" name="Google Shape;212;p18"/>
            <p:cNvGrpSpPr/>
            <p:nvPr/>
          </p:nvGrpSpPr>
          <p:grpSpPr>
            <a:xfrm>
              <a:off x="-4" y="0"/>
              <a:ext cx="2178725" cy="5143506"/>
              <a:chOff x="-4" y="0"/>
              <a:chExt cx="2178725" cy="5143506"/>
            </a:xfrm>
          </p:grpSpPr>
          <p:pic>
            <p:nvPicPr>
              <p:cNvPr id="213" name="Google Shape;213;p18"/>
              <p:cNvPicPr preferRelativeResize="0"/>
              <p:nvPr/>
            </p:nvPicPr>
            <p:blipFill>
              <a:blip r:embed="rId7">
                <a:alphaModFix/>
              </a:blip>
              <a:stretch>
                <a:fillRect/>
              </a:stretch>
            </p:blipFill>
            <p:spPr>
              <a:xfrm rot="5400000">
                <a:off x="397608" y="3362394"/>
                <a:ext cx="1383500" cy="2178725"/>
              </a:xfrm>
              <a:prstGeom prst="rect">
                <a:avLst/>
              </a:prstGeom>
              <a:noFill/>
              <a:ln>
                <a:noFill/>
              </a:ln>
            </p:spPr>
          </p:pic>
          <p:pic>
            <p:nvPicPr>
              <p:cNvPr id="214" name="Google Shape;214;p18"/>
              <p:cNvPicPr preferRelativeResize="0"/>
              <p:nvPr/>
            </p:nvPicPr>
            <p:blipFill>
              <a:blip r:embed="rId8">
                <a:alphaModFix/>
              </a:blip>
              <a:stretch>
                <a:fillRect/>
              </a:stretch>
            </p:blipFill>
            <p:spPr>
              <a:xfrm>
                <a:off x="0" y="0"/>
                <a:ext cx="1624825" cy="2439675"/>
              </a:xfrm>
              <a:prstGeom prst="rect">
                <a:avLst/>
              </a:prstGeom>
              <a:noFill/>
              <a:ln>
                <a:noFill/>
              </a:ln>
            </p:spPr>
          </p:pic>
        </p:grpSp>
      </p:grpSp>
      <p:sp>
        <p:nvSpPr>
          <p:cNvPr id="215" name="Google Shape;215;p18"/>
          <p:cNvSpPr txBox="1"/>
          <p:nvPr>
            <p:ph type="title"/>
          </p:nvPr>
        </p:nvSpPr>
        <p:spPr>
          <a:xfrm>
            <a:off x="713275" y="670438"/>
            <a:ext cx="4448100" cy="876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6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16" name="Google Shape;216;p18"/>
          <p:cNvSpPr txBox="1"/>
          <p:nvPr>
            <p:ph idx="1" type="subTitle"/>
          </p:nvPr>
        </p:nvSpPr>
        <p:spPr>
          <a:xfrm>
            <a:off x="713225" y="1647212"/>
            <a:ext cx="4448100" cy="105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217" name="Shape 217"/>
        <p:cNvGrpSpPr/>
        <p:nvPr/>
      </p:nvGrpSpPr>
      <p:grpSpPr>
        <a:xfrm>
          <a:off x="0" y="0"/>
          <a:ext cx="0" cy="0"/>
          <a:chOff x="0" y="0"/>
          <a:chExt cx="0" cy="0"/>
        </a:xfrm>
      </p:grpSpPr>
      <p:pic>
        <p:nvPicPr>
          <p:cNvPr id="218" name="Google Shape;218;p19"/>
          <p:cNvPicPr preferRelativeResize="0"/>
          <p:nvPr/>
        </p:nvPicPr>
        <p:blipFill rotWithShape="1">
          <a:blip r:embed="rId2">
            <a:alphaModFix amt="15000"/>
          </a:blip>
          <a:srcRect b="0" l="0" r="0" t="0"/>
          <a:stretch/>
        </p:blipFill>
        <p:spPr>
          <a:xfrm>
            <a:off x="0" y="-11"/>
            <a:ext cx="9144000" cy="5143524"/>
          </a:xfrm>
          <a:prstGeom prst="rect">
            <a:avLst/>
          </a:prstGeom>
          <a:noFill/>
          <a:ln>
            <a:noFill/>
          </a:ln>
        </p:spPr>
      </p:pic>
      <p:grpSp>
        <p:nvGrpSpPr>
          <p:cNvPr id="219" name="Google Shape;219;p19"/>
          <p:cNvGrpSpPr/>
          <p:nvPr/>
        </p:nvGrpSpPr>
        <p:grpSpPr>
          <a:xfrm>
            <a:off x="0" y="0"/>
            <a:ext cx="9144000" cy="5143500"/>
            <a:chOff x="0" y="0"/>
            <a:chExt cx="9144000" cy="5143500"/>
          </a:xfrm>
        </p:grpSpPr>
        <p:pic>
          <p:nvPicPr>
            <p:cNvPr id="220" name="Google Shape;220;p19"/>
            <p:cNvPicPr preferRelativeResize="0"/>
            <p:nvPr/>
          </p:nvPicPr>
          <p:blipFill rotWithShape="1">
            <a:blip r:embed="rId3">
              <a:alphaModFix/>
            </a:blip>
            <a:srcRect b="24896" l="0" r="12319" t="0"/>
            <a:stretch/>
          </p:blipFill>
          <p:spPr>
            <a:xfrm flipH="1">
              <a:off x="7496349" y="0"/>
              <a:ext cx="1647651" cy="2119125"/>
            </a:xfrm>
            <a:prstGeom prst="rect">
              <a:avLst/>
            </a:prstGeom>
            <a:noFill/>
            <a:ln>
              <a:noFill/>
            </a:ln>
          </p:spPr>
        </p:pic>
        <p:pic>
          <p:nvPicPr>
            <p:cNvPr id="221" name="Google Shape;221;p19"/>
            <p:cNvPicPr preferRelativeResize="0"/>
            <p:nvPr/>
          </p:nvPicPr>
          <p:blipFill rotWithShape="1">
            <a:blip r:embed="rId3">
              <a:alphaModFix/>
            </a:blip>
            <a:srcRect b="24896" l="0" r="12319" t="0"/>
            <a:stretch/>
          </p:blipFill>
          <p:spPr>
            <a:xfrm rot="-5400000">
              <a:off x="264312" y="3031812"/>
              <a:ext cx="1847376" cy="2376000"/>
            </a:xfrm>
            <a:prstGeom prst="rect">
              <a:avLst/>
            </a:prstGeom>
            <a:noFill/>
            <a:ln>
              <a:noFill/>
            </a:ln>
          </p:spPr>
        </p:pic>
      </p:grpSp>
      <p:pic>
        <p:nvPicPr>
          <p:cNvPr id="222" name="Google Shape;222;p19"/>
          <p:cNvPicPr preferRelativeResize="0"/>
          <p:nvPr/>
        </p:nvPicPr>
        <p:blipFill>
          <a:blip r:embed="rId4">
            <a:alphaModFix/>
          </a:blip>
          <a:stretch>
            <a:fillRect/>
          </a:stretch>
        </p:blipFill>
        <p:spPr>
          <a:xfrm flipH="1">
            <a:off x="253624" y="78200"/>
            <a:ext cx="435700" cy="485200"/>
          </a:xfrm>
          <a:prstGeom prst="rect">
            <a:avLst/>
          </a:prstGeom>
          <a:noFill/>
          <a:ln>
            <a:noFill/>
          </a:ln>
        </p:spPr>
      </p:pic>
      <p:pic>
        <p:nvPicPr>
          <p:cNvPr id="223" name="Google Shape;223;p19"/>
          <p:cNvPicPr preferRelativeResize="0"/>
          <p:nvPr/>
        </p:nvPicPr>
        <p:blipFill>
          <a:blip r:embed="rId4">
            <a:alphaModFix/>
          </a:blip>
          <a:stretch>
            <a:fillRect/>
          </a:stretch>
        </p:blipFill>
        <p:spPr>
          <a:xfrm flipH="1">
            <a:off x="117975" y="473775"/>
            <a:ext cx="300750" cy="334900"/>
          </a:xfrm>
          <a:prstGeom prst="rect">
            <a:avLst/>
          </a:prstGeom>
          <a:noFill/>
          <a:ln>
            <a:noFill/>
          </a:ln>
        </p:spPr>
      </p:pic>
      <p:pic>
        <p:nvPicPr>
          <p:cNvPr id="224" name="Google Shape;224;p19"/>
          <p:cNvPicPr preferRelativeResize="0"/>
          <p:nvPr/>
        </p:nvPicPr>
        <p:blipFill>
          <a:blip r:embed="rId4">
            <a:alphaModFix/>
          </a:blip>
          <a:stretch>
            <a:fillRect/>
          </a:stretch>
        </p:blipFill>
        <p:spPr>
          <a:xfrm flipH="1">
            <a:off x="8535150" y="3395000"/>
            <a:ext cx="300750" cy="334900"/>
          </a:xfrm>
          <a:prstGeom prst="rect">
            <a:avLst/>
          </a:prstGeom>
          <a:noFill/>
          <a:ln>
            <a:noFill/>
          </a:ln>
        </p:spPr>
      </p:pic>
      <p:grpSp>
        <p:nvGrpSpPr>
          <p:cNvPr id="225" name="Google Shape;225;p19"/>
          <p:cNvGrpSpPr/>
          <p:nvPr/>
        </p:nvGrpSpPr>
        <p:grpSpPr>
          <a:xfrm>
            <a:off x="-1946469" y="-1523367"/>
            <a:ext cx="12933590" cy="8345099"/>
            <a:chOff x="-1946469" y="-1523367"/>
            <a:chExt cx="12933590" cy="8345099"/>
          </a:xfrm>
        </p:grpSpPr>
        <p:pic>
          <p:nvPicPr>
            <p:cNvPr id="226" name="Google Shape;226;p19"/>
            <p:cNvPicPr preferRelativeResize="0"/>
            <p:nvPr/>
          </p:nvPicPr>
          <p:blipFill rotWithShape="1">
            <a:blip r:embed="rId5">
              <a:alphaModFix/>
            </a:blip>
            <a:srcRect b="7893" l="10695" r="8828" t="9883"/>
            <a:stretch/>
          </p:blipFill>
          <p:spPr>
            <a:xfrm rot="-2489651">
              <a:off x="7219050" y="3017088"/>
              <a:ext cx="3106501" cy="3173825"/>
            </a:xfrm>
            <a:prstGeom prst="rect">
              <a:avLst/>
            </a:prstGeom>
            <a:noFill/>
            <a:ln>
              <a:noFill/>
            </a:ln>
          </p:spPr>
        </p:pic>
        <p:pic>
          <p:nvPicPr>
            <p:cNvPr id="227" name="Google Shape;227;p19"/>
            <p:cNvPicPr preferRelativeResize="0"/>
            <p:nvPr/>
          </p:nvPicPr>
          <p:blipFill rotWithShape="1">
            <a:blip r:embed="rId5">
              <a:alphaModFix/>
            </a:blip>
            <a:srcRect b="7893" l="10695" r="8828" t="9883"/>
            <a:stretch/>
          </p:blipFill>
          <p:spPr>
            <a:xfrm rot="-2489651">
              <a:off x="-1284900" y="-892549"/>
              <a:ext cx="3106501" cy="3173825"/>
            </a:xfrm>
            <a:prstGeom prst="rect">
              <a:avLst/>
            </a:prstGeom>
            <a:noFill/>
            <a:ln>
              <a:noFill/>
            </a:ln>
          </p:spPr>
        </p:pic>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228" name="Shape 228"/>
        <p:cNvGrpSpPr/>
        <p:nvPr/>
      </p:nvGrpSpPr>
      <p:grpSpPr>
        <a:xfrm>
          <a:off x="0" y="0"/>
          <a:ext cx="0" cy="0"/>
          <a:chOff x="0" y="0"/>
          <a:chExt cx="0" cy="0"/>
        </a:xfrm>
      </p:grpSpPr>
      <p:pic>
        <p:nvPicPr>
          <p:cNvPr id="229" name="Google Shape;229;p20"/>
          <p:cNvPicPr preferRelativeResize="0"/>
          <p:nvPr/>
        </p:nvPicPr>
        <p:blipFill rotWithShape="1">
          <a:blip r:embed="rId2">
            <a:alphaModFix amt="15000"/>
          </a:blip>
          <a:srcRect b="0" l="0" r="0" t="0"/>
          <a:stretch/>
        </p:blipFill>
        <p:spPr>
          <a:xfrm>
            <a:off x="0" y="-11"/>
            <a:ext cx="9144000" cy="5143524"/>
          </a:xfrm>
          <a:prstGeom prst="rect">
            <a:avLst/>
          </a:prstGeom>
          <a:noFill/>
          <a:ln>
            <a:noFill/>
          </a:ln>
        </p:spPr>
      </p:pic>
      <p:grpSp>
        <p:nvGrpSpPr>
          <p:cNvPr id="230" name="Google Shape;230;p20"/>
          <p:cNvGrpSpPr/>
          <p:nvPr/>
        </p:nvGrpSpPr>
        <p:grpSpPr>
          <a:xfrm>
            <a:off x="5" y="0"/>
            <a:ext cx="9144000" cy="5143524"/>
            <a:chOff x="5" y="0"/>
            <a:chExt cx="9144000" cy="5143524"/>
          </a:xfrm>
        </p:grpSpPr>
        <p:pic>
          <p:nvPicPr>
            <p:cNvPr id="231" name="Google Shape;231;p20"/>
            <p:cNvPicPr preferRelativeResize="0"/>
            <p:nvPr/>
          </p:nvPicPr>
          <p:blipFill rotWithShape="1">
            <a:blip r:embed="rId3">
              <a:alphaModFix/>
            </a:blip>
            <a:srcRect b="5419" l="17131" r="21265" t="7167"/>
            <a:stretch/>
          </p:blipFill>
          <p:spPr>
            <a:xfrm flipH="1" rot="5400000">
              <a:off x="6552356" y="2551875"/>
              <a:ext cx="1655649" cy="3527650"/>
            </a:xfrm>
            <a:prstGeom prst="rect">
              <a:avLst/>
            </a:prstGeom>
            <a:noFill/>
            <a:ln>
              <a:noFill/>
            </a:ln>
          </p:spPr>
        </p:pic>
        <p:pic>
          <p:nvPicPr>
            <p:cNvPr id="232" name="Google Shape;232;p20"/>
            <p:cNvPicPr preferRelativeResize="0"/>
            <p:nvPr/>
          </p:nvPicPr>
          <p:blipFill rotWithShape="1">
            <a:blip r:embed="rId3">
              <a:alphaModFix/>
            </a:blip>
            <a:srcRect b="5419" l="17131" r="21265" t="7167"/>
            <a:stretch/>
          </p:blipFill>
          <p:spPr>
            <a:xfrm flipH="1" rot="-5400000">
              <a:off x="936006" y="-936000"/>
              <a:ext cx="1655649" cy="3527650"/>
            </a:xfrm>
            <a:prstGeom prst="rect">
              <a:avLst/>
            </a:prstGeom>
            <a:noFill/>
            <a:ln>
              <a:noFill/>
            </a:ln>
          </p:spPr>
        </p:pic>
      </p:grpSp>
      <p:grpSp>
        <p:nvGrpSpPr>
          <p:cNvPr id="233" name="Google Shape;233;p20"/>
          <p:cNvGrpSpPr/>
          <p:nvPr/>
        </p:nvGrpSpPr>
        <p:grpSpPr>
          <a:xfrm>
            <a:off x="-958971" y="-590026"/>
            <a:ext cx="11335947" cy="6698899"/>
            <a:chOff x="-958971" y="-590026"/>
            <a:chExt cx="11335947" cy="6698899"/>
          </a:xfrm>
        </p:grpSpPr>
        <p:pic>
          <p:nvPicPr>
            <p:cNvPr id="234" name="Google Shape;234;p20"/>
            <p:cNvPicPr preferRelativeResize="0"/>
            <p:nvPr/>
          </p:nvPicPr>
          <p:blipFill>
            <a:blip r:embed="rId4">
              <a:alphaModFix/>
            </a:blip>
            <a:stretch>
              <a:fillRect/>
            </a:stretch>
          </p:blipFill>
          <p:spPr>
            <a:xfrm rot="-956940">
              <a:off x="6161323" y="2384411"/>
              <a:ext cx="3221754" cy="3221779"/>
            </a:xfrm>
            <a:prstGeom prst="rect">
              <a:avLst/>
            </a:prstGeom>
            <a:noFill/>
            <a:ln>
              <a:noFill/>
            </a:ln>
          </p:spPr>
        </p:pic>
        <p:pic>
          <p:nvPicPr>
            <p:cNvPr id="235" name="Google Shape;235;p20"/>
            <p:cNvPicPr preferRelativeResize="0"/>
            <p:nvPr/>
          </p:nvPicPr>
          <p:blipFill>
            <a:blip r:embed="rId5">
              <a:alphaModFix/>
            </a:blip>
            <a:stretch>
              <a:fillRect/>
            </a:stretch>
          </p:blipFill>
          <p:spPr>
            <a:xfrm rot="6333556">
              <a:off x="-628551" y="-259613"/>
              <a:ext cx="2853504" cy="2853500"/>
            </a:xfrm>
            <a:prstGeom prst="rect">
              <a:avLst/>
            </a:prstGeom>
            <a:noFill/>
            <a:ln>
              <a:noFill/>
            </a:ln>
          </p:spPr>
        </p:pic>
        <p:pic>
          <p:nvPicPr>
            <p:cNvPr id="236" name="Google Shape;236;p20"/>
            <p:cNvPicPr preferRelativeResize="0"/>
            <p:nvPr/>
          </p:nvPicPr>
          <p:blipFill>
            <a:blip r:embed="rId6">
              <a:alphaModFix/>
            </a:blip>
            <a:stretch>
              <a:fillRect/>
            </a:stretch>
          </p:blipFill>
          <p:spPr>
            <a:xfrm rot="-2699956">
              <a:off x="7801529" y="-34608"/>
              <a:ext cx="2133568" cy="2133539"/>
            </a:xfrm>
            <a:prstGeom prst="rect">
              <a:avLst/>
            </a:prstGeom>
            <a:noFill/>
            <a:ln>
              <a:noFill/>
            </a:ln>
          </p:spPr>
        </p:pic>
        <p:pic>
          <p:nvPicPr>
            <p:cNvPr id="237" name="Google Shape;237;p20"/>
            <p:cNvPicPr preferRelativeResize="0"/>
            <p:nvPr/>
          </p:nvPicPr>
          <p:blipFill rotWithShape="1">
            <a:blip r:embed="rId7">
              <a:alphaModFix/>
            </a:blip>
            <a:srcRect b="0" l="21402" r="19359" t="20083"/>
            <a:stretch/>
          </p:blipFill>
          <p:spPr>
            <a:xfrm rot="1763596">
              <a:off x="-278774" y="3227379"/>
              <a:ext cx="1911248" cy="2578415"/>
            </a:xfrm>
            <a:prstGeom prst="rect">
              <a:avLst/>
            </a:prstGeom>
            <a:noFill/>
            <a:ln>
              <a:noFill/>
            </a:ln>
          </p:spPr>
        </p:pic>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41" name="Shape 241"/>
        <p:cNvGrpSpPr/>
        <p:nvPr/>
      </p:nvGrpSpPr>
      <p:grpSpPr>
        <a:xfrm>
          <a:off x="0" y="0"/>
          <a:ext cx="0" cy="0"/>
          <a:chOff x="0" y="0"/>
          <a:chExt cx="0" cy="0"/>
        </a:xfrm>
      </p:grpSpPr>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42" name="Shape 242"/>
        <p:cNvGrpSpPr/>
        <p:nvPr/>
      </p:nvGrpSpPr>
      <p:grpSpPr>
        <a:xfrm>
          <a:off x="0" y="0"/>
          <a:ext cx="0" cy="0"/>
          <a:chOff x="0" y="0"/>
          <a:chExt cx="0" cy="0"/>
        </a:xfrm>
      </p:grpSpPr>
      <p:sp>
        <p:nvSpPr>
          <p:cNvPr id="243" name="Google Shape;243;p23"/>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theme" Target="../theme/theme3.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slideLayout" Target="../slideLayouts/slideLayout21.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1pPr>
            <a:lvl2pPr lvl="1" rtl="0">
              <a:spcBef>
                <a:spcPts val="0"/>
              </a:spcBef>
              <a:spcAft>
                <a:spcPts val="0"/>
              </a:spcAft>
              <a:buClr>
                <a:schemeClr val="dk1"/>
              </a:buClr>
              <a:buSzPts val="2800"/>
              <a:buFont typeface="Fredoka"/>
              <a:buNone/>
              <a:defRPr b="1" sz="2800">
                <a:solidFill>
                  <a:schemeClr val="dk1"/>
                </a:solidFill>
                <a:latin typeface="Fredoka"/>
                <a:ea typeface="Fredoka"/>
                <a:cs typeface="Fredoka"/>
                <a:sym typeface="Fredoka"/>
              </a:defRPr>
            </a:lvl2pPr>
            <a:lvl3pPr lvl="2" rtl="0">
              <a:spcBef>
                <a:spcPts val="0"/>
              </a:spcBef>
              <a:spcAft>
                <a:spcPts val="0"/>
              </a:spcAft>
              <a:buClr>
                <a:schemeClr val="dk1"/>
              </a:buClr>
              <a:buSzPts val="2800"/>
              <a:buFont typeface="Fredoka"/>
              <a:buNone/>
              <a:defRPr b="1" sz="2800">
                <a:solidFill>
                  <a:schemeClr val="dk1"/>
                </a:solidFill>
                <a:latin typeface="Fredoka"/>
                <a:ea typeface="Fredoka"/>
                <a:cs typeface="Fredoka"/>
                <a:sym typeface="Fredoka"/>
              </a:defRPr>
            </a:lvl3pPr>
            <a:lvl4pPr lvl="3" rtl="0">
              <a:spcBef>
                <a:spcPts val="0"/>
              </a:spcBef>
              <a:spcAft>
                <a:spcPts val="0"/>
              </a:spcAft>
              <a:buClr>
                <a:schemeClr val="dk1"/>
              </a:buClr>
              <a:buSzPts val="2800"/>
              <a:buFont typeface="Fredoka"/>
              <a:buNone/>
              <a:defRPr b="1" sz="2800">
                <a:solidFill>
                  <a:schemeClr val="dk1"/>
                </a:solidFill>
                <a:latin typeface="Fredoka"/>
                <a:ea typeface="Fredoka"/>
                <a:cs typeface="Fredoka"/>
                <a:sym typeface="Fredoka"/>
              </a:defRPr>
            </a:lvl4pPr>
            <a:lvl5pPr lvl="4" rtl="0">
              <a:spcBef>
                <a:spcPts val="0"/>
              </a:spcBef>
              <a:spcAft>
                <a:spcPts val="0"/>
              </a:spcAft>
              <a:buClr>
                <a:schemeClr val="dk1"/>
              </a:buClr>
              <a:buSzPts val="2800"/>
              <a:buFont typeface="Fredoka"/>
              <a:buNone/>
              <a:defRPr b="1" sz="2800">
                <a:solidFill>
                  <a:schemeClr val="dk1"/>
                </a:solidFill>
                <a:latin typeface="Fredoka"/>
                <a:ea typeface="Fredoka"/>
                <a:cs typeface="Fredoka"/>
                <a:sym typeface="Fredoka"/>
              </a:defRPr>
            </a:lvl5pPr>
            <a:lvl6pPr lvl="5" rtl="0">
              <a:spcBef>
                <a:spcPts val="0"/>
              </a:spcBef>
              <a:spcAft>
                <a:spcPts val="0"/>
              </a:spcAft>
              <a:buClr>
                <a:schemeClr val="dk1"/>
              </a:buClr>
              <a:buSzPts val="2800"/>
              <a:buFont typeface="Fredoka"/>
              <a:buNone/>
              <a:defRPr b="1" sz="2800">
                <a:solidFill>
                  <a:schemeClr val="dk1"/>
                </a:solidFill>
                <a:latin typeface="Fredoka"/>
                <a:ea typeface="Fredoka"/>
                <a:cs typeface="Fredoka"/>
                <a:sym typeface="Fredoka"/>
              </a:defRPr>
            </a:lvl6pPr>
            <a:lvl7pPr lvl="6" rtl="0">
              <a:spcBef>
                <a:spcPts val="0"/>
              </a:spcBef>
              <a:spcAft>
                <a:spcPts val="0"/>
              </a:spcAft>
              <a:buClr>
                <a:schemeClr val="dk1"/>
              </a:buClr>
              <a:buSzPts val="2800"/>
              <a:buFont typeface="Fredoka"/>
              <a:buNone/>
              <a:defRPr b="1" sz="2800">
                <a:solidFill>
                  <a:schemeClr val="dk1"/>
                </a:solidFill>
                <a:latin typeface="Fredoka"/>
                <a:ea typeface="Fredoka"/>
                <a:cs typeface="Fredoka"/>
                <a:sym typeface="Fredoka"/>
              </a:defRPr>
            </a:lvl7pPr>
            <a:lvl8pPr lvl="7" rtl="0">
              <a:spcBef>
                <a:spcPts val="0"/>
              </a:spcBef>
              <a:spcAft>
                <a:spcPts val="0"/>
              </a:spcAft>
              <a:buClr>
                <a:schemeClr val="dk1"/>
              </a:buClr>
              <a:buSzPts val="2800"/>
              <a:buFont typeface="Fredoka"/>
              <a:buNone/>
              <a:defRPr b="1" sz="2800">
                <a:solidFill>
                  <a:schemeClr val="dk1"/>
                </a:solidFill>
                <a:latin typeface="Fredoka"/>
                <a:ea typeface="Fredoka"/>
                <a:cs typeface="Fredoka"/>
                <a:sym typeface="Fredoka"/>
              </a:defRPr>
            </a:lvl8pPr>
            <a:lvl9pPr lvl="8" rtl="0">
              <a:spcBef>
                <a:spcPts val="0"/>
              </a:spcBef>
              <a:spcAft>
                <a:spcPts val="0"/>
              </a:spcAft>
              <a:buClr>
                <a:schemeClr val="dk1"/>
              </a:buClr>
              <a:buSzPts val="2800"/>
              <a:buFont typeface="Fredoka"/>
              <a:buNone/>
              <a:defRPr b="1" sz="2800">
                <a:solidFill>
                  <a:schemeClr val="dk1"/>
                </a:solidFill>
                <a:latin typeface="Fredoka"/>
                <a:ea typeface="Fredoka"/>
                <a:cs typeface="Fredoka"/>
                <a:sym typeface="Fredoka"/>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1pPr>
            <a:lvl2pPr indent="-317500" lvl="1" marL="9144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2pPr>
            <a:lvl3pPr indent="-317500" lvl="2" marL="13716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3pPr>
            <a:lvl4pPr indent="-317500" lvl="3" marL="18288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4pPr>
            <a:lvl5pPr indent="-317500" lvl="4" marL="22860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5pPr>
            <a:lvl6pPr indent="-317500" lvl="5" marL="27432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6pPr>
            <a:lvl7pPr indent="-317500" lvl="6" marL="32004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7pPr>
            <a:lvl8pPr indent="-317500" lvl="7" marL="36576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8pPr>
            <a:lvl9pPr indent="-317500" lvl="8" marL="41148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38" name="Shape 238"/>
        <p:cNvGrpSpPr/>
        <p:nvPr/>
      </p:nvGrpSpPr>
      <p:grpSpPr>
        <a:xfrm>
          <a:off x="0" y="0"/>
          <a:ext cx="0" cy="0"/>
          <a:chOff x="0" y="0"/>
          <a:chExt cx="0" cy="0"/>
        </a:xfrm>
      </p:grpSpPr>
      <p:sp>
        <p:nvSpPr>
          <p:cNvPr id="239" name="Google Shape;239;p2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240" name="Google Shape;240;p2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7" r:id="rId1"/>
    <p:sldLayoutId id="2147483668"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2.png"/><Relationship Id="rId4" Type="http://schemas.openxmlformats.org/officeDocument/2006/relationships/image" Target="../media/image13.png"/></Relationships>
</file>

<file path=ppt/slides/_rels/slide2.xml.rels><?xml version="1.0" encoding="UTF-8" standalone="yes"?><Relationships xmlns="http://schemas.openxmlformats.org/package/2006/relationships"><Relationship Id="rId20" Type="http://schemas.openxmlformats.org/officeDocument/2006/relationships/hyperlink" Target="https://wepik.com/?utm_source=slidesgo_template&amp;utm_medium=referral-link&amp;utm_campaign=promo-slide&amp;utm_term=slidesgo&amp;utm_content=wepik" TargetMode="External"/><Relationship Id="rId22" Type="http://schemas.openxmlformats.org/officeDocument/2006/relationships/hyperlink" Target="https://bit.ly/3A1uf1Q" TargetMode="External"/><Relationship Id="rId21" Type="http://schemas.openxmlformats.org/officeDocument/2006/relationships/hyperlink" Target="https://www.videvo.net/?utm_source=slidesgo_template&amp;utm_medium=referral-link&amp;utm_campaign=sg_resources&amp;utm_content=videvo" TargetMode="External"/><Relationship Id="rId24" Type="http://schemas.openxmlformats.org/officeDocument/2006/relationships/hyperlink" Target="http://bit.ly/30B07Gq" TargetMode="External"/><Relationship Id="rId23" Type="http://schemas.openxmlformats.org/officeDocument/2006/relationships/hyperlink" Target="https://bit.ly/3A1uf1Q"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2.xml"/><Relationship Id="rId9" Type="http://schemas.openxmlformats.org/officeDocument/2006/relationships/slide" Target="/ppt/slides/slide20.xml"/><Relationship Id="rId25" Type="http://schemas.openxmlformats.org/officeDocument/2006/relationships/hyperlink" Target="http://bit.ly/33VAFh3" TargetMode="External"/><Relationship Id="rId5" Type="http://schemas.openxmlformats.org/officeDocument/2006/relationships/slide" Target="/ppt/slides/slide22.xml"/><Relationship Id="rId6" Type="http://schemas.openxmlformats.org/officeDocument/2006/relationships/slide" Target="/ppt/slides/slide22.xml"/><Relationship Id="rId7" Type="http://schemas.openxmlformats.org/officeDocument/2006/relationships/slide" Target="/ppt/slides/slide21.xml"/><Relationship Id="rId8" Type="http://schemas.openxmlformats.org/officeDocument/2006/relationships/slide" Target="/ppt/slides/slide21.xml"/><Relationship Id="rId11" Type="http://schemas.openxmlformats.org/officeDocument/2006/relationships/slide" Target="/ppt/slides/slide25.xml"/><Relationship Id="rId10" Type="http://schemas.openxmlformats.org/officeDocument/2006/relationships/slide" Target="/ppt/slides/slide25.xml"/><Relationship Id="rId13" Type="http://schemas.openxmlformats.org/officeDocument/2006/relationships/slide" Target="/ppt/slides/slide33.xml"/><Relationship Id="rId12" Type="http://schemas.openxmlformats.org/officeDocument/2006/relationships/slide" Target="/ppt/slides/slide33.xml"/><Relationship Id="rId15"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4" Type="http://schemas.openxmlformats.org/officeDocument/2006/relationships/slide" Target="/ppt/slides/slide27.xml"/><Relationship Id="rId17" Type="http://schemas.openxmlformats.org/officeDocument/2006/relationships/hyperlink" Target="https://www.flaticon.com/?utm_source=slidesgo_template&amp;utm_medium=referral-link&amp;utm_campaign=promo-slide&amp;utm_term=slidesgo&amp;utm_content=flaticon" TargetMode="External"/><Relationship Id="rId16" Type="http://schemas.openxmlformats.org/officeDocument/2006/relationships/hyperlink" Target="https://www.freepik.com/?utm_source=slidesgo_template&amp;utm_medium=referral-link&amp;utm_campaign=promo-slide&amp;utm_term=slidesgo&amp;utm_content=freepik" TargetMode="External"/><Relationship Id="rId19" Type="http://schemas.openxmlformats.org/officeDocument/2006/relationships/hyperlink" Target="https://wepik.com/?utm_source=slidesgo_template&amp;utm_medium=referral-link&amp;utm_campaign=promo-slide&amp;utm_term=slidesgo&amp;utm_content=wepik" TargetMode="External"/><Relationship Id="rId18"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4.png"/><Relationship Id="rId4" Type="http://schemas.openxmlformats.org/officeDocument/2006/relationships/image" Target="../media/image15.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29.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 Id="rId3" Type="http://schemas.openxmlformats.org/officeDocument/2006/relationships/image" Target="../media/image1.png"/><Relationship Id="rId4" Type="http://schemas.openxmlformats.org/officeDocument/2006/relationships/image" Target="../media/image17.png"/><Relationship Id="rId5" Type="http://schemas.openxmlformats.org/officeDocument/2006/relationships/image" Target="../media/image19.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 Id="rId3" Type="http://schemas.openxmlformats.org/officeDocument/2006/relationships/image" Target="../media/image26.png"/><Relationship Id="rId4" Type="http://schemas.openxmlformats.org/officeDocument/2006/relationships/image" Target="../media/image28.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32.jpg"/><Relationship Id="rId4" Type="http://schemas.openxmlformats.org/officeDocument/2006/relationships/image" Target="../media/image5.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pF6o2zHtmH0TegPZENX2kqmpi49YgrNTN8mcnI3VtP8/copy" TargetMode="External"/><Relationship Id="rId5" Type="http://schemas.openxmlformats.org/officeDocument/2006/relationships/image" Target="../media/image21.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 Id="rId3" Type="http://schemas.openxmlformats.org/officeDocument/2006/relationships/image" Target="../media/image30.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xml"/><Relationship Id="rId3" Type="http://schemas.openxmlformats.org/officeDocument/2006/relationships/image" Target="../media/image27.png"/><Relationship Id="rId4" Type="http://schemas.openxmlformats.org/officeDocument/2006/relationships/image" Target="../media/image24.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 Id="rId3" Type="http://schemas.openxmlformats.org/officeDocument/2006/relationships/hyperlink" Target="https://www.freepik.com/ai/image-generator?utm_source=slidesgo-referral&amp;utm_medium=presentation-attribution&amp;utm_campaign=ai-generated-images-by-freepik"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2.xml"/><Relationship Id="rId3" Type="http://schemas.openxmlformats.org/officeDocument/2006/relationships/hyperlink" Target="https://www.freepik.com/ai/image-generator?utm_source=slidesgo-referral&amp;utm_medium=presentation-attribution&amp;utm_campaign=ai-generated-images-by-freepik" TargetMode="External"/><Relationship Id="rId4" Type="http://schemas.openxmlformats.org/officeDocument/2006/relationships/hyperlink" Target="https://www.freepik.com/free-vector/honey-realistic-abstract-composition-with-bees-sitting-amber-honeycombs-vector-illustration_60946293.htm/?utm_source=slidesgo_template&amp;utm_medium=referral-link&amp;utm_campaign=sg_resources&amp;utm_content=freepik" TargetMode="External"/><Relationship Id="rId5" Type="http://schemas.openxmlformats.org/officeDocument/2006/relationships/hyperlink" Target="https://www.freepik.com/free-vector/gradient-hexagonal-background_13900570.htm/?utm_source=slidesgo_template&amp;utm_medium=referral-link&amp;utm_campaign=sg_resources&amp;utm_content=freepik" TargetMode="External"/><Relationship Id="rId6" Type="http://schemas.openxmlformats.org/officeDocument/2006/relationships/hyperlink" Target="https://www.freepik.com/free-ai-image/close-up-bee-collecting-nectar_73973554.htm/?utm_source=slidesgo_template&amp;utm_medium=referral-link&amp;utm_campaign=sg_resources&amp;utm_content=freepik" TargetMode="External"/><Relationship Id="rId7" Type="http://schemas.openxmlformats.org/officeDocument/2006/relationships/hyperlink" Target="https://www.freepik.com/free-ai-image/close-up-bee-collecting-nectar_73966918.htm/?utm_source=slidesgo_template&amp;utm_medium=referral-link&amp;utm_campaign=sg_resources&amp;utm_content=freepik" TargetMode="External"/><Relationship Id="rId8" Type="http://schemas.openxmlformats.org/officeDocument/2006/relationships/hyperlink" Target="https://www.freepik.com/free-ai-image/fantasy-style-bee-nature_133767505.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5.xml"/><Relationship Id="rId3" Type="http://schemas.openxmlformats.org/officeDocument/2006/relationships/hyperlink" Target="https://fonts.google.com/specimen/Fredoka" TargetMode="External"/><Relationship Id="rId4" Type="http://schemas.openxmlformats.org/officeDocument/2006/relationships/hyperlink" Target="https://fonts.google.com/specimen/Albert+Sans"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25.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20.png"/><Relationship Id="rId14" Type="http://schemas.openxmlformats.org/officeDocument/2006/relationships/image" Target="../media/image18.png"/><Relationship Id="rId17" Type="http://schemas.openxmlformats.org/officeDocument/2006/relationships/image" Target="../media/image23.png"/><Relationship Id="rId16" Type="http://schemas.openxmlformats.org/officeDocument/2006/relationships/image" Target="../media/image22.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3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7" name="Shape 247"/>
        <p:cNvGrpSpPr/>
        <p:nvPr/>
      </p:nvGrpSpPr>
      <p:grpSpPr>
        <a:xfrm>
          <a:off x="0" y="0"/>
          <a:ext cx="0" cy="0"/>
          <a:chOff x="0" y="0"/>
          <a:chExt cx="0" cy="0"/>
        </a:xfrm>
      </p:grpSpPr>
      <p:sp>
        <p:nvSpPr>
          <p:cNvPr id="248" name="Google Shape;248;p24"/>
          <p:cNvSpPr txBox="1"/>
          <p:nvPr>
            <p:ph type="ctrTitle"/>
          </p:nvPr>
        </p:nvSpPr>
        <p:spPr>
          <a:xfrm>
            <a:off x="713225" y="1178650"/>
            <a:ext cx="4149000" cy="22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Bee Theme for Middle School</a:t>
            </a:r>
            <a:endParaRPr/>
          </a:p>
        </p:txBody>
      </p:sp>
      <p:sp>
        <p:nvSpPr>
          <p:cNvPr id="249" name="Google Shape;249;p24"/>
          <p:cNvSpPr txBox="1"/>
          <p:nvPr>
            <p:ph idx="1" type="subTitle"/>
          </p:nvPr>
        </p:nvSpPr>
        <p:spPr>
          <a:xfrm>
            <a:off x="1390850" y="3532225"/>
            <a:ext cx="2793900" cy="64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250" name="Google Shape;250;p24"/>
          <p:cNvGrpSpPr/>
          <p:nvPr/>
        </p:nvGrpSpPr>
        <p:grpSpPr>
          <a:xfrm>
            <a:off x="4912075" y="513888"/>
            <a:ext cx="3488825" cy="4115749"/>
            <a:chOff x="4912075" y="513888"/>
            <a:chExt cx="3488825" cy="4115749"/>
          </a:xfrm>
        </p:grpSpPr>
        <p:pic>
          <p:nvPicPr>
            <p:cNvPr id="251" name="Google Shape;251;p24"/>
            <p:cNvPicPr preferRelativeResize="0"/>
            <p:nvPr/>
          </p:nvPicPr>
          <p:blipFill rotWithShape="1">
            <a:blip r:embed="rId3">
              <a:alphaModFix/>
            </a:blip>
            <a:srcRect b="7893" l="10695" r="8828" t="9883"/>
            <a:stretch/>
          </p:blipFill>
          <p:spPr>
            <a:xfrm>
              <a:off x="4912075" y="1455813"/>
              <a:ext cx="3106501" cy="3173824"/>
            </a:xfrm>
            <a:prstGeom prst="rect">
              <a:avLst/>
            </a:prstGeom>
            <a:noFill/>
            <a:ln>
              <a:noFill/>
            </a:ln>
          </p:spPr>
        </p:pic>
        <p:pic>
          <p:nvPicPr>
            <p:cNvPr id="252" name="Google Shape;252;p24"/>
            <p:cNvPicPr preferRelativeResize="0"/>
            <p:nvPr/>
          </p:nvPicPr>
          <p:blipFill rotWithShape="1">
            <a:blip r:embed="rId4">
              <a:alphaModFix/>
            </a:blip>
            <a:srcRect b="8908" l="0" r="1700" t="18899"/>
            <a:stretch/>
          </p:blipFill>
          <p:spPr>
            <a:xfrm flipH="1">
              <a:off x="5643501" y="513888"/>
              <a:ext cx="2757399" cy="2025124"/>
            </a:xfrm>
            <a:prstGeom prst="rect">
              <a:avLst/>
            </a:prstGeom>
            <a:noFill/>
            <a:ln>
              <a:noFill/>
            </a:ln>
          </p:spPr>
        </p:pic>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 name="Shape 256"/>
        <p:cNvGrpSpPr/>
        <p:nvPr/>
      </p:nvGrpSpPr>
      <p:grpSpPr>
        <a:xfrm>
          <a:off x="0" y="0"/>
          <a:ext cx="0" cy="0"/>
          <a:chOff x="0" y="0"/>
          <a:chExt cx="0" cy="0"/>
        </a:xfrm>
      </p:grpSpPr>
      <p:sp>
        <p:nvSpPr>
          <p:cNvPr id="257" name="Google Shape;257;p25"/>
          <p:cNvSpPr txBox="1"/>
          <p:nvPr>
            <p:ph type="title"/>
          </p:nvPr>
        </p:nvSpPr>
        <p:spPr>
          <a:xfrm>
            <a:off x="720000" y="445025"/>
            <a:ext cx="7704000" cy="51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sp>
        <p:nvSpPr>
          <p:cNvPr id="258" name="Google Shape;258;p25"/>
          <p:cNvSpPr txBox="1"/>
          <p:nvPr>
            <p:ph idx="1" type="body"/>
          </p:nvPr>
        </p:nvSpPr>
        <p:spPr>
          <a:xfrm>
            <a:off x="720000" y="1215751"/>
            <a:ext cx="7704000" cy="35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delete this slide when you’re done editing the presentation</a:t>
            </a:r>
            <a:endParaRPr>
              <a:solidFill>
                <a:schemeClr val="dk1"/>
              </a:solidFill>
            </a:endParaRPr>
          </a:p>
        </p:txBody>
      </p:sp>
      <p:graphicFrame>
        <p:nvGraphicFramePr>
          <p:cNvPr id="259" name="Google Shape;259;p25"/>
          <p:cNvGraphicFramePr/>
          <p:nvPr/>
        </p:nvGraphicFramePr>
        <p:xfrm>
          <a:off x="980263" y="1668901"/>
          <a:ext cx="3000000" cy="3000000"/>
        </p:xfrm>
        <a:graphic>
          <a:graphicData uri="http://schemas.openxmlformats.org/drawingml/2006/table">
            <a:tbl>
              <a:tblPr>
                <a:noFill/>
                <a:tableStyleId>{57C4A3E1-A6C0-4A6D-A14D-87A09625E126}</a:tableStyleId>
              </a:tblPr>
              <a:tblGrid>
                <a:gridCol w="2177175"/>
                <a:gridCol w="5006300"/>
              </a:tblGrid>
              <a:tr h="39057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3"/>
                        </a:rPr>
                        <a:t>Fonts</a:t>
                      </a:r>
                      <a:endParaRPr b="1" sz="1000">
                        <a:solidFill>
                          <a:schemeClr val="dk1"/>
                        </a:solidFill>
                        <a:latin typeface="Albert Sans"/>
                        <a:ea typeface="Albert Sans"/>
                        <a:cs typeface="Albert Sans"/>
                        <a:sym typeface="Albert Sans"/>
                      </a:endParaRPr>
                    </a:p>
                  </a:txBody>
                  <a:tcPr marT="91425" marB="91425" marR="91425" marL="91425" anchor="ctr">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rgbClr val="FFC440">
                        <a:alpha val="8750"/>
                      </a:srgbClr>
                    </a:solidFill>
                  </a:tcPr>
                </a:tc>
                <a:tc>
                  <a:txBody>
                    <a:bodyPr/>
                    <a:lstStyle/>
                    <a:p>
                      <a:pPr indent="0" lvl="0" marL="0" rtl="0" algn="l">
                        <a:spcBef>
                          <a:spcPts val="0"/>
                        </a:spcBef>
                        <a:spcAft>
                          <a:spcPts val="1600"/>
                        </a:spcAft>
                        <a:buNone/>
                      </a:pPr>
                      <a:r>
                        <a:rPr lang="en" sz="900">
                          <a:solidFill>
                            <a:schemeClr val="dk1"/>
                          </a:solidFill>
                          <a:latin typeface="Albert Sans"/>
                          <a:ea typeface="Albert Sans"/>
                          <a:cs typeface="Albert Sans"/>
                          <a:sym typeface="Albert Sans"/>
                        </a:rPr>
                        <a:t>To view this template correctly in PowerPoint, download and install the fonts we used</a:t>
                      </a:r>
                      <a:endParaRPr sz="900">
                        <a:solidFill>
                          <a:schemeClr val="dk1"/>
                        </a:solidFill>
                        <a:latin typeface="Albert Sans"/>
                        <a:ea typeface="Albert Sans"/>
                        <a:cs typeface="Albert Sans"/>
                        <a:sym typeface="Albert Sans"/>
                      </a:endParaRPr>
                    </a:p>
                  </a:txBody>
                  <a:tcPr marT="91425" marB="91425" marR="91425" marL="91425" anchor="ctr">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rgbClr val="FFC440">
                        <a:alpha val="8750"/>
                      </a:srgbClr>
                    </a:solidFill>
                  </a:tcPr>
                </a:tc>
              </a:tr>
              <a:tr h="39057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4"/>
                        </a:rPr>
                        <a:t>U</a:t>
                      </a:r>
                      <a:r>
                        <a:rPr b="1" lang="en" sz="1000" u="sng">
                          <a:solidFill>
                            <a:schemeClr val="hlink"/>
                          </a:solidFill>
                          <a:latin typeface="Albert Sans"/>
                          <a:ea typeface="Albert Sans"/>
                          <a:cs typeface="Albert Sans"/>
                          <a:sym typeface="Albert Sans"/>
                          <a:hlinkClick action="ppaction://hlinksldjump" r:id="rId5"/>
                        </a:rPr>
                        <a:t>sed</a:t>
                      </a:r>
                      <a:r>
                        <a:rPr b="1" lang="en" sz="1000">
                          <a:solidFill>
                            <a:schemeClr val="hlink"/>
                          </a:solidFill>
                          <a:uFill>
                            <a:noFill/>
                          </a:uFill>
                          <a:latin typeface="Albert Sans"/>
                          <a:ea typeface="Albert Sans"/>
                          <a:cs typeface="Albert Sans"/>
                          <a:sym typeface="Albert Sans"/>
                          <a:hlinkClick action="ppaction://hlinksldjump" r:id="rId6"/>
                        </a:rPr>
                        <a:t> </a:t>
                      </a:r>
                      <a:r>
                        <a:rPr b="1" lang="en" sz="1000">
                          <a:solidFill>
                            <a:schemeClr val="dk1"/>
                          </a:solidFill>
                          <a:latin typeface="Albert Sans"/>
                          <a:ea typeface="Albert Sans"/>
                          <a:cs typeface="Albert Sans"/>
                          <a:sym typeface="Albert Sans"/>
                        </a:rPr>
                        <a:t>and </a:t>
                      </a:r>
                      <a:r>
                        <a:rPr b="1" lang="en" sz="1000" u="sng">
                          <a:solidFill>
                            <a:schemeClr val="hlink"/>
                          </a:solidFill>
                          <a:latin typeface="Albert Sans"/>
                          <a:ea typeface="Albert Sans"/>
                          <a:cs typeface="Albert Sans"/>
                          <a:sym typeface="Albert Sans"/>
                          <a:hlinkClick action="ppaction://hlinksldjump" r:id="rId7"/>
                        </a:rPr>
                        <a:t>alternative</a:t>
                      </a:r>
                      <a:r>
                        <a:rPr b="1" lang="en" sz="1000" u="sng">
                          <a:solidFill>
                            <a:schemeClr val="hlink"/>
                          </a:solidFill>
                          <a:latin typeface="Albert Sans"/>
                          <a:ea typeface="Albert Sans"/>
                          <a:cs typeface="Albert Sans"/>
                          <a:sym typeface="Albert Sans"/>
                          <a:hlinkClick action="ppaction://hlinksldjump" r:id="rId8"/>
                        </a:rPr>
                        <a:t> resources</a:t>
                      </a:r>
                      <a:endParaRPr b="1" sz="1000">
                        <a:solidFill>
                          <a:schemeClr val="dk1"/>
                        </a:solidFill>
                        <a:latin typeface="Albert Sans"/>
                        <a:ea typeface="Albert Sans"/>
                        <a:cs typeface="Albert Sans"/>
                        <a:sym typeface="Albert Sans"/>
                      </a:endParaRPr>
                    </a:p>
                  </a:txBody>
                  <a:tcPr marT="91425" marB="91425" marR="91425" marL="91425" anchor="ctr">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rgbClr val="FFC440">
                        <a:alpha val="8750"/>
                      </a:srgbClr>
                    </a:solidFill>
                  </a:tcPr>
                </a:tc>
                <a:tc>
                  <a:txBody>
                    <a:bodyPr/>
                    <a:lstStyle/>
                    <a:p>
                      <a:pPr indent="0" lvl="0" marL="0" marR="0" rtl="0" algn="l">
                        <a:lnSpc>
                          <a:spcPct val="100000"/>
                        </a:lnSpc>
                        <a:spcBef>
                          <a:spcPts val="0"/>
                        </a:spcBef>
                        <a:spcAft>
                          <a:spcPts val="1600"/>
                        </a:spcAft>
                        <a:buNone/>
                      </a:pPr>
                      <a:r>
                        <a:rPr lang="en" sz="900">
                          <a:solidFill>
                            <a:schemeClr val="dk1"/>
                          </a:solidFill>
                          <a:latin typeface="Albert Sans"/>
                          <a:ea typeface="Albert Sans"/>
                          <a:cs typeface="Albert Sans"/>
                          <a:sym typeface="Albert Sans"/>
                        </a:rPr>
                        <a:t>An assortment of graphic resources that are suitable for use in this presentation</a:t>
                      </a:r>
                      <a:endParaRPr sz="900">
                        <a:solidFill>
                          <a:schemeClr val="dk1"/>
                        </a:solidFill>
                        <a:latin typeface="Albert Sans"/>
                        <a:ea typeface="Albert Sans"/>
                        <a:cs typeface="Albert Sans"/>
                        <a:sym typeface="Albert Sans"/>
                      </a:endParaRPr>
                    </a:p>
                  </a:txBody>
                  <a:tcPr marT="91425" marB="91425" marR="91425" marL="91425" anchor="ctr">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rgbClr val="FFC440">
                        <a:alpha val="8750"/>
                      </a:srgbClr>
                    </a:solidFill>
                  </a:tcPr>
                </a:tc>
              </a:tr>
              <a:tr h="39057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9"/>
                        </a:rPr>
                        <a:t>Thanks slide</a:t>
                      </a:r>
                      <a:endParaRPr b="1" sz="1000" u="sng">
                        <a:solidFill>
                          <a:schemeClr val="dk1"/>
                        </a:solidFill>
                        <a:latin typeface="Albert Sans"/>
                        <a:ea typeface="Albert Sans"/>
                        <a:cs typeface="Albert Sans"/>
                        <a:sym typeface="Albert Sans"/>
                      </a:endParaRPr>
                    </a:p>
                  </a:txBody>
                  <a:tcPr marT="91425" marB="91425" marR="91425" marL="91425" anchor="ctr">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rgbClr val="FFC440">
                        <a:alpha val="8750"/>
                      </a:srgbClr>
                    </a:solidFill>
                  </a:tcPr>
                </a:tc>
                <a:tc>
                  <a:txBody>
                    <a:bodyPr/>
                    <a:lstStyle/>
                    <a:p>
                      <a:pPr indent="0" lvl="0" marL="0" rtl="0" algn="l">
                        <a:spcBef>
                          <a:spcPts val="0"/>
                        </a:spcBef>
                        <a:spcAft>
                          <a:spcPts val="1600"/>
                        </a:spcAft>
                        <a:buNone/>
                      </a:pPr>
                      <a:r>
                        <a:rPr lang="en" sz="900">
                          <a:solidFill>
                            <a:schemeClr val="dk1"/>
                          </a:solidFill>
                          <a:latin typeface="Albert Sans"/>
                          <a:ea typeface="Albert Sans"/>
                          <a:cs typeface="Albert Sans"/>
                          <a:sym typeface="Albert Sans"/>
                        </a:rPr>
                        <a:t>You must keep it so that proper credits for our design are given</a:t>
                      </a:r>
                      <a:endParaRPr sz="900">
                        <a:solidFill>
                          <a:schemeClr val="dk1"/>
                        </a:solidFill>
                        <a:latin typeface="Albert Sans"/>
                        <a:ea typeface="Albert Sans"/>
                        <a:cs typeface="Albert Sans"/>
                        <a:sym typeface="Albert Sans"/>
                      </a:endParaRPr>
                    </a:p>
                  </a:txBody>
                  <a:tcPr marT="91425" marB="91425" marR="91425" marL="91425" anchor="ctr">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rgbClr val="FFC440">
                        <a:alpha val="8750"/>
                      </a:srgbClr>
                    </a:solidFill>
                  </a:tcPr>
                </a:tc>
              </a:tr>
              <a:tr h="39057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10"/>
                        </a:rPr>
                        <a:t>C</a:t>
                      </a:r>
                      <a:r>
                        <a:rPr b="1" lang="en" sz="1000" u="sng">
                          <a:solidFill>
                            <a:schemeClr val="hlink"/>
                          </a:solidFill>
                          <a:latin typeface="Albert Sans"/>
                          <a:ea typeface="Albert Sans"/>
                          <a:cs typeface="Albert Sans"/>
                          <a:sym typeface="Albert Sans"/>
                          <a:hlinkClick action="ppaction://hlinksldjump" r:id="rId11"/>
                        </a:rPr>
                        <a:t>olors</a:t>
                      </a:r>
                      <a:endParaRPr b="1" sz="1000">
                        <a:solidFill>
                          <a:schemeClr val="dk1"/>
                        </a:solidFill>
                        <a:latin typeface="Albert Sans"/>
                        <a:ea typeface="Albert Sans"/>
                        <a:cs typeface="Albert Sans"/>
                        <a:sym typeface="Albert Sans"/>
                      </a:endParaRPr>
                    </a:p>
                  </a:txBody>
                  <a:tcPr marT="91425" marB="91425" marR="91425" marL="91425" anchor="ctr">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rgbClr val="FFC440">
                        <a:alpha val="8750"/>
                      </a:srgbClr>
                    </a:solidFill>
                  </a:tcPr>
                </a:tc>
                <a:tc>
                  <a:txBody>
                    <a:bodyPr/>
                    <a:lstStyle/>
                    <a:p>
                      <a:pPr indent="0" lvl="0" marL="0" rtl="0" algn="l">
                        <a:spcBef>
                          <a:spcPts val="0"/>
                        </a:spcBef>
                        <a:spcAft>
                          <a:spcPts val="1600"/>
                        </a:spcAft>
                        <a:buNone/>
                      </a:pPr>
                      <a:r>
                        <a:rPr lang="en" sz="900">
                          <a:solidFill>
                            <a:schemeClr val="dk1"/>
                          </a:solidFill>
                          <a:latin typeface="Albert Sans"/>
                          <a:ea typeface="Albert Sans"/>
                          <a:cs typeface="Albert Sans"/>
                          <a:sym typeface="Albert Sans"/>
                        </a:rPr>
                        <a:t>All the colors used in this presentation</a:t>
                      </a:r>
                      <a:endParaRPr sz="900">
                        <a:solidFill>
                          <a:schemeClr val="dk1"/>
                        </a:solidFill>
                        <a:latin typeface="Albert Sans"/>
                        <a:ea typeface="Albert Sans"/>
                        <a:cs typeface="Albert Sans"/>
                        <a:sym typeface="Albert Sans"/>
                      </a:endParaRPr>
                    </a:p>
                  </a:txBody>
                  <a:tcPr marT="91425" marB="91425" marR="91425" marL="91425" anchor="ctr">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rgbClr val="FFC440">
                        <a:alpha val="8750"/>
                      </a:srgbClr>
                    </a:solidFill>
                  </a:tcPr>
                </a:tc>
              </a:tr>
              <a:tr h="39057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12"/>
                        </a:rPr>
                        <a:t>Icons</a:t>
                      </a:r>
                      <a:r>
                        <a:rPr b="1" lang="en" sz="1000">
                          <a:solidFill>
                            <a:schemeClr val="hlink"/>
                          </a:solidFill>
                          <a:uFill>
                            <a:noFill/>
                          </a:uFill>
                          <a:latin typeface="Albert Sans"/>
                          <a:ea typeface="Albert Sans"/>
                          <a:cs typeface="Albert Sans"/>
                          <a:sym typeface="Albert Sans"/>
                          <a:hlinkClick action="ppaction://hlinksldjump" r:id="rId13"/>
                        </a:rPr>
                        <a:t> </a:t>
                      </a:r>
                      <a:r>
                        <a:rPr b="1" lang="en" sz="1000">
                          <a:solidFill>
                            <a:schemeClr val="dk1"/>
                          </a:solidFill>
                          <a:latin typeface="Albert Sans"/>
                          <a:ea typeface="Albert Sans"/>
                          <a:cs typeface="Albert Sans"/>
                          <a:sym typeface="Albert Sans"/>
                        </a:rPr>
                        <a:t>and </a:t>
                      </a:r>
                      <a:r>
                        <a:rPr b="1" lang="en" sz="1000" u="sng">
                          <a:solidFill>
                            <a:schemeClr val="hlink"/>
                          </a:solidFill>
                          <a:latin typeface="Albert Sans"/>
                          <a:ea typeface="Albert Sans"/>
                          <a:cs typeface="Albert Sans"/>
                          <a:sym typeface="Albert Sans"/>
                          <a:hlinkClick action="ppaction://hlinksldjump" r:id="rId14"/>
                        </a:rPr>
                        <a:t>infographic resources</a:t>
                      </a:r>
                      <a:endParaRPr b="1" sz="1000">
                        <a:solidFill>
                          <a:schemeClr val="dk1"/>
                        </a:solidFill>
                        <a:latin typeface="Albert Sans"/>
                        <a:ea typeface="Albert Sans"/>
                        <a:cs typeface="Albert Sans"/>
                        <a:sym typeface="Albert Sans"/>
                      </a:endParaRPr>
                    </a:p>
                  </a:txBody>
                  <a:tcPr marT="91425" marB="91425" marR="91425" marL="91425" anchor="ctr">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rgbClr val="FFC440">
                        <a:alpha val="8750"/>
                      </a:srgbClr>
                    </a:solidFill>
                  </a:tcPr>
                </a:tc>
                <a:tc>
                  <a:txBody>
                    <a:bodyPr/>
                    <a:lstStyle/>
                    <a:p>
                      <a:pPr indent="0" lvl="0" marL="0" rtl="0" algn="l">
                        <a:spcBef>
                          <a:spcPts val="0"/>
                        </a:spcBef>
                        <a:spcAft>
                          <a:spcPts val="0"/>
                        </a:spcAft>
                        <a:buNone/>
                      </a:pPr>
                      <a:r>
                        <a:rPr lang="en" sz="900">
                          <a:solidFill>
                            <a:schemeClr val="dk1"/>
                          </a:solidFill>
                          <a:latin typeface="Albert Sans"/>
                          <a:ea typeface="Albert Sans"/>
                          <a:cs typeface="Albert Sans"/>
                          <a:sym typeface="Albert Sans"/>
                        </a:rPr>
                        <a:t>These can be used in the template, and their size and color can be edited</a:t>
                      </a:r>
                      <a:endParaRPr sz="900">
                        <a:solidFill>
                          <a:schemeClr val="dk1"/>
                        </a:solidFill>
                        <a:latin typeface="Albert Sans"/>
                        <a:ea typeface="Albert Sans"/>
                        <a:cs typeface="Albert Sans"/>
                        <a:sym typeface="Albert Sans"/>
                      </a:endParaRPr>
                    </a:p>
                  </a:txBody>
                  <a:tcPr marT="91425" marB="91425" marR="91425" marL="91425" anchor="ctr">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rgbClr val="FFC440">
                        <a:alpha val="8750"/>
                      </a:srgbClr>
                    </a:solidFill>
                  </a:tcPr>
                </a:tc>
              </a:tr>
              <a:tr h="390575">
                <a:tc>
                  <a:txBody>
                    <a:bodyPr/>
                    <a:lstStyle/>
                    <a:p>
                      <a:pPr indent="0" lvl="0" marL="0" rtl="0" algn="l">
                        <a:spcBef>
                          <a:spcPts val="0"/>
                        </a:spcBef>
                        <a:spcAft>
                          <a:spcPts val="0"/>
                        </a:spcAft>
                        <a:buNone/>
                      </a:pPr>
                      <a:r>
                        <a:rPr b="1" lang="en" sz="1000">
                          <a:solidFill>
                            <a:schemeClr val="dk1"/>
                          </a:solidFill>
                          <a:latin typeface="Albert Sans"/>
                          <a:ea typeface="Albert Sans"/>
                          <a:cs typeface="Albert Sans"/>
                          <a:sym typeface="Albert Sans"/>
                        </a:rPr>
                        <a:t>Editable presentation theme </a:t>
                      </a:r>
                      <a:endParaRPr b="1" sz="1000">
                        <a:solidFill>
                          <a:schemeClr val="dk1"/>
                        </a:solidFill>
                        <a:latin typeface="Albert Sans"/>
                        <a:ea typeface="Albert Sans"/>
                        <a:cs typeface="Albert Sans"/>
                        <a:sym typeface="Albert Sans"/>
                      </a:endParaRPr>
                    </a:p>
                  </a:txBody>
                  <a:tcPr marT="91425" marB="91425" marR="91425" marL="91425" anchor="ctr">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rgbClr val="FFC440">
                        <a:alpha val="8750"/>
                      </a:srgbClr>
                    </a:solidFill>
                  </a:tcPr>
                </a:tc>
                <a:tc>
                  <a:txBody>
                    <a:bodyPr/>
                    <a:lstStyle/>
                    <a:p>
                      <a:pPr indent="0" lvl="0" marL="0" rtl="0" algn="l">
                        <a:spcBef>
                          <a:spcPts val="0"/>
                        </a:spcBef>
                        <a:spcAft>
                          <a:spcPts val="1600"/>
                        </a:spcAft>
                        <a:buNone/>
                      </a:pPr>
                      <a:r>
                        <a:rPr lang="en" sz="900">
                          <a:solidFill>
                            <a:schemeClr val="dk1"/>
                          </a:solidFill>
                          <a:latin typeface="Albert Sans"/>
                          <a:ea typeface="Albert Sans"/>
                          <a:cs typeface="Albert Sans"/>
                          <a:sym typeface="Albert Sans"/>
                        </a:rPr>
                        <a:t>You can edit the master slides easily. For more info, click </a:t>
                      </a:r>
                      <a:r>
                        <a:rPr b="1" lang="en" sz="900" u="sng">
                          <a:solidFill>
                            <a:schemeClr val="dk1"/>
                          </a:solidFill>
                          <a:latin typeface="Albert Sans"/>
                          <a:ea typeface="Albert Sans"/>
                          <a:cs typeface="Albert Sans"/>
                          <a:sym typeface="Albert Sans"/>
                          <a:hlinkClick r:id="rId15">
                            <a:extLst>
                              <a:ext uri="{A12FA001-AC4F-418D-AE19-62706E023703}">
                                <ahyp:hlinkClr val="tx"/>
                              </a:ext>
                            </a:extLst>
                          </a:hlinkClick>
                        </a:rPr>
                        <a:t>here</a:t>
                      </a:r>
                      <a:endParaRPr b="1" sz="900" u="sng">
                        <a:solidFill>
                          <a:schemeClr val="dk1"/>
                        </a:solidFill>
                        <a:latin typeface="Albert Sans"/>
                        <a:ea typeface="Albert Sans"/>
                        <a:cs typeface="Albert Sans"/>
                        <a:sym typeface="Albert Sans"/>
                      </a:endParaRPr>
                    </a:p>
                  </a:txBody>
                  <a:tcPr marT="91425" marB="91425" marR="91425" marL="91425" anchor="ctr">
                    <a:lnL cap="flat" cmpd="sng" w="9525">
                      <a:solidFill>
                        <a:schemeClr val="accent2"/>
                      </a:solidFill>
                      <a:prstDash val="solid"/>
                      <a:round/>
                      <a:headEnd len="sm" w="sm" type="none"/>
                      <a:tailEnd len="sm" w="sm" type="none"/>
                    </a:lnL>
                    <a:lnR cap="flat" cmpd="sng" w="9525">
                      <a:solidFill>
                        <a:schemeClr val="accent2"/>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solidFill>
                      <a:srgbClr val="FFC440">
                        <a:alpha val="8750"/>
                      </a:srgbClr>
                    </a:solidFill>
                  </a:tcPr>
                </a:tc>
              </a:tr>
            </a:tbl>
          </a:graphicData>
        </a:graphic>
      </p:graphicFrame>
      <p:sp>
        <p:nvSpPr>
          <p:cNvPr id="260" name="Google Shape;260;p25"/>
          <p:cNvSpPr txBox="1"/>
          <p:nvPr/>
        </p:nvSpPr>
        <p:spPr>
          <a:xfrm>
            <a:off x="4199525" y="4105800"/>
            <a:ext cx="3482100" cy="46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lbert Sans"/>
                <a:ea typeface="Albert Sans"/>
                <a:cs typeface="Albert Sans"/>
                <a:sym typeface="Albert Sans"/>
              </a:rPr>
              <a:t>You can visit our sister </a:t>
            </a:r>
            <a:r>
              <a:rPr lang="en" sz="1200">
                <a:solidFill>
                  <a:schemeClr val="dk1"/>
                </a:solidFill>
                <a:latin typeface="Albert Sans"/>
                <a:ea typeface="Albert Sans"/>
                <a:cs typeface="Albert Sans"/>
                <a:sym typeface="Albert Sans"/>
              </a:rPr>
              <a:t>projects</a:t>
            </a:r>
            <a:r>
              <a:rPr lang="en" sz="1200">
                <a:solidFill>
                  <a:schemeClr val="dk1"/>
                </a:solidFill>
                <a:latin typeface="Albert Sans"/>
                <a:ea typeface="Albert Sans"/>
                <a:cs typeface="Albert Sans"/>
                <a:sym typeface="Albert Sans"/>
              </a:rPr>
              <a:t>:</a:t>
            </a:r>
            <a:br>
              <a:rPr lang="en" sz="1200">
                <a:solidFill>
                  <a:schemeClr val="dk1"/>
                </a:solidFill>
                <a:latin typeface="Albert Sans"/>
                <a:ea typeface="Albert Sans"/>
                <a:cs typeface="Albert Sans"/>
                <a:sym typeface="Albert Sans"/>
              </a:rPr>
            </a:br>
            <a:r>
              <a:rPr b="1" lang="en" sz="1200" u="sng">
                <a:solidFill>
                  <a:schemeClr val="dk1"/>
                </a:solidFill>
                <a:latin typeface="Albert Sans"/>
                <a:ea typeface="Albert Sans"/>
                <a:cs typeface="Albert Sans"/>
                <a:sym typeface="Albert Sans"/>
                <a:hlinkClick r:id="rId16">
                  <a:extLst>
                    <a:ext uri="{A12FA001-AC4F-418D-AE19-62706E023703}">
                      <ahyp:hlinkClr val="tx"/>
                    </a:ext>
                  </a:extLst>
                </a:hlinkClick>
              </a:rPr>
              <a:t>Freepik</a:t>
            </a:r>
            <a:r>
              <a:rPr b="1" lang="en" sz="1200">
                <a:solidFill>
                  <a:schemeClr val="dk1"/>
                </a:solidFill>
                <a:latin typeface="Albert Sans"/>
                <a:ea typeface="Albert Sans"/>
                <a:cs typeface="Albert Sans"/>
                <a:sym typeface="Albert Sans"/>
              </a:rPr>
              <a:t> | </a:t>
            </a:r>
            <a:r>
              <a:rPr b="1" lang="en" sz="1200" u="sng">
                <a:solidFill>
                  <a:schemeClr val="dk1"/>
                </a:solidFill>
                <a:latin typeface="Albert Sans"/>
                <a:ea typeface="Albert Sans"/>
                <a:cs typeface="Albert Sans"/>
                <a:sym typeface="Albert Sans"/>
                <a:hlinkClick r:id="rId17">
                  <a:extLst>
                    <a:ext uri="{A12FA001-AC4F-418D-AE19-62706E023703}">
                      <ahyp:hlinkClr val="tx"/>
                    </a:ext>
                  </a:extLst>
                </a:hlinkClick>
              </a:rPr>
              <a:t>Flaticon</a:t>
            </a:r>
            <a:r>
              <a:rPr b="1" lang="en" sz="1200">
                <a:solidFill>
                  <a:schemeClr val="dk1"/>
                </a:solidFill>
                <a:latin typeface="Albert Sans"/>
                <a:ea typeface="Albert Sans"/>
                <a:cs typeface="Albert Sans"/>
                <a:sym typeface="Albert Sans"/>
              </a:rPr>
              <a:t> | </a:t>
            </a:r>
            <a:r>
              <a:rPr b="1" lang="en" sz="1200" u="sng">
                <a:solidFill>
                  <a:schemeClr val="dk1"/>
                </a:solidFill>
                <a:latin typeface="Albert Sans"/>
                <a:ea typeface="Albert Sans"/>
                <a:cs typeface="Albert Sans"/>
                <a:sym typeface="Albert Sans"/>
                <a:hlinkClick r:id="rId18">
                  <a:extLst>
                    <a:ext uri="{A12FA001-AC4F-418D-AE19-62706E023703}">
                      <ahyp:hlinkClr val="tx"/>
                    </a:ext>
                  </a:extLst>
                </a:hlinkClick>
              </a:rPr>
              <a:t>Storyset</a:t>
            </a:r>
            <a:r>
              <a:rPr b="1" lang="en" sz="1200">
                <a:solidFill>
                  <a:schemeClr val="dk1"/>
                </a:solidFill>
                <a:latin typeface="Albert Sans"/>
                <a:ea typeface="Albert Sans"/>
                <a:cs typeface="Albert Sans"/>
                <a:sym typeface="Albert Sans"/>
              </a:rPr>
              <a:t> | </a:t>
            </a:r>
            <a:r>
              <a:rPr b="1" lang="en" sz="1200" u="sng">
                <a:solidFill>
                  <a:schemeClr val="dk1"/>
                </a:solidFill>
                <a:latin typeface="Albert Sans"/>
                <a:ea typeface="Albert Sans"/>
                <a:cs typeface="Albert Sans"/>
                <a:sym typeface="Albert Sans"/>
                <a:hlinkClick r:id="rId19">
                  <a:extLst>
                    <a:ext uri="{A12FA001-AC4F-418D-AE19-62706E023703}">
                      <ahyp:hlinkClr val="tx"/>
                    </a:ext>
                  </a:extLst>
                </a:hlinkClick>
              </a:rPr>
              <a:t>Wepik</a:t>
            </a:r>
            <a:r>
              <a:rPr b="1" lang="en" sz="1200">
                <a:solidFill>
                  <a:schemeClr val="dk1"/>
                </a:solidFill>
                <a:uFill>
                  <a:noFill/>
                </a:uFill>
                <a:latin typeface="Albert Sans"/>
                <a:ea typeface="Albert Sans"/>
                <a:cs typeface="Albert Sans"/>
                <a:sym typeface="Albert Sans"/>
                <a:hlinkClick r:id="rId20">
                  <a:extLst>
                    <a:ext uri="{A12FA001-AC4F-418D-AE19-62706E023703}">
                      <ahyp:hlinkClr val="tx"/>
                    </a:ext>
                  </a:extLst>
                </a:hlinkClick>
              </a:rPr>
              <a:t> </a:t>
            </a:r>
            <a:r>
              <a:rPr b="1" lang="en" sz="1200">
                <a:solidFill>
                  <a:schemeClr val="dk1"/>
                </a:solidFill>
                <a:latin typeface="Albert Sans"/>
                <a:ea typeface="Albert Sans"/>
                <a:cs typeface="Albert Sans"/>
                <a:sym typeface="Albert Sans"/>
              </a:rPr>
              <a:t>| </a:t>
            </a:r>
            <a:r>
              <a:rPr b="1" lang="en" sz="1200" u="sng">
                <a:solidFill>
                  <a:schemeClr val="dk1"/>
                </a:solidFill>
                <a:latin typeface="Albert Sans"/>
                <a:ea typeface="Albert Sans"/>
                <a:cs typeface="Albert Sans"/>
                <a:sym typeface="Albert Sans"/>
                <a:hlinkClick r:id="rId21">
                  <a:extLst>
                    <a:ext uri="{A12FA001-AC4F-418D-AE19-62706E023703}">
                      <ahyp:hlinkClr val="tx"/>
                    </a:ext>
                  </a:extLst>
                </a:hlinkClick>
              </a:rPr>
              <a:t>Videvo</a:t>
            </a:r>
            <a:endParaRPr b="1" sz="1200" u="sng">
              <a:solidFill>
                <a:schemeClr val="dk1"/>
              </a:solidFill>
              <a:latin typeface="Albert Sans"/>
              <a:ea typeface="Albert Sans"/>
              <a:cs typeface="Albert Sans"/>
              <a:sym typeface="Albert Sans"/>
            </a:endParaRPr>
          </a:p>
        </p:txBody>
      </p:sp>
      <p:sp>
        <p:nvSpPr>
          <p:cNvPr id="261" name="Google Shape;261;p25"/>
          <p:cNvSpPr txBox="1"/>
          <p:nvPr/>
        </p:nvSpPr>
        <p:spPr>
          <a:xfrm>
            <a:off x="1462375" y="4105800"/>
            <a:ext cx="2680500" cy="46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lbert Sans"/>
                <a:ea typeface="Albert Sans"/>
                <a:cs typeface="Albert Sans"/>
                <a:sym typeface="Albert Sans"/>
              </a:rPr>
              <a:t>For more info:</a:t>
            </a:r>
            <a:br>
              <a:rPr lang="en" sz="1200">
                <a:solidFill>
                  <a:schemeClr val="dk1"/>
                </a:solidFill>
                <a:latin typeface="Albert Sans"/>
                <a:ea typeface="Albert Sans"/>
                <a:cs typeface="Albert Sans"/>
                <a:sym typeface="Albert Sans"/>
              </a:rPr>
            </a:br>
            <a:r>
              <a:rPr b="1" lang="en" sz="1200" u="sng">
                <a:solidFill>
                  <a:schemeClr val="dk1"/>
                </a:solidFill>
                <a:latin typeface="Albert Sans"/>
                <a:ea typeface="Albert Sans"/>
                <a:cs typeface="Albert Sans"/>
                <a:sym typeface="Albert Sans"/>
                <a:hlinkClick r:id="rId22">
                  <a:extLst>
                    <a:ext uri="{A12FA001-AC4F-418D-AE19-62706E023703}">
                      <ahyp:hlinkClr val="tx"/>
                    </a:ext>
                  </a:extLst>
                </a:hlinkClick>
              </a:rPr>
              <a:t>Slidesgo</a:t>
            </a:r>
            <a:r>
              <a:rPr b="1" lang="en" sz="1200">
                <a:solidFill>
                  <a:schemeClr val="dk1"/>
                </a:solidFill>
                <a:uFill>
                  <a:noFill/>
                </a:uFill>
                <a:latin typeface="Albert Sans"/>
                <a:ea typeface="Albert Sans"/>
                <a:cs typeface="Albert Sans"/>
                <a:sym typeface="Albert Sans"/>
                <a:hlinkClick r:id="rId23">
                  <a:extLst>
                    <a:ext uri="{A12FA001-AC4F-418D-AE19-62706E023703}">
                      <ahyp:hlinkClr val="tx"/>
                    </a:ext>
                  </a:extLst>
                </a:hlinkClick>
              </a:rPr>
              <a:t> </a:t>
            </a:r>
            <a:r>
              <a:rPr b="1" lang="en" sz="1200">
                <a:solidFill>
                  <a:schemeClr val="dk1"/>
                </a:solidFill>
                <a:latin typeface="Albert Sans"/>
                <a:ea typeface="Albert Sans"/>
                <a:cs typeface="Albert Sans"/>
                <a:sym typeface="Albert Sans"/>
              </a:rPr>
              <a:t>| </a:t>
            </a:r>
            <a:r>
              <a:rPr b="1" lang="en" sz="1200" u="sng">
                <a:solidFill>
                  <a:schemeClr val="dk1"/>
                </a:solidFill>
                <a:latin typeface="Albert Sans"/>
                <a:ea typeface="Albert Sans"/>
                <a:cs typeface="Albert Sans"/>
                <a:sym typeface="Albert Sans"/>
                <a:hlinkClick r:id="rId24">
                  <a:extLst>
                    <a:ext uri="{A12FA001-AC4F-418D-AE19-62706E023703}">
                      <ahyp:hlinkClr val="tx"/>
                    </a:ext>
                  </a:extLst>
                </a:hlinkClick>
              </a:rPr>
              <a:t>Blog</a:t>
            </a:r>
            <a:r>
              <a:rPr b="1" lang="en" sz="1200">
                <a:solidFill>
                  <a:schemeClr val="dk1"/>
                </a:solidFill>
                <a:latin typeface="Albert Sans"/>
                <a:ea typeface="Albert Sans"/>
                <a:cs typeface="Albert Sans"/>
                <a:sym typeface="Albert Sans"/>
              </a:rPr>
              <a:t> | </a:t>
            </a:r>
            <a:r>
              <a:rPr b="1" lang="en" sz="1200" u="sng">
                <a:solidFill>
                  <a:schemeClr val="dk1"/>
                </a:solidFill>
                <a:latin typeface="Albert Sans"/>
                <a:ea typeface="Albert Sans"/>
                <a:cs typeface="Albert Sans"/>
                <a:sym typeface="Albert Sans"/>
                <a:hlinkClick r:id="rId25">
                  <a:extLst>
                    <a:ext uri="{A12FA001-AC4F-418D-AE19-62706E023703}">
                      <ahyp:hlinkClr val="tx"/>
                    </a:ext>
                  </a:extLst>
                </a:hlinkClick>
              </a:rPr>
              <a:t>FAQ</a:t>
            </a:r>
            <a:r>
              <a:rPr b="1" lang="en" sz="1200" u="sng">
                <a:solidFill>
                  <a:schemeClr val="dk1"/>
                </a:solidFill>
                <a:latin typeface="Albert Sans"/>
                <a:ea typeface="Albert Sans"/>
                <a:cs typeface="Albert Sans"/>
                <a:sym typeface="Albert Sans"/>
              </a:rPr>
              <a:t>s</a:t>
            </a:r>
            <a:endParaRPr b="1" sz="1200" u="sng">
              <a:solidFill>
                <a:schemeClr val="dk1"/>
              </a:solidFill>
              <a:latin typeface="Albert Sans"/>
              <a:ea typeface="Albert Sans"/>
              <a:cs typeface="Albert Sans"/>
              <a:sym typeface="Albert Sans"/>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5" name="Shape 265"/>
        <p:cNvGrpSpPr/>
        <p:nvPr/>
      </p:nvGrpSpPr>
      <p:grpSpPr>
        <a:xfrm>
          <a:off x="0" y="0"/>
          <a:ext cx="0" cy="0"/>
          <a:chOff x="0" y="0"/>
          <a:chExt cx="0" cy="0"/>
        </a:xfrm>
      </p:grpSpPr>
      <p:sp>
        <p:nvSpPr>
          <p:cNvPr id="266" name="Google Shape;266;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267" name="Google Shape;267;p26"/>
          <p:cNvSpPr txBox="1"/>
          <p:nvPr>
            <p:ph idx="1" type="subTitle"/>
          </p:nvPr>
        </p:nvSpPr>
        <p:spPr>
          <a:xfrm>
            <a:off x="713230" y="2907800"/>
            <a:ext cx="7704000" cy="163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 the field of healthcare, scientific research has led to life-saving medicines and therapies that have significantly improved human life expectancy. Environmental science helps us understand the impact of our actions on the planet, guiding us towards more sustainable practices. It informs us about climate change, biodiversity, and conservation efforts. Thus, science shapes our understanding of the world and empowers us to make informed decisions about our health, lifestyle, and the environment</a:t>
            </a:r>
            <a:endParaRPr/>
          </a:p>
        </p:txBody>
      </p:sp>
      <p:sp>
        <p:nvSpPr>
          <p:cNvPr id="268" name="Google Shape;268;p26"/>
          <p:cNvSpPr txBox="1"/>
          <p:nvPr>
            <p:ph idx="2" type="subTitle"/>
          </p:nvPr>
        </p:nvSpPr>
        <p:spPr>
          <a:xfrm>
            <a:off x="713225" y="1187700"/>
            <a:ext cx="7704000" cy="163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Science is not just a subject studied in school; </a:t>
            </a:r>
            <a:r>
              <a:rPr b="1" lang="en"/>
              <a:t>it permeates every aspect of our daily lives</a:t>
            </a:r>
            <a:r>
              <a:rPr lang="en"/>
              <a:t>. From the moment we wake up to the time we go to bed, science plays a crucial role. When we check our smartphones in the morning, we are using technology made possible by advances in computer science and engineering. As we prepare our breakfast, we are unknowingly conducting a series of chemical reactions, whether it's toasting bread or brewing coffee</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 name="Shape 272"/>
        <p:cNvGrpSpPr/>
        <p:nvPr/>
      </p:nvGrpSpPr>
      <p:grpSpPr>
        <a:xfrm>
          <a:off x="0" y="0"/>
          <a:ext cx="0" cy="0"/>
          <a:chOff x="0" y="0"/>
          <a:chExt cx="0" cy="0"/>
        </a:xfrm>
      </p:grpSpPr>
      <p:sp>
        <p:nvSpPr>
          <p:cNvPr id="273" name="Google Shape;273;p27"/>
          <p:cNvSpPr txBox="1"/>
          <p:nvPr>
            <p:ph idx="13" type="subTitle"/>
          </p:nvPr>
        </p:nvSpPr>
        <p:spPr>
          <a:xfrm>
            <a:off x="5429975" y="1392250"/>
            <a:ext cx="2868900" cy="8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Interactive experiments</a:t>
            </a:r>
            <a:endParaRPr/>
          </a:p>
        </p:txBody>
      </p:sp>
      <p:sp>
        <p:nvSpPr>
          <p:cNvPr id="274" name="Google Shape;274;p27"/>
          <p:cNvSpPr txBox="1"/>
          <p:nvPr>
            <p:ph idx="5" type="title"/>
          </p:nvPr>
        </p:nvSpPr>
        <p:spPr>
          <a:xfrm>
            <a:off x="719988" y="1611288"/>
            <a:ext cx="748800" cy="447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275" name="Google Shape;275;p27"/>
          <p:cNvSpPr txBox="1"/>
          <p:nvPr>
            <p:ph idx="9" type="subTitle"/>
          </p:nvPr>
        </p:nvSpPr>
        <p:spPr>
          <a:xfrm>
            <a:off x="1468175" y="1392250"/>
            <a:ext cx="3048900" cy="8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role of science in everyday life</a:t>
            </a:r>
            <a:endParaRPr/>
          </a:p>
        </p:txBody>
      </p:sp>
      <p:sp>
        <p:nvSpPr>
          <p:cNvPr id="276" name="Google Shape;276;p27"/>
          <p:cNvSpPr txBox="1"/>
          <p:nvPr>
            <p:ph idx="15" type="subTitle"/>
          </p:nvPr>
        </p:nvSpPr>
        <p:spPr>
          <a:xfrm>
            <a:off x="5429975" y="3169801"/>
            <a:ext cx="2868900" cy="8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Learn with c</a:t>
            </a:r>
            <a:r>
              <a:rPr lang="en"/>
              <a:t>ase studies </a:t>
            </a:r>
            <a:endParaRPr/>
          </a:p>
        </p:txBody>
      </p:sp>
      <p:sp>
        <p:nvSpPr>
          <p:cNvPr id="277" name="Google Shape;277;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able of contents</a:t>
            </a:r>
            <a:endParaRPr/>
          </a:p>
        </p:txBody>
      </p:sp>
      <p:sp>
        <p:nvSpPr>
          <p:cNvPr id="278" name="Google Shape;278;p27"/>
          <p:cNvSpPr txBox="1"/>
          <p:nvPr>
            <p:ph idx="3" type="subTitle"/>
          </p:nvPr>
        </p:nvSpPr>
        <p:spPr>
          <a:xfrm>
            <a:off x="1468175" y="3899125"/>
            <a:ext cx="304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Teach students about the steps involved in the scientific process</a:t>
            </a:r>
            <a:endParaRPr/>
          </a:p>
        </p:txBody>
      </p:sp>
      <p:sp>
        <p:nvSpPr>
          <p:cNvPr id="279" name="Google Shape;279;p27"/>
          <p:cNvSpPr txBox="1"/>
          <p:nvPr>
            <p:ph idx="1" type="subTitle"/>
          </p:nvPr>
        </p:nvSpPr>
        <p:spPr>
          <a:xfrm>
            <a:off x="1468175" y="2121065"/>
            <a:ext cx="304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not only a subject in school, but a part of our daily lives</a:t>
            </a:r>
            <a:endParaRPr/>
          </a:p>
        </p:txBody>
      </p:sp>
      <p:sp>
        <p:nvSpPr>
          <p:cNvPr id="280" name="Google Shape;280;p27"/>
          <p:cNvSpPr txBox="1"/>
          <p:nvPr>
            <p:ph idx="2" type="subTitle"/>
          </p:nvPr>
        </p:nvSpPr>
        <p:spPr>
          <a:xfrm>
            <a:off x="5429976" y="2121066"/>
            <a:ext cx="286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Engage students with</a:t>
            </a:r>
            <a:endParaRPr/>
          </a:p>
          <a:p>
            <a:pPr indent="0" lvl="0" marL="0" rtl="0" algn="l">
              <a:spcBef>
                <a:spcPts val="0"/>
              </a:spcBef>
              <a:spcAft>
                <a:spcPts val="0"/>
              </a:spcAft>
              <a:buNone/>
            </a:pPr>
            <a:r>
              <a:rPr lang="en"/>
              <a:t>hands-on experiments</a:t>
            </a:r>
            <a:endParaRPr/>
          </a:p>
        </p:txBody>
      </p:sp>
      <p:sp>
        <p:nvSpPr>
          <p:cNvPr id="281" name="Google Shape;281;p27"/>
          <p:cNvSpPr txBox="1"/>
          <p:nvPr>
            <p:ph idx="4" type="subTitle"/>
          </p:nvPr>
        </p:nvSpPr>
        <p:spPr>
          <a:xfrm>
            <a:off x="5429976" y="3899127"/>
            <a:ext cx="286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real-world case studies to illustrate scientific principles</a:t>
            </a:r>
            <a:endParaRPr/>
          </a:p>
        </p:txBody>
      </p:sp>
      <p:sp>
        <p:nvSpPr>
          <p:cNvPr id="282" name="Google Shape;282;p27"/>
          <p:cNvSpPr txBox="1"/>
          <p:nvPr>
            <p:ph idx="6" type="title"/>
          </p:nvPr>
        </p:nvSpPr>
        <p:spPr>
          <a:xfrm>
            <a:off x="719988" y="3376924"/>
            <a:ext cx="748800" cy="447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283" name="Google Shape;283;p27"/>
          <p:cNvSpPr txBox="1"/>
          <p:nvPr>
            <p:ph idx="7" type="title"/>
          </p:nvPr>
        </p:nvSpPr>
        <p:spPr>
          <a:xfrm>
            <a:off x="4681764" y="1611288"/>
            <a:ext cx="748800" cy="447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284" name="Google Shape;284;p27"/>
          <p:cNvSpPr txBox="1"/>
          <p:nvPr>
            <p:ph idx="8" type="title"/>
          </p:nvPr>
        </p:nvSpPr>
        <p:spPr>
          <a:xfrm>
            <a:off x="4681764" y="3376924"/>
            <a:ext cx="748800" cy="447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04</a:t>
            </a:r>
            <a:endParaRPr/>
          </a:p>
        </p:txBody>
      </p:sp>
      <p:sp>
        <p:nvSpPr>
          <p:cNvPr id="285" name="Google Shape;285;p27"/>
          <p:cNvSpPr txBox="1"/>
          <p:nvPr>
            <p:ph idx="14" type="subTitle"/>
          </p:nvPr>
        </p:nvSpPr>
        <p:spPr>
          <a:xfrm>
            <a:off x="1468175" y="3169800"/>
            <a:ext cx="3048900" cy="8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Understanding the scientific process</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9" name="Shape 289"/>
        <p:cNvGrpSpPr/>
        <p:nvPr/>
      </p:nvGrpSpPr>
      <p:grpSpPr>
        <a:xfrm>
          <a:off x="0" y="0"/>
          <a:ext cx="0" cy="0"/>
          <a:chOff x="0" y="0"/>
          <a:chExt cx="0" cy="0"/>
        </a:xfrm>
      </p:grpSpPr>
      <p:sp>
        <p:nvSpPr>
          <p:cNvPr id="290" name="Google Shape;290;p28"/>
          <p:cNvSpPr txBox="1"/>
          <p:nvPr>
            <p:ph type="title"/>
          </p:nvPr>
        </p:nvSpPr>
        <p:spPr>
          <a:xfrm>
            <a:off x="3606475" y="2163025"/>
            <a:ext cx="4824300" cy="1358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The role of science in everyday life</a:t>
            </a:r>
            <a:endParaRPr/>
          </a:p>
        </p:txBody>
      </p:sp>
      <p:sp>
        <p:nvSpPr>
          <p:cNvPr id="291" name="Google Shape;291;p28"/>
          <p:cNvSpPr txBox="1"/>
          <p:nvPr>
            <p:ph idx="2" type="title"/>
          </p:nvPr>
        </p:nvSpPr>
        <p:spPr>
          <a:xfrm>
            <a:off x="6778675" y="1247125"/>
            <a:ext cx="1652100" cy="915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292" name="Google Shape;292;p28"/>
          <p:cNvSpPr txBox="1"/>
          <p:nvPr>
            <p:ph idx="1" type="subTitle"/>
          </p:nvPr>
        </p:nvSpPr>
        <p:spPr>
          <a:xfrm>
            <a:off x="3606475" y="3521375"/>
            <a:ext cx="4824300" cy="375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How present is it in our daily lives?</a:t>
            </a:r>
            <a:endParaRPr/>
          </a:p>
        </p:txBody>
      </p:sp>
      <p:grpSp>
        <p:nvGrpSpPr>
          <p:cNvPr id="293" name="Google Shape;293;p28"/>
          <p:cNvGrpSpPr/>
          <p:nvPr/>
        </p:nvGrpSpPr>
        <p:grpSpPr>
          <a:xfrm>
            <a:off x="316838" y="598250"/>
            <a:ext cx="3404488" cy="4353599"/>
            <a:chOff x="316838" y="598250"/>
            <a:chExt cx="3404488" cy="4353599"/>
          </a:xfrm>
        </p:grpSpPr>
        <p:pic>
          <p:nvPicPr>
            <p:cNvPr id="294" name="Google Shape;294;p28"/>
            <p:cNvPicPr preferRelativeResize="0"/>
            <p:nvPr/>
          </p:nvPicPr>
          <p:blipFill rotWithShape="1">
            <a:blip r:embed="rId3">
              <a:alphaModFix/>
            </a:blip>
            <a:srcRect b="0" l="9714" r="8170" t="0"/>
            <a:stretch/>
          </p:blipFill>
          <p:spPr>
            <a:xfrm>
              <a:off x="316838" y="1247125"/>
              <a:ext cx="3042150" cy="3704724"/>
            </a:xfrm>
            <a:prstGeom prst="rect">
              <a:avLst/>
            </a:prstGeom>
            <a:noFill/>
            <a:ln>
              <a:noFill/>
            </a:ln>
          </p:spPr>
        </p:pic>
        <p:pic>
          <p:nvPicPr>
            <p:cNvPr id="295" name="Google Shape;295;p28"/>
            <p:cNvPicPr preferRelativeResize="0"/>
            <p:nvPr/>
          </p:nvPicPr>
          <p:blipFill rotWithShape="1">
            <a:blip r:embed="rId4">
              <a:alphaModFix/>
            </a:blip>
            <a:srcRect b="10940" l="12081" r="12921" t="18839"/>
            <a:stretch/>
          </p:blipFill>
          <p:spPr>
            <a:xfrm>
              <a:off x="1605250" y="598250"/>
              <a:ext cx="2116076" cy="1981100"/>
            </a:xfrm>
            <a:prstGeom prst="rect">
              <a:avLst/>
            </a:prstGeom>
            <a:noFill/>
            <a:ln>
              <a:noFill/>
            </a:ln>
          </p:spPr>
        </p:pic>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9" name="Shape 299"/>
        <p:cNvGrpSpPr/>
        <p:nvPr/>
      </p:nvGrpSpPr>
      <p:grpSpPr>
        <a:xfrm>
          <a:off x="0" y="0"/>
          <a:ext cx="0" cy="0"/>
          <a:chOff x="0" y="0"/>
          <a:chExt cx="0" cy="0"/>
        </a:xfrm>
      </p:grpSpPr>
      <p:sp>
        <p:nvSpPr>
          <p:cNvPr id="300" name="Google Shape;300;p29"/>
          <p:cNvSpPr txBox="1"/>
          <p:nvPr>
            <p:ph type="title"/>
          </p:nvPr>
        </p:nvSpPr>
        <p:spPr>
          <a:xfrm>
            <a:off x="720000" y="445025"/>
            <a:ext cx="3915300" cy="62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experiment time!</a:t>
            </a:r>
            <a:endParaRPr/>
          </a:p>
        </p:txBody>
      </p:sp>
      <p:sp>
        <p:nvSpPr>
          <p:cNvPr id="301" name="Google Shape;301;p29"/>
          <p:cNvSpPr txBox="1"/>
          <p:nvPr>
            <p:ph idx="1" type="subTitle"/>
          </p:nvPr>
        </p:nvSpPr>
        <p:spPr>
          <a:xfrm>
            <a:off x="720000" y="1328988"/>
            <a:ext cx="3915300" cy="2903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By conducting experiments, students move beyond theoretical learning and experience science in action. Here are three examples for your class:</a:t>
            </a:r>
            <a:endParaRPr/>
          </a:p>
          <a:p>
            <a:pPr indent="-330200" lvl="0" marL="457200" rtl="0" algn="l">
              <a:spcBef>
                <a:spcPts val="0"/>
              </a:spcBef>
              <a:spcAft>
                <a:spcPts val="0"/>
              </a:spcAft>
              <a:buSzPts val="1600"/>
              <a:buChar char="●"/>
            </a:pPr>
            <a:r>
              <a:rPr lang="en"/>
              <a:t>The egg drop</a:t>
            </a:r>
            <a:endParaRPr/>
          </a:p>
          <a:p>
            <a:pPr indent="-330200" lvl="0" marL="457200" rtl="0" algn="l">
              <a:spcBef>
                <a:spcPts val="0"/>
              </a:spcBef>
              <a:spcAft>
                <a:spcPts val="0"/>
              </a:spcAft>
              <a:buSzPts val="1600"/>
              <a:buChar char="●"/>
            </a:pPr>
            <a:r>
              <a:rPr lang="en"/>
              <a:t>Homemade lava lamp</a:t>
            </a:r>
            <a:endParaRPr/>
          </a:p>
          <a:p>
            <a:pPr indent="-330200" lvl="0" marL="457200" rtl="0" algn="l">
              <a:spcBef>
                <a:spcPts val="0"/>
              </a:spcBef>
              <a:spcAft>
                <a:spcPts val="0"/>
              </a:spcAft>
              <a:buSzPts val="1600"/>
              <a:buChar char="●"/>
            </a:pPr>
            <a:r>
              <a:rPr lang="en"/>
              <a:t>Invisible ink with lemon juice</a:t>
            </a:r>
            <a:endParaRPr/>
          </a:p>
          <a:p>
            <a:pPr indent="0" lvl="0" marL="0" rtl="0" algn="l">
              <a:spcBef>
                <a:spcPts val="1000"/>
              </a:spcBef>
              <a:spcAft>
                <a:spcPts val="0"/>
              </a:spcAft>
              <a:buNone/>
            </a:pPr>
            <a:r>
              <a:rPr lang="en"/>
              <a:t>These hands-on activities not only make lessons more engaging but also </a:t>
            </a:r>
            <a:r>
              <a:rPr b="1" lang="en"/>
              <a:t>foster a deeper understanding of scientific concepts</a:t>
            </a:r>
            <a:endParaRPr b="1"/>
          </a:p>
        </p:txBody>
      </p:sp>
      <p:pic>
        <p:nvPicPr>
          <p:cNvPr id="302" name="Google Shape;302;p29"/>
          <p:cNvPicPr preferRelativeResize="0"/>
          <p:nvPr>
            <p:ph idx="2" type="pic"/>
          </p:nvPr>
        </p:nvPicPr>
        <p:blipFill rotWithShape="1">
          <a:blip r:embed="rId3">
            <a:alphaModFix/>
          </a:blip>
          <a:srcRect b="5830" l="0" r="0" t="5830"/>
          <a:stretch/>
        </p:blipFill>
        <p:spPr>
          <a:xfrm>
            <a:off x="4938841" y="539500"/>
            <a:ext cx="3492000" cy="4064400"/>
          </a:xfrm>
          <a:prstGeom prst="snip2DiagRect">
            <a:avLst>
              <a:gd fmla="val 30826" name="adj1"/>
              <a:gd fmla="val 29827" name="adj2"/>
            </a:avLst>
          </a:prstGeom>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 name="Shape 306"/>
        <p:cNvGrpSpPr/>
        <p:nvPr/>
      </p:nvGrpSpPr>
      <p:grpSpPr>
        <a:xfrm>
          <a:off x="0" y="0"/>
          <a:ext cx="0" cy="0"/>
          <a:chOff x="0" y="0"/>
          <a:chExt cx="0" cy="0"/>
        </a:xfrm>
      </p:grpSpPr>
      <p:sp>
        <p:nvSpPr>
          <p:cNvPr id="307" name="Google Shape;307;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Understanding the scientific process</a:t>
            </a:r>
            <a:endParaRPr/>
          </a:p>
        </p:txBody>
      </p:sp>
      <p:sp>
        <p:nvSpPr>
          <p:cNvPr id="308" name="Google Shape;308;p30"/>
          <p:cNvSpPr txBox="1"/>
          <p:nvPr>
            <p:ph idx="1" type="subTitle"/>
          </p:nvPr>
        </p:nvSpPr>
        <p:spPr>
          <a:xfrm>
            <a:off x="4853679" y="2447849"/>
            <a:ext cx="3330900" cy="20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application doesn't end at </a:t>
            </a:r>
            <a:r>
              <a:rPr b="1" lang="en"/>
              <a:t>conclusion</a:t>
            </a:r>
            <a:r>
              <a:rPr lang="en"/>
              <a:t>. If the results support the hypothesis, further tests might be conducted for validation. If they don't, the hypothesis may need to be revised. The findings are finally shared so they can be evaluated by the scientific community</a:t>
            </a:r>
            <a:endParaRPr/>
          </a:p>
        </p:txBody>
      </p:sp>
      <p:sp>
        <p:nvSpPr>
          <p:cNvPr id="309" name="Google Shape;309;p30"/>
          <p:cNvSpPr txBox="1"/>
          <p:nvPr>
            <p:ph idx="2" type="subTitle"/>
          </p:nvPr>
        </p:nvSpPr>
        <p:spPr>
          <a:xfrm>
            <a:off x="959413" y="2447849"/>
            <a:ext cx="3330900" cy="20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a:t>
            </a:r>
            <a:r>
              <a:rPr b="1" lang="en"/>
              <a:t>scientific process</a:t>
            </a:r>
            <a:r>
              <a:rPr lang="en"/>
              <a:t> </a:t>
            </a:r>
            <a:r>
              <a:rPr lang="en"/>
              <a:t>begins with observing a phenomenon and asking questions about it. This leads to formulating a hypothesis, which is an educated guess that can be tested. After conducting experiments to test this hypothesis, the collected data is analyzed to draw conclusions</a:t>
            </a:r>
            <a:endParaRPr/>
          </a:p>
        </p:txBody>
      </p:sp>
      <p:sp>
        <p:nvSpPr>
          <p:cNvPr id="310" name="Google Shape;310;p30"/>
          <p:cNvSpPr txBox="1"/>
          <p:nvPr>
            <p:ph idx="3" type="subTitle"/>
          </p:nvPr>
        </p:nvSpPr>
        <p:spPr>
          <a:xfrm>
            <a:off x="959413" y="2083300"/>
            <a:ext cx="3330900" cy="49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Understanding</a:t>
            </a:r>
            <a:endParaRPr/>
          </a:p>
        </p:txBody>
      </p:sp>
      <p:sp>
        <p:nvSpPr>
          <p:cNvPr id="311" name="Google Shape;311;p30"/>
          <p:cNvSpPr txBox="1"/>
          <p:nvPr>
            <p:ph idx="4" type="subTitle"/>
          </p:nvPr>
        </p:nvSpPr>
        <p:spPr>
          <a:xfrm>
            <a:off x="4853686" y="2083300"/>
            <a:ext cx="3330900" cy="49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Applying</a:t>
            </a:r>
            <a:endParaRPr/>
          </a:p>
        </p:txBody>
      </p:sp>
      <p:sp>
        <p:nvSpPr>
          <p:cNvPr id="312" name="Google Shape;312;p30"/>
          <p:cNvSpPr/>
          <p:nvPr/>
        </p:nvSpPr>
        <p:spPr>
          <a:xfrm>
            <a:off x="1042262" y="1497201"/>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0"/>
          <p:cNvSpPr/>
          <p:nvPr/>
        </p:nvSpPr>
        <p:spPr>
          <a:xfrm>
            <a:off x="4940541" y="1496754"/>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7" name="Shape 317"/>
        <p:cNvGrpSpPr/>
        <p:nvPr/>
      </p:nvGrpSpPr>
      <p:grpSpPr>
        <a:xfrm>
          <a:off x="0" y="0"/>
          <a:ext cx="0" cy="0"/>
          <a:chOff x="0" y="0"/>
          <a:chExt cx="0" cy="0"/>
        </a:xfrm>
      </p:grpSpPr>
      <p:sp>
        <p:nvSpPr>
          <p:cNvPr id="318" name="Google Shape;318;p31"/>
          <p:cNvSpPr txBox="1"/>
          <p:nvPr>
            <p:ph idx="2" type="subTitle"/>
          </p:nvPr>
        </p:nvSpPr>
        <p:spPr>
          <a:xfrm>
            <a:off x="3307745" y="2012349"/>
            <a:ext cx="2530800" cy="81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involves growing plants under different light conditions</a:t>
            </a:r>
            <a:endParaRPr/>
          </a:p>
        </p:txBody>
      </p:sp>
      <p:sp>
        <p:nvSpPr>
          <p:cNvPr id="319" name="Google Shape;319;p31"/>
          <p:cNvSpPr txBox="1"/>
          <p:nvPr>
            <p:ph idx="5" type="subTitle"/>
          </p:nvPr>
        </p:nvSpPr>
        <p:spPr>
          <a:xfrm>
            <a:off x="5893190" y="2012349"/>
            <a:ext cx="2530800" cy="81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Students </a:t>
            </a:r>
            <a:r>
              <a:rPr lang="en"/>
              <a:t>count local birds over a period of time and identify different species</a:t>
            </a:r>
            <a:endParaRPr/>
          </a:p>
        </p:txBody>
      </p:sp>
      <p:sp>
        <p:nvSpPr>
          <p:cNvPr id="320" name="Google Shape;320;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 examples of case studies</a:t>
            </a:r>
            <a:endParaRPr/>
          </a:p>
        </p:txBody>
      </p:sp>
      <p:sp>
        <p:nvSpPr>
          <p:cNvPr id="321" name="Google Shape;321;p31"/>
          <p:cNvSpPr txBox="1"/>
          <p:nvPr>
            <p:ph idx="1" type="subTitle"/>
          </p:nvPr>
        </p:nvSpPr>
        <p:spPr>
          <a:xfrm>
            <a:off x="720000" y="2012349"/>
            <a:ext cx="2530800" cy="81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By testing a local pond or river, t</a:t>
            </a:r>
            <a:r>
              <a:rPr lang="en"/>
              <a:t>hey'd learn about indicators of water health</a:t>
            </a:r>
            <a:endParaRPr/>
          </a:p>
        </p:txBody>
      </p:sp>
      <p:sp>
        <p:nvSpPr>
          <p:cNvPr id="322" name="Google Shape;322;p31"/>
          <p:cNvSpPr txBox="1"/>
          <p:nvPr>
            <p:ph idx="3" type="subTitle"/>
          </p:nvPr>
        </p:nvSpPr>
        <p:spPr>
          <a:xfrm>
            <a:off x="720000" y="3794000"/>
            <a:ext cx="2530800" cy="81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They will observe the chemical reactions that occur while baking</a:t>
            </a:r>
            <a:endParaRPr/>
          </a:p>
        </p:txBody>
      </p:sp>
      <p:sp>
        <p:nvSpPr>
          <p:cNvPr id="323" name="Google Shape;323;p31"/>
          <p:cNvSpPr txBox="1"/>
          <p:nvPr>
            <p:ph idx="4" type="subTitle"/>
          </p:nvPr>
        </p:nvSpPr>
        <p:spPr>
          <a:xfrm>
            <a:off x="3307745" y="3794000"/>
            <a:ext cx="2530800" cy="81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They can research how the species was introduced and its effects on the ecosystem</a:t>
            </a:r>
            <a:endParaRPr/>
          </a:p>
        </p:txBody>
      </p:sp>
      <p:sp>
        <p:nvSpPr>
          <p:cNvPr id="324" name="Google Shape;324;p31"/>
          <p:cNvSpPr txBox="1"/>
          <p:nvPr>
            <p:ph idx="6" type="subTitle"/>
          </p:nvPr>
        </p:nvSpPr>
        <p:spPr>
          <a:xfrm>
            <a:off x="5893190" y="3794000"/>
            <a:ext cx="2530800" cy="81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 Over a period of time, they track weather patterns to understand climate trends </a:t>
            </a:r>
            <a:endParaRPr/>
          </a:p>
        </p:txBody>
      </p:sp>
      <p:sp>
        <p:nvSpPr>
          <p:cNvPr id="325" name="Google Shape;325;p31"/>
          <p:cNvSpPr txBox="1"/>
          <p:nvPr>
            <p:ph idx="7" type="subTitle"/>
          </p:nvPr>
        </p:nvSpPr>
        <p:spPr>
          <a:xfrm>
            <a:off x="721139" y="1305550"/>
            <a:ext cx="2528400" cy="81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Water quality testing</a:t>
            </a:r>
            <a:endParaRPr/>
          </a:p>
        </p:txBody>
      </p:sp>
      <p:sp>
        <p:nvSpPr>
          <p:cNvPr id="326" name="Google Shape;326;p31"/>
          <p:cNvSpPr txBox="1"/>
          <p:nvPr>
            <p:ph idx="8" type="subTitle"/>
          </p:nvPr>
        </p:nvSpPr>
        <p:spPr>
          <a:xfrm>
            <a:off x="3308885" y="1305550"/>
            <a:ext cx="2528400" cy="81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Effect of light on plant growth</a:t>
            </a:r>
            <a:endParaRPr/>
          </a:p>
        </p:txBody>
      </p:sp>
      <p:sp>
        <p:nvSpPr>
          <p:cNvPr id="327" name="Google Shape;327;p31"/>
          <p:cNvSpPr txBox="1"/>
          <p:nvPr>
            <p:ph idx="9" type="subTitle"/>
          </p:nvPr>
        </p:nvSpPr>
        <p:spPr>
          <a:xfrm>
            <a:off x="5894330" y="1305550"/>
            <a:ext cx="2528400" cy="81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Bird species identification</a:t>
            </a:r>
            <a:endParaRPr/>
          </a:p>
        </p:txBody>
      </p:sp>
      <p:sp>
        <p:nvSpPr>
          <p:cNvPr id="328" name="Google Shape;328;p31"/>
          <p:cNvSpPr txBox="1"/>
          <p:nvPr>
            <p:ph idx="13" type="subTitle"/>
          </p:nvPr>
        </p:nvSpPr>
        <p:spPr>
          <a:xfrm>
            <a:off x="721139" y="3095450"/>
            <a:ext cx="2530800" cy="81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Chemical reactions</a:t>
            </a:r>
            <a:endParaRPr/>
          </a:p>
        </p:txBody>
      </p:sp>
      <p:sp>
        <p:nvSpPr>
          <p:cNvPr id="329" name="Google Shape;329;p31"/>
          <p:cNvSpPr txBox="1"/>
          <p:nvPr>
            <p:ph idx="14" type="subTitle"/>
          </p:nvPr>
        </p:nvSpPr>
        <p:spPr>
          <a:xfrm>
            <a:off x="3308885" y="3095452"/>
            <a:ext cx="2528400" cy="81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Invasive species impact</a:t>
            </a:r>
            <a:endParaRPr/>
          </a:p>
        </p:txBody>
      </p:sp>
      <p:sp>
        <p:nvSpPr>
          <p:cNvPr id="330" name="Google Shape;330;p31"/>
          <p:cNvSpPr txBox="1"/>
          <p:nvPr>
            <p:ph idx="15" type="subTitle"/>
          </p:nvPr>
        </p:nvSpPr>
        <p:spPr>
          <a:xfrm>
            <a:off x="5894330" y="3095452"/>
            <a:ext cx="2528400" cy="81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Observing weather patterns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 name="Shape 334"/>
        <p:cNvGrpSpPr/>
        <p:nvPr/>
      </p:nvGrpSpPr>
      <p:grpSpPr>
        <a:xfrm>
          <a:off x="0" y="0"/>
          <a:ext cx="0" cy="0"/>
          <a:chOff x="0" y="0"/>
          <a:chExt cx="0" cy="0"/>
        </a:xfrm>
      </p:grpSpPr>
      <p:sp>
        <p:nvSpPr>
          <p:cNvPr id="335" name="Google Shape;335;p32"/>
          <p:cNvSpPr txBox="1"/>
          <p:nvPr>
            <p:ph type="title"/>
          </p:nvPr>
        </p:nvSpPr>
        <p:spPr>
          <a:xfrm>
            <a:off x="713325" y="1618124"/>
            <a:ext cx="7717500" cy="196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 Every question you ask is a step towards knowledge</a:t>
            </a:r>
            <a:endParaRPr/>
          </a:p>
        </p:txBody>
      </p:sp>
      <p:pic>
        <p:nvPicPr>
          <p:cNvPr id="336" name="Google Shape;336;p32"/>
          <p:cNvPicPr preferRelativeResize="0"/>
          <p:nvPr/>
        </p:nvPicPr>
        <p:blipFill>
          <a:blip r:embed="rId3">
            <a:alphaModFix/>
          </a:blip>
          <a:stretch>
            <a:fillRect/>
          </a:stretch>
        </p:blipFill>
        <p:spPr>
          <a:xfrm>
            <a:off x="7835300" y="4748569"/>
            <a:ext cx="194750" cy="216863"/>
          </a:xfrm>
          <a:prstGeom prst="rect">
            <a:avLst/>
          </a:prstGeom>
          <a:noFill/>
          <a:ln>
            <a:noFill/>
          </a:ln>
        </p:spPr>
      </p:pic>
      <p:pic>
        <p:nvPicPr>
          <p:cNvPr id="337" name="Google Shape;337;p32"/>
          <p:cNvPicPr preferRelativeResize="0"/>
          <p:nvPr/>
        </p:nvPicPr>
        <p:blipFill>
          <a:blip r:embed="rId4">
            <a:alphaModFix/>
          </a:blip>
          <a:stretch>
            <a:fillRect/>
          </a:stretch>
        </p:blipFill>
        <p:spPr>
          <a:xfrm flipH="1">
            <a:off x="-329227" y="3303784"/>
            <a:ext cx="2600451" cy="2600451"/>
          </a:xfrm>
          <a:prstGeom prst="rect">
            <a:avLst/>
          </a:prstGeom>
          <a:noFill/>
          <a:ln>
            <a:noFill/>
          </a:ln>
        </p:spPr>
      </p:pic>
      <p:pic>
        <p:nvPicPr>
          <p:cNvPr id="338" name="Google Shape;338;p32"/>
          <p:cNvPicPr preferRelativeResize="0"/>
          <p:nvPr/>
        </p:nvPicPr>
        <p:blipFill>
          <a:blip r:embed="rId5">
            <a:alphaModFix/>
          </a:blip>
          <a:stretch>
            <a:fillRect/>
          </a:stretch>
        </p:blipFill>
        <p:spPr>
          <a:xfrm rot="-2041897">
            <a:off x="7194139" y="-215162"/>
            <a:ext cx="2050647" cy="2050647"/>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 name="Shape 342"/>
        <p:cNvGrpSpPr/>
        <p:nvPr/>
      </p:nvGrpSpPr>
      <p:grpSpPr>
        <a:xfrm>
          <a:off x="0" y="0"/>
          <a:ext cx="0" cy="0"/>
          <a:chOff x="0" y="0"/>
          <a:chExt cx="0" cy="0"/>
        </a:xfrm>
      </p:grpSpPr>
      <p:sp>
        <p:nvSpPr>
          <p:cNvPr id="343" name="Google Shape;343;p33"/>
          <p:cNvSpPr txBox="1"/>
          <p:nvPr>
            <p:ph type="title"/>
          </p:nvPr>
        </p:nvSpPr>
        <p:spPr>
          <a:xfrm>
            <a:off x="3478050" y="1663300"/>
            <a:ext cx="4952700" cy="111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100</a:t>
            </a:r>
            <a:r>
              <a:rPr lang="en"/>
              <a:t>,000</a:t>
            </a:r>
            <a:endParaRPr/>
          </a:p>
        </p:txBody>
      </p:sp>
      <p:sp>
        <p:nvSpPr>
          <p:cNvPr id="344" name="Google Shape;344;p33"/>
          <p:cNvSpPr txBox="1"/>
          <p:nvPr>
            <p:ph idx="1" type="subTitle"/>
          </p:nvPr>
        </p:nvSpPr>
        <p:spPr>
          <a:xfrm>
            <a:off x="3478050" y="2774100"/>
            <a:ext cx="4952700" cy="74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Did you know that an average human heart beats around these many </a:t>
            </a:r>
            <a:r>
              <a:rPr b="1" lang="en"/>
              <a:t>times a day? </a:t>
            </a:r>
            <a:endParaRPr b="1"/>
          </a:p>
        </p:txBody>
      </p:sp>
      <p:grpSp>
        <p:nvGrpSpPr>
          <p:cNvPr id="345" name="Google Shape;345;p33"/>
          <p:cNvGrpSpPr/>
          <p:nvPr/>
        </p:nvGrpSpPr>
        <p:grpSpPr>
          <a:xfrm>
            <a:off x="483575" y="382934"/>
            <a:ext cx="2994475" cy="4390991"/>
            <a:chOff x="483575" y="382934"/>
            <a:chExt cx="2994475" cy="4390991"/>
          </a:xfrm>
        </p:grpSpPr>
        <p:pic>
          <p:nvPicPr>
            <p:cNvPr id="346" name="Google Shape;346;p33"/>
            <p:cNvPicPr preferRelativeResize="0"/>
            <p:nvPr/>
          </p:nvPicPr>
          <p:blipFill rotWithShape="1">
            <a:blip r:embed="rId3">
              <a:alphaModFix/>
            </a:blip>
            <a:srcRect b="7067" l="11255" r="11649" t="8093"/>
            <a:stretch/>
          </p:blipFill>
          <p:spPr>
            <a:xfrm>
              <a:off x="651375" y="1663300"/>
              <a:ext cx="2826675" cy="3110625"/>
            </a:xfrm>
            <a:prstGeom prst="rect">
              <a:avLst/>
            </a:prstGeom>
            <a:noFill/>
            <a:ln>
              <a:noFill/>
            </a:ln>
          </p:spPr>
        </p:pic>
        <p:pic>
          <p:nvPicPr>
            <p:cNvPr id="347" name="Google Shape;347;p33"/>
            <p:cNvPicPr preferRelativeResize="0"/>
            <p:nvPr/>
          </p:nvPicPr>
          <p:blipFill rotWithShape="1">
            <a:blip r:embed="rId4">
              <a:alphaModFix/>
            </a:blip>
            <a:srcRect b="7568" l="0" r="0" t="23622"/>
            <a:stretch/>
          </p:blipFill>
          <p:spPr>
            <a:xfrm>
              <a:off x="483575" y="382934"/>
              <a:ext cx="2826675" cy="1945091"/>
            </a:xfrm>
            <a:prstGeom prst="rect">
              <a:avLst/>
            </a:prstGeom>
            <a:noFill/>
            <a:ln>
              <a:noFill/>
            </a:ln>
          </p:spPr>
        </p:pic>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1" name="Shape 351"/>
        <p:cNvGrpSpPr/>
        <p:nvPr/>
      </p:nvGrpSpPr>
      <p:grpSpPr>
        <a:xfrm>
          <a:off x="0" y="0"/>
          <a:ext cx="0" cy="0"/>
          <a:chOff x="0" y="0"/>
          <a:chExt cx="0" cy="0"/>
        </a:xfrm>
      </p:grpSpPr>
      <p:pic>
        <p:nvPicPr>
          <p:cNvPr id="352" name="Google Shape;352;p34"/>
          <p:cNvPicPr preferRelativeResize="0"/>
          <p:nvPr>
            <p:ph idx="2" type="pic"/>
          </p:nvPr>
        </p:nvPicPr>
        <p:blipFill rotWithShape="1">
          <a:blip r:embed="rId3">
            <a:alphaModFix/>
          </a:blip>
          <a:srcRect b="7683" l="0" r="0" t="7692"/>
          <a:stretch/>
        </p:blipFill>
        <p:spPr>
          <a:xfrm>
            <a:off x="-25" y="-13725"/>
            <a:ext cx="9143995" cy="5157304"/>
          </a:xfrm>
          <a:prstGeom prst="rect">
            <a:avLst/>
          </a:prstGeom>
        </p:spPr>
      </p:pic>
      <p:grpSp>
        <p:nvGrpSpPr>
          <p:cNvPr id="353" name="Google Shape;353;p34"/>
          <p:cNvGrpSpPr/>
          <p:nvPr/>
        </p:nvGrpSpPr>
        <p:grpSpPr>
          <a:xfrm>
            <a:off x="0" y="3681400"/>
            <a:ext cx="9144000" cy="1462100"/>
            <a:chOff x="0" y="3681400"/>
            <a:chExt cx="9144000" cy="1462100"/>
          </a:xfrm>
        </p:grpSpPr>
        <p:pic>
          <p:nvPicPr>
            <p:cNvPr id="354" name="Google Shape;354;p34"/>
            <p:cNvPicPr preferRelativeResize="0"/>
            <p:nvPr/>
          </p:nvPicPr>
          <p:blipFill rotWithShape="1">
            <a:blip r:embed="rId4">
              <a:alphaModFix/>
            </a:blip>
            <a:srcRect b="4580" l="7975" r="7450" t="0"/>
            <a:stretch/>
          </p:blipFill>
          <p:spPr>
            <a:xfrm flipH="1" rot="5400000">
              <a:off x="7174450" y="3173950"/>
              <a:ext cx="1462100" cy="2477000"/>
            </a:xfrm>
            <a:prstGeom prst="rect">
              <a:avLst/>
            </a:prstGeom>
            <a:noFill/>
            <a:ln>
              <a:noFill/>
            </a:ln>
          </p:spPr>
        </p:pic>
        <p:pic>
          <p:nvPicPr>
            <p:cNvPr id="355" name="Google Shape;355;p34"/>
            <p:cNvPicPr preferRelativeResize="0"/>
            <p:nvPr/>
          </p:nvPicPr>
          <p:blipFill rotWithShape="1">
            <a:blip r:embed="rId4">
              <a:alphaModFix/>
            </a:blip>
            <a:srcRect b="4580" l="7975" r="7450" t="0"/>
            <a:stretch/>
          </p:blipFill>
          <p:spPr>
            <a:xfrm rot="-5400000">
              <a:off x="507450" y="3173950"/>
              <a:ext cx="1462100" cy="2477000"/>
            </a:xfrm>
            <a:prstGeom prst="rect">
              <a:avLst/>
            </a:prstGeom>
            <a:noFill/>
            <a:ln>
              <a:noFill/>
            </a:ln>
          </p:spPr>
        </p:pic>
      </p:grpSp>
      <p:sp>
        <p:nvSpPr>
          <p:cNvPr id="356" name="Google Shape;356;p34"/>
          <p:cNvSpPr txBox="1"/>
          <p:nvPr>
            <p:ph type="title"/>
          </p:nvPr>
        </p:nvSpPr>
        <p:spPr>
          <a:xfrm>
            <a:off x="976875" y="4014450"/>
            <a:ext cx="7190400" cy="589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Visual elements help illustrating your information</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0" name="Shape 360"/>
        <p:cNvGrpSpPr/>
        <p:nvPr/>
      </p:nvGrpSpPr>
      <p:grpSpPr>
        <a:xfrm>
          <a:off x="0" y="0"/>
          <a:ext cx="0" cy="0"/>
          <a:chOff x="0" y="0"/>
          <a:chExt cx="0" cy="0"/>
        </a:xfrm>
      </p:grpSpPr>
      <p:sp>
        <p:nvSpPr>
          <p:cNvPr id="361" name="Google Shape;361;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 interesting country studies</a:t>
            </a:r>
            <a:endParaRPr/>
          </a:p>
        </p:txBody>
      </p:sp>
      <p:sp>
        <p:nvSpPr>
          <p:cNvPr id="362" name="Google Shape;362;p35"/>
          <p:cNvSpPr txBox="1"/>
          <p:nvPr/>
        </p:nvSpPr>
        <p:spPr>
          <a:xfrm flipH="1">
            <a:off x="6257073" y="1469850"/>
            <a:ext cx="2166900" cy="467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rgbClr val="640E0E"/>
                </a:solidFill>
                <a:latin typeface="Fredoka"/>
                <a:ea typeface="Fredoka"/>
                <a:cs typeface="Fredoka"/>
                <a:sym typeface="Fredoka"/>
              </a:rPr>
              <a:t>Venus</a:t>
            </a:r>
            <a:endParaRPr sz="2200">
              <a:solidFill>
                <a:srgbClr val="640E0E"/>
              </a:solidFill>
              <a:latin typeface="Fredoka"/>
              <a:ea typeface="Fredoka"/>
              <a:cs typeface="Fredoka"/>
              <a:sym typeface="Fredoka"/>
            </a:endParaRPr>
          </a:p>
        </p:txBody>
      </p:sp>
      <p:sp>
        <p:nvSpPr>
          <p:cNvPr id="363" name="Google Shape;363;p35"/>
          <p:cNvSpPr txBox="1"/>
          <p:nvPr/>
        </p:nvSpPr>
        <p:spPr>
          <a:xfrm flipH="1">
            <a:off x="6257098" y="2940086"/>
            <a:ext cx="2166900" cy="467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rgbClr val="640E0E"/>
                </a:solidFill>
                <a:latin typeface="Fredoka"/>
                <a:ea typeface="Fredoka"/>
                <a:cs typeface="Fredoka"/>
                <a:sym typeface="Fredoka"/>
              </a:rPr>
              <a:t>Mercury</a:t>
            </a:r>
            <a:endParaRPr sz="2200">
              <a:solidFill>
                <a:srgbClr val="640E0E"/>
              </a:solidFill>
              <a:latin typeface="Fredoka"/>
              <a:ea typeface="Fredoka"/>
              <a:cs typeface="Fredoka"/>
              <a:sym typeface="Fredoka"/>
            </a:endParaRPr>
          </a:p>
        </p:txBody>
      </p:sp>
      <p:sp>
        <p:nvSpPr>
          <p:cNvPr id="364" name="Google Shape;364;p35"/>
          <p:cNvSpPr txBox="1"/>
          <p:nvPr/>
        </p:nvSpPr>
        <p:spPr>
          <a:xfrm flipH="1">
            <a:off x="6257085" y="1797942"/>
            <a:ext cx="21669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Venus is the second planet from the Sun</a:t>
            </a:r>
            <a:endParaRPr>
              <a:solidFill>
                <a:schemeClr val="dk1"/>
              </a:solidFill>
              <a:latin typeface="Albert Sans"/>
              <a:ea typeface="Albert Sans"/>
              <a:cs typeface="Albert Sans"/>
              <a:sym typeface="Albert Sans"/>
            </a:endParaRPr>
          </a:p>
        </p:txBody>
      </p:sp>
      <p:sp>
        <p:nvSpPr>
          <p:cNvPr id="365" name="Google Shape;365;p35"/>
          <p:cNvSpPr txBox="1"/>
          <p:nvPr/>
        </p:nvSpPr>
        <p:spPr>
          <a:xfrm flipH="1">
            <a:off x="6257100" y="3268156"/>
            <a:ext cx="21669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a:t>
            </a:r>
            <a:endParaRPr>
              <a:solidFill>
                <a:schemeClr val="dk1"/>
              </a:solidFill>
              <a:latin typeface="Albert Sans"/>
              <a:ea typeface="Albert Sans"/>
              <a:cs typeface="Albert Sans"/>
              <a:sym typeface="Albert Sans"/>
            </a:endParaRPr>
          </a:p>
        </p:txBody>
      </p:sp>
      <p:grpSp>
        <p:nvGrpSpPr>
          <p:cNvPr id="366" name="Google Shape;366;p35"/>
          <p:cNvGrpSpPr/>
          <p:nvPr/>
        </p:nvGrpSpPr>
        <p:grpSpPr>
          <a:xfrm>
            <a:off x="713227" y="1537459"/>
            <a:ext cx="5194527" cy="2766934"/>
            <a:chOff x="233350" y="949250"/>
            <a:chExt cx="7137300" cy="3802300"/>
          </a:xfrm>
        </p:grpSpPr>
        <p:sp>
          <p:nvSpPr>
            <p:cNvPr id="367" name="Google Shape;367;p3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FFC440">
                <a:alpha val="12500"/>
              </a:srgbClr>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18" name="Google Shape;418;p35"/>
          <p:cNvCxnSpPr>
            <a:stCxn id="362" idx="3"/>
          </p:cNvCxnSpPr>
          <p:nvPr/>
        </p:nvCxnSpPr>
        <p:spPr>
          <a:xfrm flipH="1">
            <a:off x="2988273" y="1703400"/>
            <a:ext cx="3268800" cy="370800"/>
          </a:xfrm>
          <a:prstGeom prst="curvedConnector3">
            <a:avLst>
              <a:gd fmla="val 50000" name="adj1"/>
            </a:avLst>
          </a:prstGeom>
          <a:noFill/>
          <a:ln cap="flat" cmpd="sng" w="9525">
            <a:solidFill>
              <a:schemeClr val="accent2"/>
            </a:solidFill>
            <a:prstDash val="dot"/>
            <a:round/>
            <a:headEnd len="med" w="med" type="none"/>
            <a:tailEnd len="med" w="med" type="oval"/>
          </a:ln>
        </p:spPr>
      </p:cxnSp>
      <p:cxnSp>
        <p:nvCxnSpPr>
          <p:cNvPr id="419" name="Google Shape;419;p35"/>
          <p:cNvCxnSpPr>
            <a:stCxn id="363" idx="3"/>
          </p:cNvCxnSpPr>
          <p:nvPr/>
        </p:nvCxnSpPr>
        <p:spPr>
          <a:xfrm rot="10800000">
            <a:off x="2981698" y="2213936"/>
            <a:ext cx="3275400" cy="959700"/>
          </a:xfrm>
          <a:prstGeom prst="curvedConnector3">
            <a:avLst>
              <a:gd fmla="val 50000" name="adj1"/>
            </a:avLst>
          </a:prstGeom>
          <a:noFill/>
          <a:ln cap="flat" cmpd="sng" w="9525">
            <a:solidFill>
              <a:schemeClr val="accent2"/>
            </a:solidFill>
            <a:prstDash val="dot"/>
            <a:round/>
            <a:headEnd len="med" w="med" type="none"/>
            <a:tailEnd len="med" w="med" type="oval"/>
          </a:ln>
        </p:spPr>
      </p:cxnSp>
      <p:cxnSp>
        <p:nvCxnSpPr>
          <p:cNvPr id="420" name="Google Shape;420;p35"/>
          <p:cNvCxnSpPr>
            <a:stCxn id="363" idx="3"/>
          </p:cNvCxnSpPr>
          <p:nvPr/>
        </p:nvCxnSpPr>
        <p:spPr>
          <a:xfrm flipH="1">
            <a:off x="5222098" y="3173636"/>
            <a:ext cx="1035000" cy="483000"/>
          </a:xfrm>
          <a:prstGeom prst="curvedConnector3">
            <a:avLst>
              <a:gd fmla="val 50000" name="adj1"/>
            </a:avLst>
          </a:prstGeom>
          <a:noFill/>
          <a:ln cap="flat" cmpd="sng" w="9525">
            <a:solidFill>
              <a:schemeClr val="accent2"/>
            </a:solidFill>
            <a:prstDash val="dot"/>
            <a:round/>
            <a:headEnd len="med" w="med" type="none"/>
            <a:tailEnd len="med" w="med" type="oval"/>
          </a:ln>
        </p:spPr>
      </p:cxnSp>
      <p:cxnSp>
        <p:nvCxnSpPr>
          <p:cNvPr id="421" name="Google Shape;421;p35"/>
          <p:cNvCxnSpPr>
            <a:stCxn id="362" idx="3"/>
          </p:cNvCxnSpPr>
          <p:nvPr/>
        </p:nvCxnSpPr>
        <p:spPr>
          <a:xfrm flipH="1">
            <a:off x="1953573" y="1703400"/>
            <a:ext cx="4303500" cy="1618500"/>
          </a:xfrm>
          <a:prstGeom prst="curvedConnector3">
            <a:avLst>
              <a:gd fmla="val 123481" name="adj1"/>
            </a:avLst>
          </a:prstGeom>
          <a:noFill/>
          <a:ln cap="flat" cmpd="sng" w="9525">
            <a:solidFill>
              <a:schemeClr val="accent2"/>
            </a:solidFill>
            <a:prstDash val="dot"/>
            <a:round/>
            <a:headEnd len="med" w="med" type="none"/>
            <a:tailEnd len="med" w="med" type="oval"/>
          </a:ln>
        </p:spPr>
      </p:cxnSp>
      <p:cxnSp>
        <p:nvCxnSpPr>
          <p:cNvPr id="422" name="Google Shape;422;p35"/>
          <p:cNvCxnSpPr/>
          <p:nvPr/>
        </p:nvCxnSpPr>
        <p:spPr>
          <a:xfrm flipH="1">
            <a:off x="1350873" y="1703400"/>
            <a:ext cx="4906200" cy="766200"/>
          </a:xfrm>
          <a:prstGeom prst="curvedConnector3">
            <a:avLst>
              <a:gd fmla="val 98635" name="adj1"/>
            </a:avLst>
          </a:prstGeom>
          <a:noFill/>
          <a:ln cap="flat" cmpd="sng" w="9525">
            <a:solidFill>
              <a:schemeClr val="accent2"/>
            </a:solidFill>
            <a:prstDash val="dot"/>
            <a:round/>
            <a:headEnd len="med" w="med" type="none"/>
            <a:tailEnd len="med" w="med" type="oval"/>
          </a:ln>
        </p:spPr>
      </p:cxnSp>
      <p:cxnSp>
        <p:nvCxnSpPr>
          <p:cNvPr id="423" name="Google Shape;423;p35"/>
          <p:cNvCxnSpPr>
            <a:stCxn id="363" idx="3"/>
          </p:cNvCxnSpPr>
          <p:nvPr/>
        </p:nvCxnSpPr>
        <p:spPr>
          <a:xfrm rot="10800000">
            <a:off x="3006598" y="2694836"/>
            <a:ext cx="3250500" cy="478800"/>
          </a:xfrm>
          <a:prstGeom prst="curvedConnector3">
            <a:avLst>
              <a:gd fmla="val 50000" name="adj1"/>
            </a:avLst>
          </a:prstGeom>
          <a:noFill/>
          <a:ln cap="flat" cmpd="sng" w="9525">
            <a:solidFill>
              <a:schemeClr val="accent2"/>
            </a:solidFill>
            <a:prstDash val="dot"/>
            <a:round/>
            <a:headEnd len="med" w="med" type="none"/>
            <a:tailEnd len="med" w="med" type="oval"/>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 name="Shape 427"/>
        <p:cNvGrpSpPr/>
        <p:nvPr/>
      </p:nvGrpSpPr>
      <p:grpSpPr>
        <a:xfrm>
          <a:off x="0" y="0"/>
          <a:ext cx="0" cy="0"/>
          <a:chOff x="0" y="0"/>
          <a:chExt cx="0" cy="0"/>
        </a:xfrm>
      </p:grpSpPr>
      <p:sp>
        <p:nvSpPr>
          <p:cNvPr id="428" name="Google Shape;428;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steps for a successful experiment</a:t>
            </a:r>
            <a:endParaRPr/>
          </a:p>
        </p:txBody>
      </p:sp>
      <p:sp>
        <p:nvSpPr>
          <p:cNvPr id="429" name="Google Shape;429;p36"/>
          <p:cNvSpPr txBox="1"/>
          <p:nvPr/>
        </p:nvSpPr>
        <p:spPr>
          <a:xfrm>
            <a:off x="951313" y="3975575"/>
            <a:ext cx="2752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262724"/>
                </a:solidFill>
                <a:latin typeface="Actor"/>
                <a:ea typeface="Actor"/>
                <a:cs typeface="Actor"/>
                <a:sym typeface="Actor"/>
              </a:rPr>
              <a:t> Think about what you want to discover and guess the outcome</a:t>
            </a:r>
            <a:endParaRPr>
              <a:solidFill>
                <a:srgbClr val="262724"/>
              </a:solidFill>
              <a:latin typeface="Actor"/>
              <a:ea typeface="Actor"/>
              <a:cs typeface="Actor"/>
              <a:sym typeface="Actor"/>
            </a:endParaRPr>
          </a:p>
        </p:txBody>
      </p:sp>
      <p:sp>
        <p:nvSpPr>
          <p:cNvPr id="430" name="Google Shape;430;p36"/>
          <p:cNvSpPr txBox="1"/>
          <p:nvPr/>
        </p:nvSpPr>
        <p:spPr>
          <a:xfrm flipH="1">
            <a:off x="951563" y="3196026"/>
            <a:ext cx="2752800" cy="779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Fredoka"/>
                <a:ea typeface="Fredoka"/>
                <a:cs typeface="Fredoka"/>
                <a:sym typeface="Fredoka"/>
              </a:rPr>
              <a:t>Define the hypothesis</a:t>
            </a:r>
            <a:endParaRPr sz="2200">
              <a:solidFill>
                <a:schemeClr val="dk1"/>
              </a:solidFill>
              <a:latin typeface="Fredoka"/>
              <a:ea typeface="Fredoka"/>
              <a:cs typeface="Fredoka"/>
              <a:sym typeface="Fredoka"/>
            </a:endParaRPr>
          </a:p>
        </p:txBody>
      </p:sp>
      <p:sp>
        <p:nvSpPr>
          <p:cNvPr id="431" name="Google Shape;431;p36"/>
          <p:cNvSpPr txBox="1"/>
          <p:nvPr/>
        </p:nvSpPr>
        <p:spPr>
          <a:xfrm>
            <a:off x="3943677" y="3975574"/>
            <a:ext cx="2752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262724"/>
                </a:solidFill>
                <a:latin typeface="Actor"/>
                <a:ea typeface="Actor"/>
                <a:cs typeface="Actor"/>
                <a:sym typeface="Actor"/>
              </a:rPr>
              <a:t>Make sure to record all your observations and results</a:t>
            </a:r>
            <a:endParaRPr>
              <a:solidFill>
                <a:srgbClr val="262724"/>
              </a:solidFill>
              <a:latin typeface="Actor"/>
              <a:ea typeface="Actor"/>
              <a:cs typeface="Actor"/>
              <a:sym typeface="Actor"/>
            </a:endParaRPr>
          </a:p>
        </p:txBody>
      </p:sp>
      <p:sp>
        <p:nvSpPr>
          <p:cNvPr id="432" name="Google Shape;432;p36"/>
          <p:cNvSpPr txBox="1"/>
          <p:nvPr/>
        </p:nvSpPr>
        <p:spPr>
          <a:xfrm flipH="1">
            <a:off x="3943677" y="3196026"/>
            <a:ext cx="2752800" cy="779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Fredoka"/>
                <a:ea typeface="Fredoka"/>
                <a:cs typeface="Fredoka"/>
                <a:sym typeface="Fredoka"/>
              </a:rPr>
              <a:t>Conduct it and collect data</a:t>
            </a:r>
            <a:endParaRPr sz="2200">
              <a:solidFill>
                <a:schemeClr val="dk1"/>
              </a:solidFill>
              <a:latin typeface="Fredoka"/>
              <a:ea typeface="Fredoka"/>
              <a:cs typeface="Fredoka"/>
              <a:sym typeface="Fredoka"/>
            </a:endParaRPr>
          </a:p>
        </p:txBody>
      </p:sp>
      <p:sp>
        <p:nvSpPr>
          <p:cNvPr id="433" name="Google Shape;433;p36"/>
          <p:cNvSpPr txBox="1"/>
          <p:nvPr/>
        </p:nvSpPr>
        <p:spPr>
          <a:xfrm>
            <a:off x="2447488" y="2080499"/>
            <a:ext cx="2752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262724"/>
                </a:solidFill>
                <a:latin typeface="Actor"/>
                <a:ea typeface="Actor"/>
                <a:cs typeface="Actor"/>
                <a:sym typeface="Actor"/>
              </a:rPr>
              <a:t>What materials will you need? What steps will you follow?</a:t>
            </a:r>
            <a:endParaRPr>
              <a:solidFill>
                <a:srgbClr val="262724"/>
              </a:solidFill>
              <a:latin typeface="Actor"/>
              <a:ea typeface="Actor"/>
              <a:cs typeface="Actor"/>
              <a:sym typeface="Actor"/>
            </a:endParaRPr>
          </a:p>
        </p:txBody>
      </p:sp>
      <p:sp>
        <p:nvSpPr>
          <p:cNvPr id="434" name="Google Shape;434;p36"/>
          <p:cNvSpPr txBox="1"/>
          <p:nvPr/>
        </p:nvSpPr>
        <p:spPr>
          <a:xfrm flipH="1">
            <a:off x="2447561" y="1319525"/>
            <a:ext cx="2752800" cy="779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Fredoka"/>
                <a:ea typeface="Fredoka"/>
                <a:cs typeface="Fredoka"/>
                <a:sym typeface="Fredoka"/>
              </a:rPr>
              <a:t>Plan your experiment</a:t>
            </a:r>
            <a:endParaRPr sz="2200">
              <a:solidFill>
                <a:schemeClr val="dk1"/>
              </a:solidFill>
              <a:latin typeface="Fredoka"/>
              <a:ea typeface="Fredoka"/>
              <a:cs typeface="Fredoka"/>
              <a:sym typeface="Fredoka"/>
            </a:endParaRPr>
          </a:p>
        </p:txBody>
      </p:sp>
      <p:sp>
        <p:nvSpPr>
          <p:cNvPr id="435" name="Google Shape;435;p36"/>
          <p:cNvSpPr txBox="1"/>
          <p:nvPr/>
        </p:nvSpPr>
        <p:spPr>
          <a:xfrm>
            <a:off x="5439819" y="2080499"/>
            <a:ext cx="27528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262724"/>
                </a:solidFill>
                <a:latin typeface="Actor"/>
                <a:ea typeface="Actor"/>
                <a:cs typeface="Actor"/>
                <a:sym typeface="Actor"/>
              </a:rPr>
              <a:t> Look at the data you collected. Did it support your hypothesis?</a:t>
            </a:r>
            <a:endParaRPr>
              <a:solidFill>
                <a:srgbClr val="262724"/>
              </a:solidFill>
              <a:latin typeface="Actor"/>
              <a:ea typeface="Actor"/>
              <a:cs typeface="Actor"/>
              <a:sym typeface="Actor"/>
            </a:endParaRPr>
          </a:p>
        </p:txBody>
      </p:sp>
      <p:sp>
        <p:nvSpPr>
          <p:cNvPr id="436" name="Google Shape;436;p36"/>
          <p:cNvSpPr txBox="1"/>
          <p:nvPr/>
        </p:nvSpPr>
        <p:spPr>
          <a:xfrm flipH="1">
            <a:off x="5439888" y="1319525"/>
            <a:ext cx="2752800" cy="779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Fredoka"/>
                <a:ea typeface="Fredoka"/>
                <a:cs typeface="Fredoka"/>
                <a:sym typeface="Fredoka"/>
              </a:rPr>
              <a:t>Analyze results and draw conclusions</a:t>
            </a:r>
            <a:endParaRPr sz="2200">
              <a:solidFill>
                <a:schemeClr val="dk1"/>
              </a:solidFill>
              <a:latin typeface="Fredoka"/>
              <a:ea typeface="Fredoka"/>
              <a:cs typeface="Fredoka"/>
              <a:sym typeface="Fredoka"/>
            </a:endParaRPr>
          </a:p>
        </p:txBody>
      </p:sp>
      <p:sp>
        <p:nvSpPr>
          <p:cNvPr id="437" name="Google Shape;437;p36"/>
          <p:cNvSpPr txBox="1"/>
          <p:nvPr/>
        </p:nvSpPr>
        <p:spPr>
          <a:xfrm flipH="1">
            <a:off x="1933763" y="2732100"/>
            <a:ext cx="788400" cy="409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accent1"/>
                </a:solidFill>
                <a:latin typeface="Fredoka"/>
                <a:ea typeface="Fredoka"/>
                <a:cs typeface="Fredoka"/>
                <a:sym typeface="Fredoka"/>
              </a:rPr>
              <a:t>01</a:t>
            </a:r>
            <a:endParaRPr sz="2400">
              <a:solidFill>
                <a:schemeClr val="accent1"/>
              </a:solidFill>
              <a:latin typeface="Fredoka"/>
              <a:ea typeface="Fredoka"/>
              <a:cs typeface="Fredoka"/>
              <a:sym typeface="Fredoka"/>
            </a:endParaRPr>
          </a:p>
        </p:txBody>
      </p:sp>
      <p:sp>
        <p:nvSpPr>
          <p:cNvPr id="438" name="Google Shape;438;p36"/>
          <p:cNvSpPr txBox="1"/>
          <p:nvPr/>
        </p:nvSpPr>
        <p:spPr>
          <a:xfrm flipH="1">
            <a:off x="4925877" y="2732400"/>
            <a:ext cx="788400" cy="409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accent1"/>
                </a:solidFill>
                <a:latin typeface="Fredoka"/>
                <a:ea typeface="Fredoka"/>
                <a:cs typeface="Fredoka"/>
                <a:sym typeface="Fredoka"/>
              </a:rPr>
              <a:t>03</a:t>
            </a:r>
            <a:endParaRPr sz="2400">
              <a:solidFill>
                <a:schemeClr val="accent1"/>
              </a:solidFill>
              <a:latin typeface="Fredoka"/>
              <a:ea typeface="Fredoka"/>
              <a:cs typeface="Fredoka"/>
              <a:sym typeface="Fredoka"/>
            </a:endParaRPr>
          </a:p>
        </p:txBody>
      </p:sp>
      <p:sp>
        <p:nvSpPr>
          <p:cNvPr id="439" name="Google Shape;439;p36"/>
          <p:cNvSpPr txBox="1"/>
          <p:nvPr/>
        </p:nvSpPr>
        <p:spPr>
          <a:xfrm flipH="1">
            <a:off x="3429751" y="2732100"/>
            <a:ext cx="788400" cy="409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accent1"/>
                </a:solidFill>
                <a:latin typeface="Fredoka"/>
                <a:ea typeface="Fredoka"/>
                <a:cs typeface="Fredoka"/>
                <a:sym typeface="Fredoka"/>
              </a:rPr>
              <a:t>02</a:t>
            </a:r>
            <a:endParaRPr sz="2400">
              <a:solidFill>
                <a:schemeClr val="accent1"/>
              </a:solidFill>
              <a:latin typeface="Fredoka"/>
              <a:ea typeface="Fredoka"/>
              <a:cs typeface="Fredoka"/>
              <a:sym typeface="Fredoka"/>
            </a:endParaRPr>
          </a:p>
        </p:txBody>
      </p:sp>
      <p:sp>
        <p:nvSpPr>
          <p:cNvPr id="440" name="Google Shape;440;p36"/>
          <p:cNvSpPr txBox="1"/>
          <p:nvPr/>
        </p:nvSpPr>
        <p:spPr>
          <a:xfrm flipH="1">
            <a:off x="6422013" y="2732100"/>
            <a:ext cx="788400" cy="409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accent1"/>
                </a:solidFill>
                <a:latin typeface="Fredoka"/>
                <a:ea typeface="Fredoka"/>
                <a:cs typeface="Fredoka"/>
                <a:sym typeface="Fredoka"/>
              </a:rPr>
              <a:t>04</a:t>
            </a:r>
            <a:endParaRPr sz="2400">
              <a:solidFill>
                <a:schemeClr val="accent1"/>
              </a:solidFill>
              <a:latin typeface="Fredoka"/>
              <a:ea typeface="Fredoka"/>
              <a:cs typeface="Fredoka"/>
              <a:sym typeface="Fredoka"/>
            </a:endParaRPr>
          </a:p>
        </p:txBody>
      </p:sp>
      <p:cxnSp>
        <p:nvCxnSpPr>
          <p:cNvPr id="441" name="Google Shape;441;p36"/>
          <p:cNvCxnSpPr>
            <a:stCxn id="437" idx="1"/>
            <a:endCxn id="439" idx="3"/>
          </p:cNvCxnSpPr>
          <p:nvPr/>
        </p:nvCxnSpPr>
        <p:spPr>
          <a:xfrm>
            <a:off x="2722163" y="2936700"/>
            <a:ext cx="707700" cy="600"/>
          </a:xfrm>
          <a:prstGeom prst="bentConnector3">
            <a:avLst>
              <a:gd fmla="val 49992" name="adj1"/>
            </a:avLst>
          </a:prstGeom>
          <a:noFill/>
          <a:ln cap="flat" cmpd="sng" w="9525">
            <a:solidFill>
              <a:srgbClr val="6B2A1E"/>
            </a:solidFill>
            <a:prstDash val="dot"/>
            <a:round/>
            <a:headEnd len="med" w="med" type="none"/>
            <a:tailEnd len="med" w="med" type="triangle"/>
          </a:ln>
        </p:spPr>
      </p:cxnSp>
      <p:cxnSp>
        <p:nvCxnSpPr>
          <p:cNvPr id="442" name="Google Shape;442;p36"/>
          <p:cNvCxnSpPr>
            <a:stCxn id="439" idx="1"/>
            <a:endCxn id="438" idx="3"/>
          </p:cNvCxnSpPr>
          <p:nvPr/>
        </p:nvCxnSpPr>
        <p:spPr>
          <a:xfrm>
            <a:off x="4218151" y="2936700"/>
            <a:ext cx="707700" cy="600"/>
          </a:xfrm>
          <a:prstGeom prst="bentConnector3">
            <a:avLst>
              <a:gd fmla="val 50002" name="adj1"/>
            </a:avLst>
          </a:prstGeom>
          <a:noFill/>
          <a:ln cap="flat" cmpd="sng" w="9525">
            <a:solidFill>
              <a:srgbClr val="6B2A1E"/>
            </a:solidFill>
            <a:prstDash val="dot"/>
            <a:round/>
            <a:headEnd len="med" w="med" type="none"/>
            <a:tailEnd len="med" w="med" type="triangle"/>
          </a:ln>
        </p:spPr>
      </p:cxnSp>
      <p:cxnSp>
        <p:nvCxnSpPr>
          <p:cNvPr id="443" name="Google Shape;443;p36"/>
          <p:cNvCxnSpPr>
            <a:stCxn id="438" idx="1"/>
            <a:endCxn id="440" idx="3"/>
          </p:cNvCxnSpPr>
          <p:nvPr/>
        </p:nvCxnSpPr>
        <p:spPr>
          <a:xfrm>
            <a:off x="5714277" y="2937000"/>
            <a:ext cx="707700" cy="600"/>
          </a:xfrm>
          <a:prstGeom prst="bentConnector3">
            <a:avLst>
              <a:gd fmla="val 50003" name="adj1"/>
            </a:avLst>
          </a:prstGeom>
          <a:noFill/>
          <a:ln cap="flat" cmpd="sng" w="9525">
            <a:solidFill>
              <a:srgbClr val="6B2A1E"/>
            </a:solidFill>
            <a:prstDash val="dot"/>
            <a:round/>
            <a:headEnd len="med" w="med" type="none"/>
            <a:tailEnd len="med" w="med" type="triangle"/>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7" name="Shape 447"/>
        <p:cNvGrpSpPr/>
        <p:nvPr/>
      </p:nvGrpSpPr>
      <p:grpSpPr>
        <a:xfrm>
          <a:off x="0" y="0"/>
          <a:ext cx="0" cy="0"/>
          <a:chOff x="0" y="0"/>
          <a:chExt cx="0" cy="0"/>
        </a:xfrm>
      </p:grpSpPr>
      <p:sp>
        <p:nvSpPr>
          <p:cNvPr id="448" name="Google Shape;448;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Rubric</a:t>
            </a:r>
            <a:endParaRPr/>
          </a:p>
        </p:txBody>
      </p:sp>
      <p:graphicFrame>
        <p:nvGraphicFramePr>
          <p:cNvPr id="449" name="Google Shape;449;p37"/>
          <p:cNvGraphicFramePr/>
          <p:nvPr/>
        </p:nvGraphicFramePr>
        <p:xfrm>
          <a:off x="720013" y="1082125"/>
          <a:ext cx="3000000" cy="3000000"/>
        </p:xfrm>
        <a:graphic>
          <a:graphicData uri="http://schemas.openxmlformats.org/drawingml/2006/table">
            <a:tbl>
              <a:tblPr>
                <a:noFill/>
                <a:tableStyleId>{57C4A3E1-A6C0-4A6D-A14D-87A09625E126}</a:tableStyleId>
              </a:tblPr>
              <a:tblGrid>
                <a:gridCol w="1358150"/>
                <a:gridCol w="1586425"/>
                <a:gridCol w="1586425"/>
                <a:gridCol w="1586425"/>
                <a:gridCol w="1586425"/>
              </a:tblGrid>
              <a:tr h="628375">
                <a:tc>
                  <a:txBody>
                    <a:bodyPr/>
                    <a:lstStyle/>
                    <a:p>
                      <a:pPr indent="0" lvl="0" marL="0" rtl="0" algn="l">
                        <a:lnSpc>
                          <a:spcPct val="115000"/>
                        </a:lnSpc>
                        <a:spcBef>
                          <a:spcPts val="0"/>
                        </a:spcBef>
                        <a:spcAft>
                          <a:spcPts val="0"/>
                        </a:spcAft>
                        <a:buNone/>
                      </a:pPr>
                      <a:r>
                        <a:rPr lang="en" sz="1600">
                          <a:solidFill>
                            <a:schemeClr val="dk1"/>
                          </a:solidFill>
                          <a:latin typeface="Fredoka"/>
                          <a:ea typeface="Fredoka"/>
                          <a:cs typeface="Fredoka"/>
                          <a:sym typeface="Fredoka"/>
                        </a:rPr>
                        <a:t>Criteria</a:t>
                      </a:r>
                      <a:endParaRPr sz="1600">
                        <a:solidFill>
                          <a:schemeClr val="dk1"/>
                        </a:solidFill>
                        <a:latin typeface="Fredoka"/>
                        <a:ea typeface="Fredoka"/>
                        <a:cs typeface="Fredoka"/>
                        <a:sym typeface="Fredok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C440">
                        <a:alpha val="12500"/>
                      </a:srgbClr>
                    </a:solidFill>
                  </a:tcPr>
                </a:tc>
                <a:tc>
                  <a:txBody>
                    <a:bodyPr/>
                    <a:lstStyle/>
                    <a:p>
                      <a:pPr indent="0" lvl="0" marL="0" rtl="0" algn="ctr">
                        <a:lnSpc>
                          <a:spcPct val="115000"/>
                        </a:lnSpc>
                        <a:spcBef>
                          <a:spcPts val="0"/>
                        </a:spcBef>
                        <a:spcAft>
                          <a:spcPts val="0"/>
                        </a:spcAft>
                        <a:buNone/>
                      </a:pPr>
                      <a:r>
                        <a:rPr lang="en" sz="1600">
                          <a:solidFill>
                            <a:schemeClr val="dk1"/>
                          </a:solidFill>
                          <a:latin typeface="Fredoka"/>
                          <a:ea typeface="Fredoka"/>
                          <a:cs typeface="Fredoka"/>
                          <a:sym typeface="Fredoka"/>
                        </a:rPr>
                        <a:t>Insufficient level</a:t>
                      </a:r>
                      <a:endParaRPr sz="1600">
                        <a:solidFill>
                          <a:schemeClr val="dk1"/>
                        </a:solidFill>
                        <a:latin typeface="Fredoka"/>
                        <a:ea typeface="Fredoka"/>
                        <a:cs typeface="Fredoka"/>
                        <a:sym typeface="Fredok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600">
                          <a:solidFill>
                            <a:schemeClr val="dk1"/>
                          </a:solidFill>
                          <a:latin typeface="Fredoka"/>
                          <a:ea typeface="Fredoka"/>
                          <a:cs typeface="Fredoka"/>
                          <a:sym typeface="Fredoka"/>
                        </a:rPr>
                        <a:t>Basic level</a:t>
                      </a:r>
                      <a:endParaRPr sz="1600">
                        <a:solidFill>
                          <a:schemeClr val="dk1"/>
                        </a:solidFill>
                        <a:latin typeface="Fredoka"/>
                        <a:ea typeface="Fredoka"/>
                        <a:cs typeface="Fredoka"/>
                        <a:sym typeface="Fredok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C440">
                        <a:alpha val="12500"/>
                      </a:srgbClr>
                    </a:solidFill>
                  </a:tcPr>
                </a:tc>
                <a:tc>
                  <a:txBody>
                    <a:bodyPr/>
                    <a:lstStyle/>
                    <a:p>
                      <a:pPr indent="0" lvl="0" marL="0" rtl="0" algn="ctr">
                        <a:lnSpc>
                          <a:spcPct val="115000"/>
                        </a:lnSpc>
                        <a:spcBef>
                          <a:spcPts val="0"/>
                        </a:spcBef>
                        <a:spcAft>
                          <a:spcPts val="0"/>
                        </a:spcAft>
                        <a:buNone/>
                      </a:pPr>
                      <a:r>
                        <a:rPr lang="en" sz="1600">
                          <a:solidFill>
                            <a:schemeClr val="dk1"/>
                          </a:solidFill>
                          <a:latin typeface="Fredoka"/>
                          <a:ea typeface="Fredoka"/>
                          <a:cs typeface="Fredoka"/>
                          <a:sym typeface="Fredoka"/>
                        </a:rPr>
                        <a:t>Competent Level</a:t>
                      </a:r>
                      <a:endParaRPr sz="1600">
                        <a:solidFill>
                          <a:schemeClr val="dk1"/>
                        </a:solidFill>
                        <a:latin typeface="Fredoka"/>
                        <a:ea typeface="Fredoka"/>
                        <a:cs typeface="Fredoka"/>
                        <a:sym typeface="Fredok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600">
                          <a:solidFill>
                            <a:schemeClr val="dk1"/>
                          </a:solidFill>
                          <a:latin typeface="Fredoka"/>
                          <a:ea typeface="Fredoka"/>
                          <a:cs typeface="Fredoka"/>
                          <a:sym typeface="Fredoka"/>
                        </a:rPr>
                        <a:t>Outstanding Level</a:t>
                      </a:r>
                      <a:endParaRPr sz="1600">
                        <a:solidFill>
                          <a:schemeClr val="dk1"/>
                        </a:solidFill>
                        <a:latin typeface="Fredoka"/>
                        <a:ea typeface="Fredoka"/>
                        <a:cs typeface="Fredoka"/>
                        <a:sym typeface="Fredok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C440">
                        <a:alpha val="12500"/>
                      </a:srgbClr>
                    </a:solidFill>
                  </a:tcPr>
                </a:tc>
              </a:tr>
              <a:tr h="808125">
                <a:tc>
                  <a:txBody>
                    <a:bodyPr/>
                    <a:lstStyle/>
                    <a:p>
                      <a:pPr indent="0" lvl="0" marL="0" rtl="0" algn="l">
                        <a:lnSpc>
                          <a:spcPct val="115000"/>
                        </a:lnSpc>
                        <a:spcBef>
                          <a:spcPts val="0"/>
                        </a:spcBef>
                        <a:spcAft>
                          <a:spcPts val="0"/>
                        </a:spcAft>
                        <a:buNone/>
                      </a:pPr>
                      <a:r>
                        <a:rPr lang="en" sz="1600">
                          <a:solidFill>
                            <a:schemeClr val="dk1"/>
                          </a:solidFill>
                          <a:latin typeface="Fredoka"/>
                          <a:ea typeface="Fredoka"/>
                          <a:cs typeface="Fredoka"/>
                          <a:sym typeface="Fredoka"/>
                        </a:rPr>
                        <a:t>Content and Argument</a:t>
                      </a:r>
                      <a:endParaRPr sz="1600">
                        <a:solidFill>
                          <a:schemeClr val="dk1"/>
                        </a:solidFill>
                        <a:latin typeface="Fredoka"/>
                        <a:ea typeface="Fredoka"/>
                        <a:cs typeface="Fredoka"/>
                        <a:sym typeface="Fredok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C440">
                        <a:alpha val="12500"/>
                      </a:srgbClr>
                    </a:solidFill>
                  </a:tcPr>
                </a:tc>
                <a:tc>
                  <a:txBody>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Mercury is the closest planet to the Sun</a:t>
                      </a:r>
                      <a:endParaRPr sz="1200">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Venus is the second planet from the Sun</a:t>
                      </a:r>
                      <a:endParaRPr sz="1200">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C440">
                        <a:alpha val="12500"/>
                      </a:srgbClr>
                    </a:solidFill>
                  </a:tcPr>
                </a:tc>
                <a:tc>
                  <a:txBody>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Earth is the third planet from the Sun</a:t>
                      </a:r>
                      <a:endParaRPr sz="1200">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Despite being red, Mars is very cold</a:t>
                      </a:r>
                      <a:endParaRPr sz="1200">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C440">
                        <a:alpha val="12500"/>
                      </a:srgbClr>
                    </a:solidFill>
                  </a:tcPr>
                </a:tc>
              </a:tr>
              <a:tr h="990300">
                <a:tc>
                  <a:txBody>
                    <a:bodyPr/>
                    <a:lstStyle/>
                    <a:p>
                      <a:pPr indent="0" lvl="0" marL="0" rtl="0" algn="l">
                        <a:lnSpc>
                          <a:spcPct val="115000"/>
                        </a:lnSpc>
                        <a:spcBef>
                          <a:spcPts val="0"/>
                        </a:spcBef>
                        <a:spcAft>
                          <a:spcPts val="0"/>
                        </a:spcAft>
                        <a:buNone/>
                      </a:pPr>
                      <a:r>
                        <a:rPr lang="en" sz="1600">
                          <a:solidFill>
                            <a:schemeClr val="dk1"/>
                          </a:solidFill>
                          <a:latin typeface="Fredoka"/>
                          <a:ea typeface="Fredoka"/>
                          <a:cs typeface="Fredoka"/>
                          <a:sym typeface="Fredoka"/>
                        </a:rPr>
                        <a:t>Investigation</a:t>
                      </a:r>
                      <a:endParaRPr sz="1600">
                        <a:solidFill>
                          <a:schemeClr val="dk1"/>
                        </a:solidFill>
                        <a:latin typeface="Fredoka"/>
                        <a:ea typeface="Fredoka"/>
                        <a:cs typeface="Fredoka"/>
                        <a:sym typeface="Fredok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C440">
                        <a:alpha val="12500"/>
                      </a:srgbClr>
                    </a:solidFill>
                  </a:tcPr>
                </a:tc>
                <a:tc>
                  <a:txBody>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Despite being red, Mars is actually a cold place</a:t>
                      </a:r>
                      <a:endParaRPr sz="1200">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Jupiter is the biggest planet of them all</a:t>
                      </a:r>
                      <a:endParaRPr sz="1200">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C440">
                        <a:alpha val="12500"/>
                      </a:srgbClr>
                    </a:solidFill>
                  </a:tcPr>
                </a:tc>
                <a:tc>
                  <a:txBody>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Saturn was named after a Roman god</a:t>
                      </a:r>
                      <a:endParaRPr sz="1200">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Neptune is the farthest planet from the Sun</a:t>
                      </a:r>
                      <a:endParaRPr sz="1200">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C440">
                        <a:alpha val="12500"/>
                      </a:srgbClr>
                    </a:solidFill>
                  </a:tcPr>
                </a:tc>
              </a:tr>
              <a:tr h="990300">
                <a:tc>
                  <a:txBody>
                    <a:bodyPr/>
                    <a:lstStyle/>
                    <a:p>
                      <a:pPr indent="0" lvl="0" marL="0" rtl="0" algn="l">
                        <a:lnSpc>
                          <a:spcPct val="115000"/>
                        </a:lnSpc>
                        <a:spcBef>
                          <a:spcPts val="0"/>
                        </a:spcBef>
                        <a:spcAft>
                          <a:spcPts val="0"/>
                        </a:spcAft>
                        <a:buNone/>
                      </a:pPr>
                      <a:r>
                        <a:rPr lang="en" sz="1600">
                          <a:solidFill>
                            <a:schemeClr val="dk1"/>
                          </a:solidFill>
                          <a:latin typeface="Fredoka"/>
                          <a:ea typeface="Fredoka"/>
                          <a:cs typeface="Fredoka"/>
                          <a:sym typeface="Fredoka"/>
                        </a:rPr>
                        <a:t>Citation and References</a:t>
                      </a:r>
                      <a:endParaRPr sz="1600">
                        <a:solidFill>
                          <a:schemeClr val="dk1"/>
                        </a:solidFill>
                        <a:latin typeface="Fredoka"/>
                        <a:ea typeface="Fredoka"/>
                        <a:cs typeface="Fredoka"/>
                        <a:sym typeface="Fredoka"/>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C440">
                        <a:alpha val="12500"/>
                      </a:srgbClr>
                    </a:solidFill>
                  </a:tcPr>
                </a:tc>
                <a:tc>
                  <a:txBody>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Pluto is now considered a dwarf planet</a:t>
                      </a:r>
                      <a:endParaRPr sz="1200">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Earth is the only planet known to harbor life</a:t>
                      </a:r>
                      <a:endParaRPr sz="1200">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C440">
                        <a:alpha val="12500"/>
                      </a:srgbClr>
                    </a:solidFill>
                  </a:tcPr>
                </a:tc>
                <a:tc>
                  <a:txBody>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Venus is extremely hot, even more than Mercury</a:t>
                      </a:r>
                      <a:endParaRPr sz="1200">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Albert Sans"/>
                          <a:ea typeface="Albert Sans"/>
                          <a:cs typeface="Albert Sans"/>
                          <a:sym typeface="Albert Sans"/>
                        </a:rPr>
                        <a:t>Mercury is the smallest planet of them all</a:t>
                      </a:r>
                      <a:endParaRPr sz="1200">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C440">
                        <a:alpha val="12500"/>
                      </a:srgbClr>
                    </a:solidFill>
                  </a:tcPr>
                </a:tc>
              </a:tr>
            </a:tbl>
          </a:graphicData>
        </a:graphic>
      </p:graphicFrame>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3" name="Shape 453"/>
        <p:cNvGrpSpPr/>
        <p:nvPr/>
      </p:nvGrpSpPr>
      <p:grpSpPr>
        <a:xfrm>
          <a:off x="0" y="0"/>
          <a:ext cx="0" cy="0"/>
          <a:chOff x="0" y="0"/>
          <a:chExt cx="0" cy="0"/>
        </a:xfrm>
      </p:grpSpPr>
      <p:sp>
        <p:nvSpPr>
          <p:cNvPr id="454" name="Google Shape;454;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materials did we use?</a:t>
            </a:r>
            <a:endParaRPr/>
          </a:p>
        </p:txBody>
      </p:sp>
      <p:sp>
        <p:nvSpPr>
          <p:cNvPr id="455" name="Google Shape;455;p38"/>
          <p:cNvSpPr txBox="1"/>
          <p:nvPr/>
        </p:nvSpPr>
        <p:spPr>
          <a:xfrm>
            <a:off x="981900" y="4390825"/>
            <a:ext cx="7180200" cy="213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Follow the link in the graph to modify its data and then paste the new one here. </a:t>
            </a:r>
            <a:r>
              <a:rPr b="1" lang="en" sz="1000" u="sng">
                <a:solidFill>
                  <a:schemeClr val="dk1"/>
                </a:solidFill>
                <a:latin typeface="Albert Sans"/>
                <a:ea typeface="Albert Sans"/>
                <a:cs typeface="Albert Sans"/>
                <a:sym typeface="Albert Sans"/>
                <a:hlinkClick r:id="rId3">
                  <a:extLst>
                    <a:ext uri="{A12FA001-AC4F-418D-AE19-62706E023703}">
                      <ahyp:hlinkClr val="tx"/>
                    </a:ext>
                  </a:extLst>
                </a:hlinkClick>
              </a:rPr>
              <a:t>For more info, click here</a:t>
            </a:r>
            <a:endParaRPr b="1" sz="1000" u="sng">
              <a:solidFill>
                <a:schemeClr val="dk1"/>
              </a:solidFill>
              <a:latin typeface="Albert Sans"/>
              <a:ea typeface="Albert Sans"/>
              <a:cs typeface="Albert Sans"/>
              <a:sym typeface="Albert Sans"/>
            </a:endParaRPr>
          </a:p>
        </p:txBody>
      </p:sp>
      <p:sp>
        <p:nvSpPr>
          <p:cNvPr id="456" name="Google Shape;456;p38"/>
          <p:cNvSpPr txBox="1"/>
          <p:nvPr/>
        </p:nvSpPr>
        <p:spPr>
          <a:xfrm>
            <a:off x="5912343" y="1077863"/>
            <a:ext cx="1800900" cy="52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Fredoka"/>
                <a:ea typeface="Fredoka"/>
                <a:cs typeface="Fredoka"/>
                <a:sym typeface="Fredoka"/>
              </a:rPr>
              <a:t>Saturn</a:t>
            </a:r>
            <a:endParaRPr sz="2200">
              <a:solidFill>
                <a:schemeClr val="dk1"/>
              </a:solidFill>
              <a:latin typeface="Fredoka"/>
              <a:ea typeface="Fredoka"/>
              <a:cs typeface="Fredoka"/>
              <a:sym typeface="Fredoka"/>
            </a:endParaRPr>
          </a:p>
        </p:txBody>
      </p:sp>
      <p:sp>
        <p:nvSpPr>
          <p:cNvPr id="457" name="Google Shape;457;p38"/>
          <p:cNvSpPr txBox="1"/>
          <p:nvPr/>
        </p:nvSpPr>
        <p:spPr>
          <a:xfrm>
            <a:off x="5912343" y="1570989"/>
            <a:ext cx="1800900" cy="5727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Saturn is a gas giant with rings</a:t>
            </a:r>
            <a:endParaRPr>
              <a:solidFill>
                <a:schemeClr val="dk1"/>
              </a:solidFill>
              <a:latin typeface="Albert Sans"/>
              <a:ea typeface="Albert Sans"/>
              <a:cs typeface="Albert Sans"/>
              <a:sym typeface="Albert Sans"/>
            </a:endParaRPr>
          </a:p>
        </p:txBody>
      </p:sp>
      <p:sp>
        <p:nvSpPr>
          <p:cNvPr id="458" name="Google Shape;458;p38"/>
          <p:cNvSpPr txBox="1"/>
          <p:nvPr/>
        </p:nvSpPr>
        <p:spPr>
          <a:xfrm>
            <a:off x="5912343" y="3216171"/>
            <a:ext cx="1800900" cy="52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Fredoka"/>
                <a:ea typeface="Fredoka"/>
                <a:cs typeface="Fredoka"/>
                <a:sym typeface="Fredoka"/>
              </a:rPr>
              <a:t>Mercury</a:t>
            </a:r>
            <a:endParaRPr sz="2200">
              <a:solidFill>
                <a:schemeClr val="dk1"/>
              </a:solidFill>
              <a:latin typeface="Fredoka"/>
              <a:ea typeface="Fredoka"/>
              <a:cs typeface="Fredoka"/>
              <a:sym typeface="Fredoka"/>
            </a:endParaRPr>
          </a:p>
        </p:txBody>
      </p:sp>
      <p:sp>
        <p:nvSpPr>
          <p:cNvPr id="459" name="Google Shape;459;p38"/>
          <p:cNvSpPr txBox="1"/>
          <p:nvPr/>
        </p:nvSpPr>
        <p:spPr>
          <a:xfrm>
            <a:off x="5912343" y="3709285"/>
            <a:ext cx="1800900" cy="5727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Mercury is quite a small planet</a:t>
            </a:r>
            <a:endParaRPr>
              <a:solidFill>
                <a:schemeClr val="dk1"/>
              </a:solidFill>
              <a:latin typeface="Albert Sans"/>
              <a:ea typeface="Albert Sans"/>
              <a:cs typeface="Albert Sans"/>
              <a:sym typeface="Albert Sans"/>
            </a:endParaRPr>
          </a:p>
        </p:txBody>
      </p:sp>
      <p:sp>
        <p:nvSpPr>
          <p:cNvPr id="460" name="Google Shape;460;p38"/>
          <p:cNvSpPr txBox="1"/>
          <p:nvPr/>
        </p:nvSpPr>
        <p:spPr>
          <a:xfrm>
            <a:off x="4768850" y="1277713"/>
            <a:ext cx="1065000" cy="68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200">
                <a:solidFill>
                  <a:srgbClr val="D87819"/>
                </a:solidFill>
                <a:latin typeface="Fredoka"/>
                <a:ea typeface="Fredoka"/>
                <a:cs typeface="Fredoka"/>
                <a:sym typeface="Fredoka"/>
              </a:rPr>
              <a:t>40%</a:t>
            </a:r>
            <a:endParaRPr sz="3200">
              <a:solidFill>
                <a:srgbClr val="D87819"/>
              </a:solidFill>
              <a:latin typeface="Fredoka"/>
              <a:ea typeface="Fredoka"/>
              <a:cs typeface="Fredoka"/>
              <a:sym typeface="Fredoka"/>
            </a:endParaRPr>
          </a:p>
        </p:txBody>
      </p:sp>
      <p:sp>
        <p:nvSpPr>
          <p:cNvPr id="461" name="Google Shape;461;p38"/>
          <p:cNvSpPr txBox="1"/>
          <p:nvPr/>
        </p:nvSpPr>
        <p:spPr>
          <a:xfrm>
            <a:off x="4768850" y="3425172"/>
            <a:ext cx="1065000" cy="68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200">
                <a:solidFill>
                  <a:schemeClr val="accent2"/>
                </a:solidFill>
                <a:latin typeface="Fredoka"/>
                <a:ea typeface="Fredoka"/>
                <a:cs typeface="Fredoka"/>
                <a:sym typeface="Fredoka"/>
              </a:rPr>
              <a:t>25%</a:t>
            </a:r>
            <a:endParaRPr sz="3200">
              <a:solidFill>
                <a:schemeClr val="accent2"/>
              </a:solidFill>
              <a:latin typeface="Fredoka"/>
              <a:ea typeface="Fredoka"/>
              <a:cs typeface="Fredoka"/>
              <a:sym typeface="Fredoka"/>
            </a:endParaRPr>
          </a:p>
        </p:txBody>
      </p:sp>
      <p:sp>
        <p:nvSpPr>
          <p:cNvPr id="462" name="Google Shape;462;p38"/>
          <p:cNvSpPr txBox="1"/>
          <p:nvPr/>
        </p:nvSpPr>
        <p:spPr>
          <a:xfrm>
            <a:off x="5912343" y="2087854"/>
            <a:ext cx="1800900" cy="52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Fredoka"/>
                <a:ea typeface="Fredoka"/>
                <a:cs typeface="Fredoka"/>
                <a:sym typeface="Fredoka"/>
              </a:rPr>
              <a:t>Jupiter</a:t>
            </a:r>
            <a:endParaRPr sz="2200">
              <a:solidFill>
                <a:schemeClr val="dk1"/>
              </a:solidFill>
              <a:latin typeface="Fredoka"/>
              <a:ea typeface="Fredoka"/>
              <a:cs typeface="Fredoka"/>
              <a:sym typeface="Fredoka"/>
            </a:endParaRPr>
          </a:p>
        </p:txBody>
      </p:sp>
      <p:sp>
        <p:nvSpPr>
          <p:cNvPr id="463" name="Google Shape;463;p38"/>
          <p:cNvSpPr txBox="1"/>
          <p:nvPr/>
        </p:nvSpPr>
        <p:spPr>
          <a:xfrm>
            <a:off x="5912343" y="2580968"/>
            <a:ext cx="1800900" cy="5727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Jupiter is an enormous planet</a:t>
            </a:r>
            <a:endParaRPr>
              <a:solidFill>
                <a:schemeClr val="dk1"/>
              </a:solidFill>
              <a:latin typeface="Albert Sans"/>
              <a:ea typeface="Albert Sans"/>
              <a:cs typeface="Albert Sans"/>
              <a:sym typeface="Albert Sans"/>
            </a:endParaRPr>
          </a:p>
        </p:txBody>
      </p:sp>
      <p:sp>
        <p:nvSpPr>
          <p:cNvPr id="464" name="Google Shape;464;p38"/>
          <p:cNvSpPr txBox="1"/>
          <p:nvPr/>
        </p:nvSpPr>
        <p:spPr>
          <a:xfrm>
            <a:off x="4768850" y="2296855"/>
            <a:ext cx="1065000" cy="68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200">
                <a:solidFill>
                  <a:srgbClr val="FFA31D"/>
                </a:solidFill>
                <a:latin typeface="Fredoka"/>
                <a:ea typeface="Fredoka"/>
                <a:cs typeface="Fredoka"/>
                <a:sym typeface="Fredoka"/>
              </a:rPr>
              <a:t>35%</a:t>
            </a:r>
            <a:endParaRPr sz="3200">
              <a:solidFill>
                <a:srgbClr val="FFA31D"/>
              </a:solidFill>
              <a:latin typeface="Fredoka"/>
              <a:ea typeface="Fredoka"/>
              <a:cs typeface="Fredoka"/>
              <a:sym typeface="Fredoka"/>
            </a:endParaRPr>
          </a:p>
        </p:txBody>
      </p:sp>
      <p:pic>
        <p:nvPicPr>
          <p:cNvPr id="465" name="Google Shape;465;p38" title="Gráfico">
            <a:hlinkClick r:id="rId4"/>
          </p:cNvPr>
          <p:cNvPicPr preferRelativeResize="0"/>
          <p:nvPr/>
        </p:nvPicPr>
        <p:blipFill>
          <a:blip r:embed="rId5">
            <a:alphaModFix/>
          </a:blip>
          <a:stretch>
            <a:fillRect/>
          </a:stretch>
        </p:blipFill>
        <p:spPr>
          <a:xfrm>
            <a:off x="1430763" y="1133600"/>
            <a:ext cx="3162228" cy="3068300"/>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9" name="Shape 469"/>
        <p:cNvGrpSpPr/>
        <p:nvPr/>
      </p:nvGrpSpPr>
      <p:grpSpPr>
        <a:xfrm>
          <a:off x="0" y="0"/>
          <a:ext cx="0" cy="0"/>
          <a:chOff x="0" y="0"/>
          <a:chExt cx="0" cy="0"/>
        </a:xfrm>
      </p:grpSpPr>
      <p:sp>
        <p:nvSpPr>
          <p:cNvPr id="470" name="Google Shape;470;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Short answer questions</a:t>
            </a:r>
            <a:endParaRPr/>
          </a:p>
        </p:txBody>
      </p:sp>
      <p:sp>
        <p:nvSpPr>
          <p:cNvPr id="471" name="Google Shape;471;p39"/>
          <p:cNvSpPr txBox="1"/>
          <p:nvPr/>
        </p:nvSpPr>
        <p:spPr>
          <a:xfrm>
            <a:off x="726450" y="1128250"/>
            <a:ext cx="7704000" cy="622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1"/>
                </a:solidFill>
                <a:latin typeface="Albert Sans"/>
                <a:ea typeface="Albert Sans"/>
                <a:cs typeface="Albert Sans"/>
                <a:sym typeface="Albert Sans"/>
              </a:rPr>
              <a:t>The students should read the following questions and answer them</a:t>
            </a:r>
            <a:r>
              <a:rPr lang="en">
                <a:solidFill>
                  <a:schemeClr val="dk1"/>
                </a:solidFill>
                <a:latin typeface="Albert Sans"/>
                <a:ea typeface="Albert Sans"/>
                <a:cs typeface="Albert Sans"/>
                <a:sym typeface="Albert Sans"/>
              </a:rPr>
              <a:t> in their paper. These questions require students to demonstrate their understanding of key concepts</a:t>
            </a:r>
            <a:endParaRPr>
              <a:solidFill>
                <a:schemeClr val="dk1"/>
              </a:solidFill>
              <a:latin typeface="Albert Sans"/>
              <a:ea typeface="Albert Sans"/>
              <a:cs typeface="Albert Sans"/>
              <a:sym typeface="Albert Sans"/>
            </a:endParaRPr>
          </a:p>
        </p:txBody>
      </p:sp>
      <p:sp>
        <p:nvSpPr>
          <p:cNvPr id="472" name="Google Shape;472;p39"/>
          <p:cNvSpPr/>
          <p:nvPr/>
        </p:nvSpPr>
        <p:spPr>
          <a:xfrm>
            <a:off x="2223275" y="3009474"/>
            <a:ext cx="838800" cy="549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900">
                <a:solidFill>
                  <a:schemeClr val="accent1"/>
                </a:solidFill>
                <a:latin typeface="Fredoka"/>
                <a:ea typeface="Fredoka"/>
                <a:cs typeface="Fredoka"/>
                <a:sym typeface="Fredoka"/>
              </a:rPr>
              <a:t>01</a:t>
            </a:r>
            <a:endParaRPr sz="2900">
              <a:solidFill>
                <a:schemeClr val="accent1"/>
              </a:solidFill>
              <a:latin typeface="Fredoka"/>
              <a:ea typeface="Fredoka"/>
              <a:cs typeface="Fredoka"/>
              <a:sym typeface="Fredoka"/>
            </a:endParaRPr>
          </a:p>
        </p:txBody>
      </p:sp>
      <p:sp>
        <p:nvSpPr>
          <p:cNvPr id="473" name="Google Shape;473;p39"/>
          <p:cNvSpPr txBox="1"/>
          <p:nvPr/>
        </p:nvSpPr>
        <p:spPr>
          <a:xfrm>
            <a:off x="713225" y="3943996"/>
            <a:ext cx="3858900" cy="660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What is the scientific method, and why is it important in scientific research?</a:t>
            </a:r>
            <a:endParaRPr>
              <a:solidFill>
                <a:schemeClr val="dk1"/>
              </a:solidFill>
              <a:latin typeface="Albert Sans"/>
              <a:ea typeface="Albert Sans"/>
              <a:cs typeface="Albert Sans"/>
              <a:sym typeface="Albert Sans"/>
            </a:endParaRPr>
          </a:p>
        </p:txBody>
      </p:sp>
      <p:sp>
        <p:nvSpPr>
          <p:cNvPr id="474" name="Google Shape;474;p39"/>
          <p:cNvSpPr txBox="1"/>
          <p:nvPr/>
        </p:nvSpPr>
        <p:spPr>
          <a:xfrm>
            <a:off x="1285050" y="1934050"/>
            <a:ext cx="6573900" cy="660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Describe a natural phenomenon that captivates your curiosity. How would you approach investigating and explaining it scientifically?</a:t>
            </a:r>
            <a:endParaRPr>
              <a:solidFill>
                <a:schemeClr val="dk1"/>
              </a:solidFill>
              <a:latin typeface="Albert Sans"/>
              <a:ea typeface="Albert Sans"/>
              <a:cs typeface="Albert Sans"/>
              <a:sym typeface="Albert Sans"/>
            </a:endParaRPr>
          </a:p>
        </p:txBody>
      </p:sp>
      <p:sp>
        <p:nvSpPr>
          <p:cNvPr id="475" name="Google Shape;475;p39"/>
          <p:cNvSpPr txBox="1"/>
          <p:nvPr/>
        </p:nvSpPr>
        <p:spPr>
          <a:xfrm>
            <a:off x="4571875" y="3943996"/>
            <a:ext cx="3858900" cy="660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Ex</a:t>
            </a:r>
            <a:r>
              <a:rPr lang="en">
                <a:solidFill>
                  <a:schemeClr val="dk1"/>
                </a:solidFill>
                <a:latin typeface="Albert Sans"/>
                <a:ea typeface="Albert Sans"/>
                <a:cs typeface="Albert Sans"/>
                <a:sym typeface="Albert Sans"/>
              </a:rPr>
              <a:t>In what ways do scientific discoveries impact our daily lives?</a:t>
            </a:r>
            <a:endParaRPr>
              <a:solidFill>
                <a:schemeClr val="dk1"/>
              </a:solidFill>
              <a:latin typeface="Albert Sans"/>
              <a:ea typeface="Albert Sans"/>
              <a:cs typeface="Albert Sans"/>
              <a:sym typeface="Albert Sans"/>
            </a:endParaRPr>
          </a:p>
        </p:txBody>
      </p:sp>
      <p:cxnSp>
        <p:nvCxnSpPr>
          <p:cNvPr id="476" name="Google Shape;476;p39"/>
          <p:cNvCxnSpPr>
            <a:stCxn id="472" idx="3"/>
            <a:endCxn id="477" idx="1"/>
          </p:cNvCxnSpPr>
          <p:nvPr/>
        </p:nvCxnSpPr>
        <p:spPr>
          <a:xfrm>
            <a:off x="3062075" y="3284424"/>
            <a:ext cx="1096800" cy="0"/>
          </a:xfrm>
          <a:prstGeom prst="straightConnector1">
            <a:avLst/>
          </a:prstGeom>
          <a:noFill/>
          <a:ln cap="flat" cmpd="sng" w="9525">
            <a:solidFill>
              <a:schemeClr val="accent2"/>
            </a:solidFill>
            <a:prstDash val="dot"/>
            <a:round/>
            <a:headEnd len="med" w="med" type="none"/>
            <a:tailEnd len="med" w="med" type="triangle"/>
          </a:ln>
        </p:spPr>
      </p:cxnSp>
      <p:cxnSp>
        <p:nvCxnSpPr>
          <p:cNvPr id="478" name="Google Shape;478;p39"/>
          <p:cNvCxnSpPr>
            <a:stCxn id="477" idx="3"/>
            <a:endCxn id="479" idx="1"/>
          </p:cNvCxnSpPr>
          <p:nvPr/>
        </p:nvCxnSpPr>
        <p:spPr>
          <a:xfrm>
            <a:off x="4997665" y="3284424"/>
            <a:ext cx="1084200" cy="0"/>
          </a:xfrm>
          <a:prstGeom prst="straightConnector1">
            <a:avLst/>
          </a:prstGeom>
          <a:noFill/>
          <a:ln cap="flat" cmpd="sng" w="9525">
            <a:solidFill>
              <a:schemeClr val="accent2"/>
            </a:solidFill>
            <a:prstDash val="dot"/>
            <a:round/>
            <a:headEnd len="med" w="med" type="none"/>
            <a:tailEnd len="med" w="med" type="triangle"/>
          </a:ln>
        </p:spPr>
      </p:cxnSp>
      <p:sp>
        <p:nvSpPr>
          <p:cNvPr id="477" name="Google Shape;477;p39"/>
          <p:cNvSpPr/>
          <p:nvPr/>
        </p:nvSpPr>
        <p:spPr>
          <a:xfrm>
            <a:off x="4158865" y="3009474"/>
            <a:ext cx="838800" cy="549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900">
                <a:solidFill>
                  <a:schemeClr val="accent1"/>
                </a:solidFill>
                <a:latin typeface="Fredoka"/>
                <a:ea typeface="Fredoka"/>
                <a:cs typeface="Fredoka"/>
                <a:sym typeface="Fredoka"/>
              </a:rPr>
              <a:t>02</a:t>
            </a:r>
            <a:endParaRPr sz="2900">
              <a:solidFill>
                <a:schemeClr val="accent1"/>
              </a:solidFill>
              <a:latin typeface="Fredoka"/>
              <a:ea typeface="Fredoka"/>
              <a:cs typeface="Fredoka"/>
              <a:sym typeface="Fredoka"/>
            </a:endParaRPr>
          </a:p>
        </p:txBody>
      </p:sp>
      <p:sp>
        <p:nvSpPr>
          <p:cNvPr id="479" name="Google Shape;479;p39"/>
          <p:cNvSpPr/>
          <p:nvPr/>
        </p:nvSpPr>
        <p:spPr>
          <a:xfrm>
            <a:off x="6082001" y="3009474"/>
            <a:ext cx="838800" cy="549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900">
                <a:solidFill>
                  <a:schemeClr val="accent1"/>
                </a:solidFill>
                <a:latin typeface="Fredoka"/>
                <a:ea typeface="Fredoka"/>
                <a:cs typeface="Fredoka"/>
                <a:sym typeface="Fredoka"/>
              </a:rPr>
              <a:t>03</a:t>
            </a:r>
            <a:endParaRPr sz="2900">
              <a:solidFill>
                <a:schemeClr val="accent1"/>
              </a:solidFill>
              <a:latin typeface="Fredoka"/>
              <a:ea typeface="Fredoka"/>
              <a:cs typeface="Fredoka"/>
              <a:sym typeface="Fredoka"/>
            </a:endParaRPr>
          </a:p>
        </p:txBody>
      </p:sp>
      <p:cxnSp>
        <p:nvCxnSpPr>
          <p:cNvPr id="480" name="Google Shape;480;p39"/>
          <p:cNvCxnSpPr>
            <a:stCxn id="472" idx="2"/>
            <a:endCxn id="473" idx="0"/>
          </p:cNvCxnSpPr>
          <p:nvPr/>
        </p:nvCxnSpPr>
        <p:spPr>
          <a:xfrm>
            <a:off x="2642675" y="3559374"/>
            <a:ext cx="0" cy="384600"/>
          </a:xfrm>
          <a:prstGeom prst="straightConnector1">
            <a:avLst/>
          </a:prstGeom>
          <a:noFill/>
          <a:ln cap="flat" cmpd="sng" w="9525">
            <a:solidFill>
              <a:schemeClr val="accent2"/>
            </a:solidFill>
            <a:prstDash val="dot"/>
            <a:round/>
            <a:headEnd len="med" w="med" type="none"/>
            <a:tailEnd len="med" w="med" type="triangle"/>
          </a:ln>
        </p:spPr>
      </p:cxnSp>
      <p:cxnSp>
        <p:nvCxnSpPr>
          <p:cNvPr id="481" name="Google Shape;481;p39"/>
          <p:cNvCxnSpPr>
            <a:stCxn id="477" idx="0"/>
            <a:endCxn id="474" idx="2"/>
          </p:cNvCxnSpPr>
          <p:nvPr/>
        </p:nvCxnSpPr>
        <p:spPr>
          <a:xfrm rot="10800000">
            <a:off x="4571965" y="2593974"/>
            <a:ext cx="6300" cy="415500"/>
          </a:xfrm>
          <a:prstGeom prst="straightConnector1">
            <a:avLst/>
          </a:prstGeom>
          <a:noFill/>
          <a:ln cap="flat" cmpd="sng" w="9525">
            <a:solidFill>
              <a:schemeClr val="accent2"/>
            </a:solidFill>
            <a:prstDash val="dot"/>
            <a:round/>
            <a:headEnd len="med" w="med" type="none"/>
            <a:tailEnd len="med" w="med" type="triangle"/>
          </a:ln>
        </p:spPr>
      </p:cxnSp>
      <p:cxnSp>
        <p:nvCxnSpPr>
          <p:cNvPr id="482" name="Google Shape;482;p39"/>
          <p:cNvCxnSpPr>
            <a:stCxn id="479" idx="2"/>
            <a:endCxn id="475" idx="0"/>
          </p:cNvCxnSpPr>
          <p:nvPr/>
        </p:nvCxnSpPr>
        <p:spPr>
          <a:xfrm>
            <a:off x="6501401" y="3559374"/>
            <a:ext cx="0" cy="384600"/>
          </a:xfrm>
          <a:prstGeom prst="straightConnector1">
            <a:avLst/>
          </a:prstGeom>
          <a:noFill/>
          <a:ln cap="flat" cmpd="sng" w="9525">
            <a:solidFill>
              <a:schemeClr val="accent2"/>
            </a:solidFill>
            <a:prstDash val="dot"/>
            <a:round/>
            <a:headEnd len="med" w="med" type="none"/>
            <a:tailEnd len="med" w="med" type="triangle"/>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6" name="Shape 486"/>
        <p:cNvGrpSpPr/>
        <p:nvPr/>
      </p:nvGrpSpPr>
      <p:grpSpPr>
        <a:xfrm>
          <a:off x="0" y="0"/>
          <a:ext cx="0" cy="0"/>
          <a:chOff x="0" y="0"/>
          <a:chExt cx="0" cy="0"/>
        </a:xfrm>
      </p:grpSpPr>
      <p:sp>
        <p:nvSpPr>
          <p:cNvPr id="487" name="Google Shape;487;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Group discussion</a:t>
            </a:r>
            <a:endParaRPr/>
          </a:p>
        </p:txBody>
      </p:sp>
      <p:sp>
        <p:nvSpPr>
          <p:cNvPr id="488" name="Google Shape;488;p40"/>
          <p:cNvSpPr txBox="1"/>
          <p:nvPr/>
        </p:nvSpPr>
        <p:spPr>
          <a:xfrm>
            <a:off x="726450" y="1128250"/>
            <a:ext cx="7704000" cy="622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Divide the class into small groups of 3-5 students. Assign each group a discussion topic or question. In their groups, </a:t>
            </a:r>
            <a:r>
              <a:rPr b="1" lang="en">
                <a:solidFill>
                  <a:schemeClr val="dk1"/>
                </a:solidFill>
                <a:latin typeface="Albert Sans"/>
                <a:ea typeface="Albert Sans"/>
                <a:cs typeface="Albert Sans"/>
                <a:sym typeface="Albert Sans"/>
              </a:rPr>
              <a:t>they should discuss the topic and reach conclusions</a:t>
            </a:r>
            <a:endParaRPr b="1">
              <a:solidFill>
                <a:schemeClr val="dk1"/>
              </a:solidFill>
              <a:latin typeface="Albert Sans"/>
              <a:ea typeface="Albert Sans"/>
              <a:cs typeface="Albert Sans"/>
              <a:sym typeface="Albert Sans"/>
            </a:endParaRPr>
          </a:p>
        </p:txBody>
      </p:sp>
      <p:sp>
        <p:nvSpPr>
          <p:cNvPr id="489" name="Google Shape;489;p40"/>
          <p:cNvSpPr txBox="1"/>
          <p:nvPr/>
        </p:nvSpPr>
        <p:spPr>
          <a:xfrm flipH="1">
            <a:off x="1131267" y="2306276"/>
            <a:ext cx="2350500" cy="9039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 and the smallest of them all</a:t>
            </a:r>
            <a:endParaRPr>
              <a:solidFill>
                <a:schemeClr val="dk1"/>
              </a:solidFill>
              <a:latin typeface="Albert Sans"/>
              <a:ea typeface="Albert Sans"/>
              <a:cs typeface="Albert Sans"/>
              <a:sym typeface="Albert Sans"/>
            </a:endParaRPr>
          </a:p>
        </p:txBody>
      </p:sp>
      <p:sp>
        <p:nvSpPr>
          <p:cNvPr id="490" name="Google Shape;490;p40"/>
          <p:cNvSpPr txBox="1"/>
          <p:nvPr/>
        </p:nvSpPr>
        <p:spPr>
          <a:xfrm>
            <a:off x="1131305" y="1933325"/>
            <a:ext cx="2350500" cy="466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200">
                <a:solidFill>
                  <a:schemeClr val="dk1"/>
                </a:solidFill>
                <a:latin typeface="Fredoka"/>
                <a:ea typeface="Fredoka"/>
                <a:cs typeface="Fredoka"/>
                <a:sym typeface="Fredoka"/>
              </a:rPr>
              <a:t>Importances</a:t>
            </a:r>
            <a:endParaRPr sz="2200">
              <a:solidFill>
                <a:schemeClr val="dk1"/>
              </a:solidFill>
              <a:latin typeface="Fredoka"/>
              <a:ea typeface="Fredoka"/>
              <a:cs typeface="Fredoka"/>
              <a:sym typeface="Fredoka"/>
            </a:endParaRPr>
          </a:p>
        </p:txBody>
      </p:sp>
      <p:sp>
        <p:nvSpPr>
          <p:cNvPr id="491" name="Google Shape;491;p40"/>
          <p:cNvSpPr txBox="1"/>
          <p:nvPr/>
        </p:nvSpPr>
        <p:spPr>
          <a:xfrm flipH="1">
            <a:off x="5683236" y="2306247"/>
            <a:ext cx="2342400" cy="903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Venus has a beautiful name and is the second planet from the Sun</a:t>
            </a:r>
            <a:endParaRPr>
              <a:solidFill>
                <a:schemeClr val="dk1"/>
              </a:solidFill>
              <a:latin typeface="Albert Sans"/>
              <a:ea typeface="Albert Sans"/>
              <a:cs typeface="Albert Sans"/>
              <a:sym typeface="Albert Sans"/>
            </a:endParaRPr>
          </a:p>
        </p:txBody>
      </p:sp>
      <p:sp>
        <p:nvSpPr>
          <p:cNvPr id="492" name="Google Shape;492;p40"/>
          <p:cNvSpPr txBox="1"/>
          <p:nvPr/>
        </p:nvSpPr>
        <p:spPr>
          <a:xfrm>
            <a:off x="5683228" y="1933325"/>
            <a:ext cx="2342400" cy="466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Fredoka"/>
                <a:ea typeface="Fredoka"/>
                <a:cs typeface="Fredoka"/>
                <a:sym typeface="Fredoka"/>
              </a:rPr>
              <a:t>Contribution</a:t>
            </a:r>
            <a:endParaRPr sz="2200">
              <a:solidFill>
                <a:schemeClr val="dk1"/>
              </a:solidFill>
              <a:latin typeface="Fredoka"/>
              <a:ea typeface="Fredoka"/>
              <a:cs typeface="Fredoka"/>
              <a:sym typeface="Fredoka"/>
            </a:endParaRPr>
          </a:p>
        </p:txBody>
      </p:sp>
      <p:sp>
        <p:nvSpPr>
          <p:cNvPr id="493" name="Google Shape;493;p40"/>
          <p:cNvSpPr txBox="1"/>
          <p:nvPr/>
        </p:nvSpPr>
        <p:spPr>
          <a:xfrm flipH="1">
            <a:off x="1131267" y="3798275"/>
            <a:ext cx="2350500" cy="9039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Albert Sans"/>
                <a:ea typeface="Albert Sans"/>
                <a:cs typeface="Albert Sans"/>
                <a:sym typeface="Albert Sans"/>
              </a:rPr>
              <a:t>Despite being red, Mars is actually a cold place. It’s full of iron oxide dust</a:t>
            </a:r>
            <a:endParaRPr>
              <a:solidFill>
                <a:schemeClr val="dk1"/>
              </a:solidFill>
              <a:latin typeface="Albert Sans"/>
              <a:ea typeface="Albert Sans"/>
              <a:cs typeface="Albert Sans"/>
              <a:sym typeface="Albert Sans"/>
            </a:endParaRPr>
          </a:p>
        </p:txBody>
      </p:sp>
      <p:sp>
        <p:nvSpPr>
          <p:cNvPr id="494" name="Google Shape;494;p40"/>
          <p:cNvSpPr txBox="1"/>
          <p:nvPr/>
        </p:nvSpPr>
        <p:spPr>
          <a:xfrm>
            <a:off x="1131305" y="3425351"/>
            <a:ext cx="2350500" cy="466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200">
                <a:solidFill>
                  <a:schemeClr val="dk1"/>
                </a:solidFill>
                <a:latin typeface="Fredoka"/>
                <a:ea typeface="Fredoka"/>
                <a:cs typeface="Fredoka"/>
                <a:sym typeface="Fredoka"/>
              </a:rPr>
              <a:t>Atmosphere</a:t>
            </a:r>
            <a:endParaRPr sz="2200">
              <a:solidFill>
                <a:schemeClr val="dk1"/>
              </a:solidFill>
              <a:latin typeface="Fredoka"/>
              <a:ea typeface="Fredoka"/>
              <a:cs typeface="Fredoka"/>
              <a:sym typeface="Fredoka"/>
            </a:endParaRPr>
          </a:p>
        </p:txBody>
      </p:sp>
      <p:sp>
        <p:nvSpPr>
          <p:cNvPr id="495" name="Google Shape;495;p40"/>
          <p:cNvSpPr txBox="1"/>
          <p:nvPr/>
        </p:nvSpPr>
        <p:spPr>
          <a:xfrm flipH="1">
            <a:off x="5683236" y="3798275"/>
            <a:ext cx="2342400" cy="903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Jupiter is a gas giant and the biggest planet in the Solar System</a:t>
            </a:r>
            <a:endParaRPr>
              <a:solidFill>
                <a:schemeClr val="dk1"/>
              </a:solidFill>
              <a:latin typeface="Albert Sans"/>
              <a:ea typeface="Albert Sans"/>
              <a:cs typeface="Albert Sans"/>
              <a:sym typeface="Albert Sans"/>
            </a:endParaRPr>
          </a:p>
        </p:txBody>
      </p:sp>
      <p:sp>
        <p:nvSpPr>
          <p:cNvPr id="496" name="Google Shape;496;p40"/>
          <p:cNvSpPr txBox="1"/>
          <p:nvPr/>
        </p:nvSpPr>
        <p:spPr>
          <a:xfrm>
            <a:off x="5683228" y="3425351"/>
            <a:ext cx="2342400" cy="466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200">
                <a:solidFill>
                  <a:schemeClr val="dk1"/>
                </a:solidFill>
                <a:latin typeface="Fredoka"/>
                <a:ea typeface="Fredoka"/>
                <a:cs typeface="Fredoka"/>
                <a:sym typeface="Fredoka"/>
              </a:rPr>
              <a:t>Risks</a:t>
            </a:r>
            <a:endParaRPr sz="2200">
              <a:solidFill>
                <a:schemeClr val="dk1"/>
              </a:solidFill>
              <a:latin typeface="Fredoka"/>
              <a:ea typeface="Fredoka"/>
              <a:cs typeface="Fredoka"/>
              <a:sym typeface="Fredoka"/>
            </a:endParaRPr>
          </a:p>
        </p:txBody>
      </p:sp>
      <p:sp>
        <p:nvSpPr>
          <p:cNvPr id="497" name="Google Shape;497;p40"/>
          <p:cNvSpPr txBox="1"/>
          <p:nvPr/>
        </p:nvSpPr>
        <p:spPr>
          <a:xfrm>
            <a:off x="3645132" y="2643647"/>
            <a:ext cx="1866600" cy="466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Fredoka"/>
                <a:ea typeface="Fredoka"/>
                <a:cs typeface="Fredoka"/>
                <a:sym typeface="Fredoka"/>
              </a:rPr>
              <a:t>Topic</a:t>
            </a:r>
            <a:endParaRPr sz="2200">
              <a:solidFill>
                <a:schemeClr val="dk1"/>
              </a:solidFill>
              <a:latin typeface="Fredoka"/>
              <a:ea typeface="Fredoka"/>
              <a:cs typeface="Fredoka"/>
              <a:sym typeface="Fredoka"/>
            </a:endParaRPr>
          </a:p>
        </p:txBody>
      </p:sp>
      <p:cxnSp>
        <p:nvCxnSpPr>
          <p:cNvPr id="498" name="Google Shape;498;p40"/>
          <p:cNvCxnSpPr>
            <a:stCxn id="497" idx="0"/>
            <a:endCxn id="490" idx="3"/>
          </p:cNvCxnSpPr>
          <p:nvPr/>
        </p:nvCxnSpPr>
        <p:spPr>
          <a:xfrm flipH="1" rot="5400000">
            <a:off x="3791682" y="1856897"/>
            <a:ext cx="477000" cy="1096500"/>
          </a:xfrm>
          <a:prstGeom prst="bentConnector2">
            <a:avLst/>
          </a:prstGeom>
          <a:noFill/>
          <a:ln cap="flat" cmpd="sng" w="9525">
            <a:solidFill>
              <a:schemeClr val="dk1"/>
            </a:solidFill>
            <a:prstDash val="dot"/>
            <a:round/>
            <a:headEnd len="med" w="med" type="none"/>
            <a:tailEnd len="med" w="med" type="triangle"/>
          </a:ln>
        </p:spPr>
      </p:cxnSp>
      <p:cxnSp>
        <p:nvCxnSpPr>
          <p:cNvPr id="499" name="Google Shape;499;p40"/>
          <p:cNvCxnSpPr>
            <a:stCxn id="497" idx="0"/>
            <a:endCxn id="492" idx="1"/>
          </p:cNvCxnSpPr>
          <p:nvPr/>
        </p:nvCxnSpPr>
        <p:spPr>
          <a:xfrm rot="-5400000">
            <a:off x="4892382" y="1852697"/>
            <a:ext cx="477000" cy="1104900"/>
          </a:xfrm>
          <a:prstGeom prst="bentConnector2">
            <a:avLst/>
          </a:prstGeom>
          <a:noFill/>
          <a:ln cap="flat" cmpd="sng" w="9525">
            <a:solidFill>
              <a:schemeClr val="dk1"/>
            </a:solidFill>
            <a:prstDash val="dot"/>
            <a:round/>
            <a:headEnd len="med" w="med" type="none"/>
            <a:tailEnd len="med" w="med" type="triangle"/>
          </a:ln>
        </p:spPr>
      </p:cxnSp>
      <p:cxnSp>
        <p:nvCxnSpPr>
          <p:cNvPr id="500" name="Google Shape;500;p40"/>
          <p:cNvCxnSpPr>
            <a:stCxn id="497" idx="2"/>
            <a:endCxn id="494" idx="3"/>
          </p:cNvCxnSpPr>
          <p:nvPr/>
        </p:nvCxnSpPr>
        <p:spPr>
          <a:xfrm rot="5400000">
            <a:off x="3755982" y="2836397"/>
            <a:ext cx="548400" cy="1096500"/>
          </a:xfrm>
          <a:prstGeom prst="bentConnector2">
            <a:avLst/>
          </a:prstGeom>
          <a:noFill/>
          <a:ln cap="flat" cmpd="sng" w="9525">
            <a:solidFill>
              <a:schemeClr val="dk1"/>
            </a:solidFill>
            <a:prstDash val="dot"/>
            <a:round/>
            <a:headEnd len="med" w="med" type="none"/>
            <a:tailEnd len="med" w="med" type="triangle"/>
          </a:ln>
        </p:spPr>
      </p:cxnSp>
      <p:cxnSp>
        <p:nvCxnSpPr>
          <p:cNvPr id="501" name="Google Shape;501;p40"/>
          <p:cNvCxnSpPr>
            <a:stCxn id="497" idx="2"/>
            <a:endCxn id="496" idx="1"/>
          </p:cNvCxnSpPr>
          <p:nvPr/>
        </p:nvCxnSpPr>
        <p:spPr>
          <a:xfrm flipH="1" rot="-5400000">
            <a:off x="4856682" y="2832197"/>
            <a:ext cx="548400" cy="1104900"/>
          </a:xfrm>
          <a:prstGeom prst="bentConnector2">
            <a:avLst/>
          </a:prstGeom>
          <a:noFill/>
          <a:ln cap="flat" cmpd="sng" w="9525">
            <a:solidFill>
              <a:schemeClr val="dk1"/>
            </a:solidFill>
            <a:prstDash val="dot"/>
            <a:round/>
            <a:headEnd len="med" w="med" type="none"/>
            <a:tailEnd len="med" w="med" type="triangle"/>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5" name="Shape 505"/>
        <p:cNvGrpSpPr/>
        <p:nvPr/>
      </p:nvGrpSpPr>
      <p:grpSpPr>
        <a:xfrm>
          <a:off x="0" y="0"/>
          <a:ext cx="0" cy="0"/>
          <a:chOff x="0" y="0"/>
          <a:chExt cx="0" cy="0"/>
        </a:xfrm>
      </p:grpSpPr>
      <p:sp>
        <p:nvSpPr>
          <p:cNvPr id="506" name="Google Shape;506;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Essay</a:t>
            </a:r>
            <a:endParaRPr/>
          </a:p>
        </p:txBody>
      </p:sp>
      <p:sp>
        <p:nvSpPr>
          <p:cNvPr id="507" name="Google Shape;507;p41"/>
          <p:cNvSpPr txBox="1"/>
          <p:nvPr/>
        </p:nvSpPr>
        <p:spPr>
          <a:xfrm>
            <a:off x="720000" y="1128125"/>
            <a:ext cx="5543100" cy="607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solidFill>
                  <a:schemeClr val="dk1"/>
                </a:solidFill>
                <a:latin typeface="Albert Sans"/>
                <a:ea typeface="Albert Sans"/>
                <a:cs typeface="Albert Sans"/>
                <a:sym typeface="Albert Sans"/>
              </a:rPr>
              <a:t>Select </a:t>
            </a:r>
            <a:r>
              <a:rPr b="1" lang="en">
                <a:solidFill>
                  <a:schemeClr val="dk1"/>
                </a:solidFill>
                <a:latin typeface="Albert Sans"/>
                <a:ea typeface="Albert Sans"/>
                <a:cs typeface="Albert Sans"/>
                <a:sym typeface="Albert Sans"/>
              </a:rPr>
              <a:t>a topic</a:t>
            </a:r>
            <a:r>
              <a:rPr lang="en">
                <a:solidFill>
                  <a:schemeClr val="dk1"/>
                </a:solidFill>
                <a:latin typeface="Albert Sans"/>
                <a:ea typeface="Albert Sans"/>
                <a:cs typeface="Albert Sans"/>
                <a:sym typeface="Albert Sans"/>
              </a:rPr>
              <a:t> for the essay. Students should </a:t>
            </a:r>
            <a:r>
              <a:rPr b="1" lang="en">
                <a:solidFill>
                  <a:schemeClr val="dk1"/>
                </a:solidFill>
                <a:latin typeface="Albert Sans"/>
                <a:ea typeface="Albert Sans"/>
                <a:cs typeface="Albert Sans"/>
                <a:sym typeface="Albert Sans"/>
              </a:rPr>
              <a:t>research the topic, </a:t>
            </a:r>
            <a:r>
              <a:rPr b="1" lang="en">
                <a:solidFill>
                  <a:schemeClr val="dk1"/>
                </a:solidFill>
                <a:latin typeface="Albert Sans"/>
                <a:ea typeface="Albert Sans"/>
                <a:cs typeface="Albert Sans"/>
                <a:sym typeface="Albert Sans"/>
              </a:rPr>
              <a:t>outline</a:t>
            </a:r>
            <a:r>
              <a:rPr b="1" lang="en">
                <a:solidFill>
                  <a:schemeClr val="dk1"/>
                </a:solidFill>
                <a:latin typeface="Albert Sans"/>
                <a:ea typeface="Albert Sans"/>
                <a:cs typeface="Albert Sans"/>
                <a:sym typeface="Albert Sans"/>
              </a:rPr>
              <a:t> the structure and write a well-constructed essay</a:t>
            </a:r>
            <a:endParaRPr b="1">
              <a:solidFill>
                <a:schemeClr val="dk1"/>
              </a:solidFill>
              <a:latin typeface="Albert Sans"/>
              <a:ea typeface="Albert Sans"/>
              <a:cs typeface="Albert Sans"/>
              <a:sym typeface="Albert Sans"/>
            </a:endParaRPr>
          </a:p>
        </p:txBody>
      </p:sp>
      <p:sp>
        <p:nvSpPr>
          <p:cNvPr id="508" name="Google Shape;508;p41"/>
          <p:cNvSpPr txBox="1"/>
          <p:nvPr/>
        </p:nvSpPr>
        <p:spPr>
          <a:xfrm>
            <a:off x="720000" y="1842550"/>
            <a:ext cx="5543100" cy="448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2200">
                <a:solidFill>
                  <a:schemeClr val="dk1"/>
                </a:solidFill>
                <a:latin typeface="Fredoka"/>
                <a:ea typeface="Fredoka"/>
                <a:cs typeface="Fredoka"/>
                <a:sym typeface="Fredoka"/>
              </a:rPr>
              <a:t>Topics</a:t>
            </a:r>
            <a:endParaRPr sz="1600">
              <a:solidFill>
                <a:schemeClr val="dk1"/>
              </a:solidFill>
              <a:latin typeface="Fredoka"/>
              <a:ea typeface="Fredoka"/>
              <a:cs typeface="Fredoka"/>
              <a:sym typeface="Fredoka"/>
            </a:endParaRPr>
          </a:p>
        </p:txBody>
      </p:sp>
      <p:sp>
        <p:nvSpPr>
          <p:cNvPr id="509" name="Google Shape;509;p41"/>
          <p:cNvSpPr txBox="1"/>
          <p:nvPr/>
        </p:nvSpPr>
        <p:spPr>
          <a:xfrm>
            <a:off x="720000" y="2327575"/>
            <a:ext cx="5543100" cy="2144700"/>
          </a:xfrm>
          <a:prstGeom prst="rect">
            <a:avLst/>
          </a:prstGeom>
          <a:noFill/>
          <a:ln>
            <a:noFill/>
          </a:ln>
        </p:spPr>
        <p:txBody>
          <a:bodyPr anchorCtr="0" anchor="t" bIns="91425" lIns="91425" spcFirstLastPara="1" rIns="91425" wrap="square" tIns="91425">
            <a:noAutofit/>
          </a:bodyPr>
          <a:lstStyle/>
          <a:p>
            <a:pPr indent="-317500" lvl="0" marL="457200" rtl="0" algn="l">
              <a:lnSpc>
                <a:spcPct val="115000"/>
              </a:lnSpc>
              <a:spcBef>
                <a:spcPts val="0"/>
              </a:spcBef>
              <a:spcAft>
                <a:spcPts val="0"/>
              </a:spcAft>
              <a:buClr>
                <a:schemeClr val="dk1"/>
              </a:buClr>
              <a:buSzPts val="1400"/>
              <a:buFont typeface="Lato"/>
              <a:buChar char="●"/>
            </a:pPr>
            <a:r>
              <a:rPr b="1" lang="en">
                <a:solidFill>
                  <a:schemeClr val="dk1"/>
                </a:solidFill>
                <a:latin typeface="Albert Sans"/>
                <a:ea typeface="Albert Sans"/>
                <a:cs typeface="Albert Sans"/>
                <a:sym typeface="Albert Sans"/>
              </a:rPr>
              <a:t>The interconnectedness of scientific disciplines</a:t>
            </a:r>
            <a:r>
              <a:rPr b="1" lang="en">
                <a:solidFill>
                  <a:schemeClr val="dk1"/>
                </a:solidFill>
                <a:latin typeface="Albert Sans"/>
                <a:ea typeface="Albert Sans"/>
                <a:cs typeface="Albert Sans"/>
                <a:sym typeface="Albert Sans"/>
              </a:rPr>
              <a:t>: </a:t>
            </a:r>
            <a:r>
              <a:rPr lang="en">
                <a:solidFill>
                  <a:schemeClr val="dk1"/>
                </a:solidFill>
                <a:latin typeface="Albert Sans"/>
                <a:ea typeface="Albert Sans"/>
                <a:cs typeface="Albert Sans"/>
                <a:sym typeface="Albert Sans"/>
              </a:rPr>
              <a:t>Choose two scientific fields and discuss how discoveries in one field can influence and contribute to advancements in another</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Lato"/>
              <a:buChar char="●"/>
            </a:pPr>
            <a:r>
              <a:rPr b="1" lang="en">
                <a:solidFill>
                  <a:schemeClr val="dk1"/>
                </a:solidFill>
                <a:latin typeface="Albert Sans"/>
                <a:ea typeface="Albert Sans"/>
                <a:cs typeface="Albert Sans"/>
                <a:sym typeface="Albert Sans"/>
              </a:rPr>
              <a:t>The role of science in addressing global challenges:</a:t>
            </a:r>
            <a:r>
              <a:rPr lang="en">
                <a:solidFill>
                  <a:schemeClr val="dk1"/>
                </a:solidFill>
                <a:latin typeface="Albert Sans"/>
                <a:ea typeface="Albert Sans"/>
                <a:cs typeface="Albert Sans"/>
                <a:sym typeface="Albert Sans"/>
              </a:rPr>
              <a:t> analyze the role of science in addressing global challenges. Choose one or more pressing issues  and discuss how scientific advancements contribute to understanding, mitigating, or solving these challenges</a:t>
            </a:r>
            <a:endParaRPr>
              <a:solidFill>
                <a:schemeClr val="dk1"/>
              </a:solidFill>
              <a:latin typeface="Albert Sans"/>
              <a:ea typeface="Albert Sans"/>
              <a:cs typeface="Albert Sans"/>
              <a:sym typeface="Albert Sans"/>
            </a:endParaRPr>
          </a:p>
        </p:txBody>
      </p:sp>
      <p:pic>
        <p:nvPicPr>
          <p:cNvPr id="510" name="Google Shape;510;p41"/>
          <p:cNvPicPr preferRelativeResize="0"/>
          <p:nvPr>
            <p:ph idx="2" type="pic"/>
          </p:nvPr>
        </p:nvPicPr>
        <p:blipFill rotWithShape="1">
          <a:blip r:embed="rId3">
            <a:alphaModFix/>
          </a:blip>
          <a:srcRect b="2543" l="0" r="0" t="2543"/>
          <a:stretch/>
        </p:blipFill>
        <p:spPr>
          <a:xfrm>
            <a:off x="6415200" y="1128125"/>
            <a:ext cx="2728500" cy="3412200"/>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42"/>
          <p:cNvSpPr txBox="1"/>
          <p:nvPr>
            <p:ph type="title"/>
          </p:nvPr>
        </p:nvSpPr>
        <p:spPr>
          <a:xfrm flipH="1">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516" name="Google Shape;516;p42"/>
          <p:cNvSpPr txBox="1"/>
          <p:nvPr>
            <p:ph idx="1" type="subTitle"/>
          </p:nvPr>
        </p:nvSpPr>
        <p:spPr>
          <a:xfrm>
            <a:off x="720000" y="2278150"/>
            <a:ext cx="2497500" cy="211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process of conducting an experiment is crucial to </a:t>
            </a:r>
            <a:r>
              <a:rPr b="1" lang="en"/>
              <a:t>understanding science</a:t>
            </a:r>
            <a:r>
              <a:rPr lang="en"/>
              <a:t>. It helps students learn how to hypothesize, plan, execute, and analyze data in a systematic way</a:t>
            </a:r>
            <a:endParaRPr/>
          </a:p>
        </p:txBody>
      </p:sp>
      <p:sp>
        <p:nvSpPr>
          <p:cNvPr id="517" name="Google Shape;517;p42"/>
          <p:cNvSpPr txBox="1"/>
          <p:nvPr>
            <p:ph idx="2" type="subTitle"/>
          </p:nvPr>
        </p:nvSpPr>
        <p:spPr>
          <a:xfrm>
            <a:off x="3323247" y="2278150"/>
            <a:ext cx="2497500" cy="211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 Visual representation of data can improve the understanding and </a:t>
            </a:r>
            <a:r>
              <a:rPr b="1" lang="en"/>
              <a:t>interpretation of the results</a:t>
            </a:r>
            <a:r>
              <a:rPr lang="en"/>
              <a:t>. It provides a clear way to present complex data sets and allows for easy comparisons</a:t>
            </a:r>
            <a:endParaRPr/>
          </a:p>
        </p:txBody>
      </p:sp>
      <p:sp>
        <p:nvSpPr>
          <p:cNvPr id="518" name="Google Shape;518;p42"/>
          <p:cNvSpPr txBox="1"/>
          <p:nvPr>
            <p:ph idx="3" type="subTitle"/>
          </p:nvPr>
        </p:nvSpPr>
        <p:spPr>
          <a:xfrm>
            <a:off x="5926500" y="2278150"/>
            <a:ext cx="2497500" cy="211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Knowledge about different materials is </a:t>
            </a:r>
            <a:r>
              <a:rPr b="1" lang="en"/>
              <a:t>fundamental in science</a:t>
            </a:r>
            <a:r>
              <a:rPr lang="en"/>
              <a:t>. This understanding can help students comprehend why certain materials are chosen for specific purposes</a:t>
            </a:r>
            <a:endParaRPr/>
          </a:p>
        </p:txBody>
      </p:sp>
      <p:sp>
        <p:nvSpPr>
          <p:cNvPr id="519" name="Google Shape;519;p42"/>
          <p:cNvSpPr txBox="1"/>
          <p:nvPr>
            <p:ph idx="4" type="subTitle"/>
          </p:nvPr>
        </p:nvSpPr>
        <p:spPr>
          <a:xfrm>
            <a:off x="720000" y="1519700"/>
            <a:ext cx="2497500" cy="861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Scientific </a:t>
            </a:r>
            <a:endParaRPr/>
          </a:p>
          <a:p>
            <a:pPr indent="0" lvl="0" marL="0" rtl="0" algn="l">
              <a:spcBef>
                <a:spcPts val="0"/>
              </a:spcBef>
              <a:spcAft>
                <a:spcPts val="0"/>
              </a:spcAft>
              <a:buNone/>
            </a:pPr>
            <a:r>
              <a:rPr lang="en"/>
              <a:t>method </a:t>
            </a:r>
            <a:endParaRPr/>
          </a:p>
        </p:txBody>
      </p:sp>
      <p:sp>
        <p:nvSpPr>
          <p:cNvPr id="520" name="Google Shape;520;p42"/>
          <p:cNvSpPr txBox="1"/>
          <p:nvPr>
            <p:ph idx="5" type="subTitle"/>
          </p:nvPr>
        </p:nvSpPr>
        <p:spPr>
          <a:xfrm>
            <a:off x="3323250" y="1519700"/>
            <a:ext cx="2497500" cy="861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Data representation</a:t>
            </a:r>
            <a:endParaRPr/>
          </a:p>
        </p:txBody>
      </p:sp>
      <p:sp>
        <p:nvSpPr>
          <p:cNvPr id="521" name="Google Shape;521;p42"/>
          <p:cNvSpPr txBox="1"/>
          <p:nvPr>
            <p:ph idx="6" type="subTitle"/>
          </p:nvPr>
        </p:nvSpPr>
        <p:spPr>
          <a:xfrm>
            <a:off x="5926500" y="1519700"/>
            <a:ext cx="2497500" cy="861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Understanding materials</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 name="Shape 525"/>
        <p:cNvGrpSpPr/>
        <p:nvPr/>
      </p:nvGrpSpPr>
      <p:grpSpPr>
        <a:xfrm>
          <a:off x="0" y="0"/>
          <a:ext cx="0" cy="0"/>
          <a:chOff x="0" y="0"/>
          <a:chExt cx="0" cy="0"/>
        </a:xfrm>
      </p:grpSpPr>
      <p:sp>
        <p:nvSpPr>
          <p:cNvPr id="526" name="Google Shape;526;p43"/>
          <p:cNvSpPr txBox="1"/>
          <p:nvPr>
            <p:ph type="title"/>
          </p:nvPr>
        </p:nvSpPr>
        <p:spPr>
          <a:xfrm>
            <a:off x="713275" y="670438"/>
            <a:ext cx="4448100" cy="8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527" name="Google Shape;527;p43"/>
          <p:cNvSpPr txBox="1"/>
          <p:nvPr>
            <p:ph idx="1" type="subTitle"/>
          </p:nvPr>
        </p:nvSpPr>
        <p:spPr>
          <a:xfrm>
            <a:off x="713225" y="1647212"/>
            <a:ext cx="4448100" cy="105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Albert Sans Medium"/>
                <a:ea typeface="Albert Sans Medium"/>
                <a:cs typeface="Albert Sans Medium"/>
                <a:sym typeface="Albert Sans Medium"/>
              </a:rPr>
              <a:t>D</a:t>
            </a:r>
            <a:r>
              <a:rPr lang="en">
                <a:latin typeface="Albert Sans Medium"/>
                <a:ea typeface="Albert Sans Medium"/>
                <a:cs typeface="Albert Sans Medium"/>
                <a:sym typeface="Albert Sans Medium"/>
              </a:rPr>
              <a:t>o you have any questions?</a:t>
            </a:r>
            <a:endParaRPr>
              <a:latin typeface="Albert Sans Medium"/>
              <a:ea typeface="Albert Sans Medium"/>
              <a:cs typeface="Albert Sans Medium"/>
              <a:sym typeface="Albert Sans Medium"/>
            </a:endParaRPr>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528" name="Google Shape;528;p43"/>
          <p:cNvSpPr txBox="1"/>
          <p:nvPr/>
        </p:nvSpPr>
        <p:spPr>
          <a:xfrm>
            <a:off x="713225" y="3967463"/>
            <a:ext cx="4448100" cy="260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Fredoka"/>
                <a:ea typeface="Fredoka"/>
                <a:cs typeface="Fredoka"/>
                <a:sym typeface="Fredoka"/>
              </a:rPr>
              <a:t>Please keep this slide for attribution</a:t>
            </a:r>
            <a:endParaRPr sz="1200">
              <a:solidFill>
                <a:schemeClr val="dk1"/>
              </a:solidFill>
              <a:latin typeface="Fredoka"/>
              <a:ea typeface="Fredoka"/>
              <a:cs typeface="Fredoka"/>
              <a:sym typeface="Fredoka"/>
            </a:endParaRPr>
          </a:p>
        </p:txBody>
      </p:sp>
      <p:sp>
        <p:nvSpPr>
          <p:cNvPr id="529" name="Google Shape;529;p43"/>
          <p:cNvSpPr/>
          <p:nvPr/>
        </p:nvSpPr>
        <p:spPr>
          <a:xfrm>
            <a:off x="2117425" y="2807589"/>
            <a:ext cx="340643" cy="34064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 name="Google Shape;530;p43"/>
          <p:cNvGrpSpPr/>
          <p:nvPr/>
        </p:nvGrpSpPr>
        <p:grpSpPr>
          <a:xfrm>
            <a:off x="2552718" y="2807577"/>
            <a:ext cx="340701" cy="340667"/>
            <a:chOff x="812101" y="2571761"/>
            <a:chExt cx="417066" cy="417024"/>
          </a:xfrm>
        </p:grpSpPr>
        <p:sp>
          <p:nvSpPr>
            <p:cNvPr id="531" name="Google Shape;531;p43"/>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3"/>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3"/>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3"/>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 name="Google Shape;535;p43"/>
          <p:cNvGrpSpPr/>
          <p:nvPr/>
        </p:nvGrpSpPr>
        <p:grpSpPr>
          <a:xfrm>
            <a:off x="2988047" y="2807577"/>
            <a:ext cx="340667" cy="340667"/>
            <a:chOff x="1323129" y="2571761"/>
            <a:chExt cx="417024" cy="417024"/>
          </a:xfrm>
        </p:grpSpPr>
        <p:sp>
          <p:nvSpPr>
            <p:cNvPr id="536" name="Google Shape;536;p43"/>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3"/>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3"/>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3"/>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 name="Google Shape;540;p43"/>
          <p:cNvGrpSpPr/>
          <p:nvPr/>
        </p:nvGrpSpPr>
        <p:grpSpPr>
          <a:xfrm>
            <a:off x="3423344" y="2811025"/>
            <a:ext cx="333770" cy="333770"/>
            <a:chOff x="2038375" y="3798025"/>
            <a:chExt cx="841792" cy="841792"/>
          </a:xfrm>
        </p:grpSpPr>
        <p:sp>
          <p:nvSpPr>
            <p:cNvPr id="541" name="Google Shape;541;p43"/>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3"/>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43" name="Google Shape;543;p43"/>
          <p:cNvPicPr preferRelativeResize="0"/>
          <p:nvPr/>
        </p:nvPicPr>
        <p:blipFill>
          <a:blip r:embed="rId3">
            <a:alphaModFix/>
          </a:blip>
          <a:stretch>
            <a:fillRect/>
          </a:stretch>
        </p:blipFill>
        <p:spPr>
          <a:xfrm>
            <a:off x="5072077" y="1071575"/>
            <a:ext cx="4071926" cy="4071926"/>
          </a:xfrm>
          <a:prstGeom prst="rect">
            <a:avLst/>
          </a:prstGeom>
          <a:noFill/>
          <a:ln>
            <a:noFill/>
          </a:ln>
        </p:spPr>
      </p:pic>
      <p:pic>
        <p:nvPicPr>
          <p:cNvPr id="544" name="Google Shape;544;p43"/>
          <p:cNvPicPr preferRelativeResize="0"/>
          <p:nvPr/>
        </p:nvPicPr>
        <p:blipFill rotWithShape="1">
          <a:blip r:embed="rId4">
            <a:alphaModFix/>
          </a:blip>
          <a:srcRect b="8054" l="0" r="0" t="25158"/>
          <a:stretch/>
        </p:blipFill>
        <p:spPr>
          <a:xfrm flipH="1">
            <a:off x="6149800" y="246400"/>
            <a:ext cx="2581425" cy="1724076"/>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 name="Shape 548"/>
        <p:cNvGrpSpPr/>
        <p:nvPr/>
      </p:nvGrpSpPr>
      <p:grpSpPr>
        <a:xfrm>
          <a:off x="0" y="0"/>
          <a:ext cx="0" cy="0"/>
          <a:chOff x="0" y="0"/>
          <a:chExt cx="0" cy="0"/>
        </a:xfrm>
      </p:grpSpPr>
      <p:sp>
        <p:nvSpPr>
          <p:cNvPr id="549" name="Google Shape;549;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 AI</a:t>
            </a:r>
            <a:endParaRPr/>
          </a:p>
        </p:txBody>
      </p:sp>
      <p:sp>
        <p:nvSpPr>
          <p:cNvPr id="550" name="Google Shape;550;p44"/>
          <p:cNvSpPr txBox="1"/>
          <p:nvPr/>
        </p:nvSpPr>
        <p:spPr>
          <a:xfrm>
            <a:off x="720000" y="1092125"/>
            <a:ext cx="7704000" cy="869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Here’s an assortment of prompts that you can use to create AI-generated images yourself. To do this, copy the prompt you need and then go to </a:t>
            </a:r>
            <a:r>
              <a:rPr lang="en" u="sng">
                <a:solidFill>
                  <a:schemeClr val="dk1"/>
                </a:solidFill>
                <a:latin typeface="Albert Sans"/>
                <a:ea typeface="Albert Sans"/>
                <a:cs typeface="Albert Sans"/>
                <a:sym typeface="Albert Sans"/>
                <a:hlinkClick r:id="rId3">
                  <a:extLst>
                    <a:ext uri="{A12FA001-AC4F-418D-AE19-62706E023703}">
                      <ahyp:hlinkClr val="tx"/>
                    </a:ext>
                  </a:extLst>
                </a:hlinkClick>
              </a:rPr>
              <a:t>Freepik's AI Image Generator</a:t>
            </a:r>
            <a:r>
              <a:rPr lang="en">
                <a:solidFill>
                  <a:schemeClr val="dk1"/>
                </a:solidFill>
                <a:latin typeface="Albert Sans"/>
                <a:ea typeface="Albert Sans"/>
                <a:cs typeface="Albert Sans"/>
                <a:sym typeface="Albert Sans"/>
              </a:rPr>
              <a:t> &gt; paste the prompt into the text box &gt; choose “Photo” &gt; click “Generate”</a:t>
            </a:r>
            <a:endParaRPr>
              <a:solidFill>
                <a:schemeClr val="dk1"/>
              </a:solidFill>
              <a:latin typeface="Albert Sans"/>
              <a:ea typeface="Albert Sans"/>
              <a:cs typeface="Albert Sans"/>
              <a:sym typeface="Albert Sans"/>
            </a:endParaRPr>
          </a:p>
        </p:txBody>
      </p:sp>
      <p:sp>
        <p:nvSpPr>
          <p:cNvPr id="551" name="Google Shape;551;p44"/>
          <p:cNvSpPr txBox="1"/>
          <p:nvPr/>
        </p:nvSpPr>
        <p:spPr>
          <a:xfrm>
            <a:off x="720000" y="1961225"/>
            <a:ext cx="7704000" cy="2642700"/>
          </a:xfrm>
          <a:prstGeom prst="rect">
            <a:avLst/>
          </a:prstGeom>
          <a:noFill/>
          <a:ln>
            <a:noFill/>
          </a:ln>
        </p:spPr>
        <p:txBody>
          <a:bodyPr anchorCtr="0" anchor="t" bIns="91425" lIns="91425" spcFirstLastPara="1" rIns="91425" wrap="square" tIns="91425">
            <a:noAutofit/>
          </a:bodyPr>
          <a:lstStyle/>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Generate an image of a beehive with bees flying around.</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Create an image of a honeycomb with bees working on it.</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Generate an image of a bee collecting pollen from a flower.</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Create an image of a beekeeper inspecting a hive.</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Generate an image of a queen bee surrounded by other worker bees.</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Create an image of a field of flowers with bees buzzing around.</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Generate an image of a bee constructing a honeycomb.</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Create an image of a bee carrying a drop of nectar to the hive.</a:t>
            </a:r>
            <a:endParaRPr>
              <a:solidFill>
                <a:schemeClr val="dk1"/>
              </a:solidFill>
              <a:latin typeface="Albert Sans"/>
              <a:ea typeface="Albert Sans"/>
              <a:cs typeface="Albert Sans"/>
              <a:sym typeface="Albert Sans"/>
            </a:endParaRPr>
          </a:p>
          <a:p>
            <a:pPr indent="-317500" lvl="0" marL="45720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Generate an image of a bear attempting to reach a beehive to steal honey.</a:t>
            </a:r>
            <a:endParaRPr>
              <a:solidFill>
                <a:schemeClr val="dk1"/>
              </a:solidFill>
              <a:latin typeface="Albert Sans"/>
              <a:ea typeface="Albert Sans"/>
              <a:cs typeface="Albert Sans"/>
              <a:sym typeface="Albert Sans"/>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 name="Shape 555"/>
        <p:cNvGrpSpPr/>
        <p:nvPr/>
      </p:nvGrpSpPr>
      <p:grpSpPr>
        <a:xfrm>
          <a:off x="0" y="0"/>
          <a:ext cx="0" cy="0"/>
          <a:chOff x="0" y="0"/>
          <a:chExt cx="0" cy="0"/>
        </a:xfrm>
      </p:grpSpPr>
      <p:sp>
        <p:nvSpPr>
          <p:cNvPr id="556" name="Google Shape;556;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557" name="Google Shape;557;p45"/>
          <p:cNvSpPr txBox="1"/>
          <p:nvPr/>
        </p:nvSpPr>
        <p:spPr>
          <a:xfrm>
            <a:off x="720000" y="1092125"/>
            <a:ext cx="7704000" cy="3511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Albert Sans"/>
                <a:ea typeface="Albert Sans"/>
                <a:cs typeface="Albert Sans"/>
                <a:sym typeface="Albert Sans"/>
              </a:rPr>
              <a:t>Did you like the resources in this template? Get them at these websites:</a:t>
            </a:r>
            <a:endParaRPr>
              <a:solidFill>
                <a:schemeClr val="dk1"/>
              </a:solidFill>
              <a:latin typeface="Albert Sans"/>
              <a:ea typeface="Albert Sans"/>
              <a:cs typeface="Albert Sans"/>
              <a:sym typeface="Albert Sans"/>
            </a:endParaRPr>
          </a:p>
          <a:p>
            <a:pPr indent="0" lvl="0" marL="0" rtl="0" algn="l">
              <a:lnSpc>
                <a:spcPct val="100000"/>
              </a:lnSpc>
              <a:spcBef>
                <a:spcPts val="1000"/>
              </a:spcBef>
              <a:spcAft>
                <a:spcPts val="0"/>
              </a:spcAft>
              <a:buNone/>
            </a:pPr>
            <a:r>
              <a:rPr b="1" lang="en">
                <a:solidFill>
                  <a:schemeClr val="dk1"/>
                </a:solidFill>
                <a:latin typeface="Albert Sans"/>
                <a:ea typeface="Albert Sans"/>
                <a:cs typeface="Albert Sans"/>
                <a:sym typeface="Albert Sans"/>
              </a:rPr>
              <a:t>Illustrations</a:t>
            </a:r>
            <a:endParaRPr b="1">
              <a:solidFill>
                <a:schemeClr val="dk1"/>
              </a:solidFill>
              <a:latin typeface="Albert Sans"/>
              <a:ea typeface="Albert Sans"/>
              <a:cs typeface="Albert Sans"/>
              <a:sym typeface="Albert Sans"/>
            </a:endParaRPr>
          </a:p>
          <a:p>
            <a:pPr indent="-317500" lvl="0" marL="457200" rtl="0" algn="l">
              <a:lnSpc>
                <a:spcPct val="100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AI-generated images by </a:t>
            </a:r>
            <a:r>
              <a:rPr lang="en" u="sng">
                <a:solidFill>
                  <a:schemeClr val="dk1"/>
                </a:solidFill>
                <a:latin typeface="Albert Sans"/>
                <a:ea typeface="Albert Sans"/>
                <a:cs typeface="Albert Sans"/>
                <a:sym typeface="Albert Sans"/>
                <a:hlinkClick r:id="rId3">
                  <a:extLst>
                    <a:ext uri="{A12FA001-AC4F-418D-AE19-62706E023703}">
                      <ahyp:hlinkClr val="tx"/>
                    </a:ext>
                  </a:extLst>
                </a:hlinkClick>
              </a:rPr>
              <a:t>Freepik AI Image Generator</a:t>
            </a:r>
            <a:endParaRPr>
              <a:solidFill>
                <a:schemeClr val="dk1"/>
              </a:solidFill>
              <a:latin typeface="Albert Sans"/>
              <a:ea typeface="Albert Sans"/>
              <a:cs typeface="Albert Sans"/>
              <a:sym typeface="Albert Sans"/>
            </a:endParaRPr>
          </a:p>
          <a:p>
            <a:pPr indent="-317500" lvl="0" marL="457200" rtl="0" algn="l">
              <a:lnSpc>
                <a:spcPct val="100000"/>
              </a:lnSpc>
              <a:spcBef>
                <a:spcPts val="0"/>
              </a:spcBef>
              <a:spcAft>
                <a:spcPts val="0"/>
              </a:spcAft>
              <a:buClr>
                <a:schemeClr val="dk1"/>
              </a:buClr>
              <a:buSzPts val="1400"/>
              <a:buFont typeface="Albert Sans"/>
              <a:buChar char="●"/>
            </a:pPr>
            <a:r>
              <a:rPr lang="en" u="sng">
                <a:solidFill>
                  <a:schemeClr val="hlink"/>
                </a:solidFill>
                <a:latin typeface="Albert Sans"/>
                <a:ea typeface="Albert Sans"/>
                <a:cs typeface="Albert Sans"/>
                <a:sym typeface="Albert Sans"/>
                <a:hlinkClick r:id="rId4"/>
              </a:rPr>
              <a:t>Honey realistic abstract composition with bees sitting on amber honeycombs vector illustration</a:t>
            </a:r>
            <a:endParaRPr>
              <a:solidFill>
                <a:schemeClr val="dk1"/>
              </a:solidFill>
              <a:latin typeface="Albert Sans"/>
              <a:ea typeface="Albert Sans"/>
              <a:cs typeface="Albert Sans"/>
              <a:sym typeface="Albert Sans"/>
            </a:endParaRPr>
          </a:p>
          <a:p>
            <a:pPr indent="-317500" lvl="0" marL="457200" rtl="0" algn="l">
              <a:lnSpc>
                <a:spcPct val="100000"/>
              </a:lnSpc>
              <a:spcBef>
                <a:spcPts val="0"/>
              </a:spcBef>
              <a:spcAft>
                <a:spcPts val="0"/>
              </a:spcAft>
              <a:buClr>
                <a:schemeClr val="dk1"/>
              </a:buClr>
              <a:buSzPts val="1400"/>
              <a:buFont typeface="Albert Sans"/>
              <a:buChar char="●"/>
            </a:pPr>
            <a:r>
              <a:rPr lang="en" u="sng">
                <a:solidFill>
                  <a:schemeClr val="hlink"/>
                </a:solidFill>
                <a:latin typeface="Albert Sans"/>
                <a:ea typeface="Albert Sans"/>
                <a:cs typeface="Albert Sans"/>
                <a:sym typeface="Albert Sans"/>
                <a:hlinkClick r:id="rId5"/>
              </a:rPr>
              <a:t>Gradient hexagonal background</a:t>
            </a:r>
            <a:endParaRPr>
              <a:solidFill>
                <a:schemeClr val="dk1"/>
              </a:solidFill>
              <a:latin typeface="Albert Sans"/>
              <a:ea typeface="Albert Sans"/>
              <a:cs typeface="Albert Sans"/>
              <a:sym typeface="Albert Sans"/>
            </a:endParaRPr>
          </a:p>
          <a:p>
            <a:pPr indent="0" lvl="0" marL="0" rtl="0" algn="l">
              <a:spcBef>
                <a:spcPts val="1000"/>
              </a:spcBef>
              <a:spcAft>
                <a:spcPts val="0"/>
              </a:spcAft>
              <a:buNone/>
            </a:pPr>
            <a:r>
              <a:rPr b="1" lang="en">
                <a:solidFill>
                  <a:schemeClr val="dk1"/>
                </a:solidFill>
                <a:latin typeface="Albert Sans"/>
                <a:ea typeface="Albert Sans"/>
                <a:cs typeface="Albert Sans"/>
                <a:sym typeface="Albert Sans"/>
              </a:rPr>
              <a:t>Photos</a:t>
            </a:r>
            <a:endParaRPr b="1">
              <a:solidFill>
                <a:schemeClr val="dk1"/>
              </a:solidFill>
              <a:latin typeface="Albert Sans"/>
              <a:ea typeface="Albert Sans"/>
              <a:cs typeface="Albert Sans"/>
              <a:sym typeface="Albert Sans"/>
            </a:endParaRPr>
          </a:p>
          <a:p>
            <a:pPr indent="-317500" lvl="0" marL="457200" rtl="0" algn="l">
              <a:spcBef>
                <a:spcPts val="0"/>
              </a:spcBef>
              <a:spcAft>
                <a:spcPts val="0"/>
              </a:spcAft>
              <a:buClr>
                <a:schemeClr val="dk1"/>
              </a:buClr>
              <a:buSzPts val="1400"/>
              <a:buFont typeface="Albert Sans"/>
              <a:buChar char="●"/>
            </a:pPr>
            <a:r>
              <a:rPr lang="en" u="sng">
                <a:solidFill>
                  <a:schemeClr val="hlink"/>
                </a:solidFill>
                <a:latin typeface="Albert Sans"/>
                <a:ea typeface="Albert Sans"/>
                <a:cs typeface="Albert Sans"/>
                <a:sym typeface="Albert Sans"/>
                <a:hlinkClick r:id="rId6"/>
              </a:rPr>
              <a:t>Close up on bee collecting nectar</a:t>
            </a:r>
            <a:r>
              <a:rPr lang="en">
                <a:solidFill>
                  <a:schemeClr val="dk1"/>
                </a:solidFill>
                <a:latin typeface="Albert Sans"/>
                <a:ea typeface="Albert Sans"/>
                <a:cs typeface="Albert Sans"/>
                <a:sym typeface="Albert Sans"/>
              </a:rPr>
              <a:t> (I)</a:t>
            </a:r>
            <a:endParaRPr>
              <a:solidFill>
                <a:schemeClr val="dk1"/>
              </a:solidFill>
              <a:latin typeface="Albert Sans"/>
              <a:ea typeface="Albert Sans"/>
              <a:cs typeface="Albert Sans"/>
              <a:sym typeface="Albert Sans"/>
            </a:endParaRPr>
          </a:p>
          <a:p>
            <a:pPr indent="-317500" lvl="0" marL="457200" rtl="0" algn="l">
              <a:spcBef>
                <a:spcPts val="0"/>
              </a:spcBef>
              <a:spcAft>
                <a:spcPts val="0"/>
              </a:spcAft>
              <a:buClr>
                <a:schemeClr val="dk1"/>
              </a:buClr>
              <a:buSzPts val="1400"/>
              <a:buFont typeface="Albert Sans"/>
              <a:buChar char="●"/>
            </a:pPr>
            <a:r>
              <a:rPr lang="en" u="sng">
                <a:solidFill>
                  <a:schemeClr val="hlink"/>
                </a:solidFill>
                <a:latin typeface="Albert Sans"/>
                <a:ea typeface="Albert Sans"/>
                <a:cs typeface="Albert Sans"/>
                <a:sym typeface="Albert Sans"/>
                <a:hlinkClick r:id="rId7"/>
              </a:rPr>
              <a:t>Close up on bee collecting nectar</a:t>
            </a:r>
            <a:r>
              <a:rPr lang="en">
                <a:solidFill>
                  <a:schemeClr val="dk1"/>
                </a:solidFill>
                <a:latin typeface="Albert Sans"/>
                <a:ea typeface="Albert Sans"/>
                <a:cs typeface="Albert Sans"/>
                <a:sym typeface="Albert Sans"/>
              </a:rPr>
              <a:t> (II)</a:t>
            </a:r>
            <a:endParaRPr>
              <a:solidFill>
                <a:schemeClr val="dk1"/>
              </a:solidFill>
              <a:latin typeface="Albert Sans"/>
              <a:ea typeface="Albert Sans"/>
              <a:cs typeface="Albert Sans"/>
              <a:sym typeface="Albert Sans"/>
            </a:endParaRPr>
          </a:p>
          <a:p>
            <a:pPr indent="-317500" lvl="0" marL="457200" rtl="0" algn="l">
              <a:spcBef>
                <a:spcPts val="0"/>
              </a:spcBef>
              <a:spcAft>
                <a:spcPts val="0"/>
              </a:spcAft>
              <a:buClr>
                <a:schemeClr val="dk1"/>
              </a:buClr>
              <a:buSzPts val="1400"/>
              <a:buFont typeface="Albert Sans"/>
              <a:buChar char="●"/>
            </a:pPr>
            <a:r>
              <a:rPr lang="en" u="sng">
                <a:solidFill>
                  <a:schemeClr val="hlink"/>
                </a:solidFill>
                <a:latin typeface="Albert Sans"/>
                <a:ea typeface="Albert Sans"/>
                <a:cs typeface="Albert Sans"/>
                <a:sym typeface="Albert Sans"/>
                <a:hlinkClick r:id="rId8"/>
              </a:rPr>
              <a:t>Fantasy style bee in nature</a:t>
            </a:r>
            <a:endParaRPr>
              <a:solidFill>
                <a:schemeClr val="dk1"/>
              </a:solidFill>
              <a:latin typeface="Albert Sans"/>
              <a:ea typeface="Albert Sans"/>
              <a:cs typeface="Albert Sans"/>
              <a:sym typeface="Albert Sans"/>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61" name="Shape 561"/>
        <p:cNvGrpSpPr/>
        <p:nvPr/>
      </p:nvGrpSpPr>
      <p:grpSpPr>
        <a:xfrm>
          <a:off x="0" y="0"/>
          <a:ext cx="0" cy="0"/>
          <a:chOff x="0" y="0"/>
          <a:chExt cx="0" cy="0"/>
        </a:xfrm>
      </p:grpSpPr>
      <p:sp>
        <p:nvSpPr>
          <p:cNvPr id="562" name="Google Shape;562;p46"/>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563" name="Google Shape;563;p46"/>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67" name="Shape 567"/>
        <p:cNvGrpSpPr/>
        <p:nvPr/>
      </p:nvGrpSpPr>
      <p:grpSpPr>
        <a:xfrm>
          <a:off x="0" y="0"/>
          <a:ext cx="0" cy="0"/>
          <a:chOff x="0" y="0"/>
          <a:chExt cx="0" cy="0"/>
        </a:xfrm>
      </p:grpSpPr>
      <p:sp>
        <p:nvSpPr>
          <p:cNvPr id="568" name="Google Shape;568;p47"/>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569" name="Google Shape;569;p47"/>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73" name="Shape 573"/>
        <p:cNvGrpSpPr/>
        <p:nvPr/>
      </p:nvGrpSpPr>
      <p:grpSpPr>
        <a:xfrm>
          <a:off x="0" y="0"/>
          <a:ext cx="0" cy="0"/>
          <a:chOff x="0" y="0"/>
          <a:chExt cx="0" cy="0"/>
        </a:xfrm>
      </p:grpSpPr>
      <p:sp>
        <p:nvSpPr>
          <p:cNvPr id="574" name="Google Shape;574;p48"/>
          <p:cNvSpPr txBox="1"/>
          <p:nvPr>
            <p:ph idx="4294967295" type="body"/>
          </p:nvPr>
        </p:nvSpPr>
        <p:spPr>
          <a:xfrm>
            <a:off x="716775" y="1188000"/>
            <a:ext cx="7710600" cy="1466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en">
                <a:solidFill>
                  <a:schemeClr val="lt1"/>
                </a:solidFill>
                <a:latin typeface="Arial"/>
                <a:ea typeface="Arial"/>
                <a:cs typeface="Arial"/>
                <a:sym typeface="Arial"/>
              </a:rPr>
              <a:t>Fredoka</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3">
                  <a:extLst>
                    <a:ext uri="{A12FA001-AC4F-418D-AE19-62706E023703}">
                      <ahyp:hlinkClr val="tx"/>
                    </a:ext>
                  </a:extLst>
                </a:hlinkClick>
              </a:rPr>
              <a:t>https://fonts.google.com/specimen/Fredoka</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Albert Sans</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4">
                  <a:extLst>
                    <a:ext uri="{A12FA001-AC4F-418D-AE19-62706E023703}">
                      <ahyp:hlinkClr val="tx"/>
                    </a:ext>
                  </a:extLst>
                </a:hlinkClick>
              </a:rPr>
              <a:t>https://fonts.google.com/specimen/Albert+Sans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l">
              <a:lnSpc>
                <a:spcPct val="100000"/>
              </a:lnSpc>
              <a:spcBef>
                <a:spcPts val="0"/>
              </a:spcBef>
              <a:spcAft>
                <a:spcPts val="0"/>
              </a:spcAft>
              <a:buNone/>
            </a:pPr>
            <a:r>
              <a:t/>
            </a:r>
            <a:endParaRPr sz="1300">
              <a:solidFill>
                <a:schemeClr val="lt1"/>
              </a:solidFill>
              <a:latin typeface="Arial"/>
              <a:ea typeface="Arial"/>
              <a:cs typeface="Arial"/>
              <a:sym typeface="Arial"/>
            </a:endParaRPr>
          </a:p>
        </p:txBody>
      </p:sp>
      <p:sp>
        <p:nvSpPr>
          <p:cNvPr id="575" name="Google Shape;575;p48"/>
          <p:cNvSpPr/>
          <p:nvPr/>
        </p:nvSpPr>
        <p:spPr>
          <a:xfrm>
            <a:off x="3114550" y="2988225"/>
            <a:ext cx="791400" cy="754200"/>
          </a:xfrm>
          <a:prstGeom prst="roundRect">
            <a:avLst>
              <a:gd fmla="val 16667" name="adj"/>
            </a:avLst>
          </a:prstGeom>
          <a:solidFill>
            <a:srgbClr val="49272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8"/>
          <p:cNvSpPr/>
          <p:nvPr/>
        </p:nvSpPr>
        <p:spPr>
          <a:xfrm>
            <a:off x="4176370" y="2988225"/>
            <a:ext cx="791400" cy="754200"/>
          </a:xfrm>
          <a:prstGeom prst="roundRect">
            <a:avLst>
              <a:gd fmla="val 16667" name="adj"/>
            </a:avLst>
          </a:prstGeom>
          <a:solidFill>
            <a:srgbClr val="FFF4D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8"/>
          <p:cNvSpPr/>
          <p:nvPr/>
        </p:nvSpPr>
        <p:spPr>
          <a:xfrm>
            <a:off x="5238189" y="2988225"/>
            <a:ext cx="791400" cy="754200"/>
          </a:xfrm>
          <a:prstGeom prst="roundRect">
            <a:avLst>
              <a:gd fmla="val 16667" name="adj"/>
            </a:avLst>
          </a:prstGeom>
          <a:solidFill>
            <a:srgbClr val="FFC44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8"/>
          <p:cNvSpPr txBox="1"/>
          <p:nvPr/>
        </p:nvSpPr>
        <p:spPr>
          <a:xfrm>
            <a:off x="31145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#492727</a:t>
            </a:r>
            <a:endParaRPr sz="1000">
              <a:solidFill>
                <a:srgbClr val="FFFFFF"/>
              </a:solidFill>
            </a:endParaRPr>
          </a:p>
        </p:txBody>
      </p:sp>
      <p:sp>
        <p:nvSpPr>
          <p:cNvPr id="579" name="Google Shape;579;p48"/>
          <p:cNvSpPr txBox="1"/>
          <p:nvPr/>
        </p:nvSpPr>
        <p:spPr>
          <a:xfrm>
            <a:off x="41763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#fff4dd</a:t>
            </a:r>
            <a:endParaRPr sz="1000">
              <a:solidFill>
                <a:schemeClr val="dk1"/>
              </a:solidFill>
            </a:endParaRPr>
          </a:p>
        </p:txBody>
      </p:sp>
      <p:sp>
        <p:nvSpPr>
          <p:cNvPr id="580" name="Google Shape;580;p48"/>
          <p:cNvSpPr txBox="1"/>
          <p:nvPr/>
        </p:nvSpPr>
        <p:spPr>
          <a:xfrm>
            <a:off x="52382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#ffc440</a:t>
            </a:r>
            <a:endParaRPr sz="1000">
              <a:solidFill>
                <a:schemeClr val="dk1"/>
              </a:solidFill>
            </a:endParaRPr>
          </a:p>
        </p:txBody>
      </p:sp>
      <p:sp>
        <p:nvSpPr>
          <p:cNvPr id="581" name="Google Shape;581;p48"/>
          <p:cNvSpPr/>
          <p:nvPr/>
        </p:nvSpPr>
        <p:spPr>
          <a:xfrm>
            <a:off x="3114550" y="3919325"/>
            <a:ext cx="791400" cy="754200"/>
          </a:xfrm>
          <a:prstGeom prst="roundRect">
            <a:avLst>
              <a:gd fmla="val 16667" name="adj"/>
            </a:avLst>
          </a:prstGeom>
          <a:solidFill>
            <a:srgbClr val="FFA31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8"/>
          <p:cNvSpPr/>
          <p:nvPr/>
        </p:nvSpPr>
        <p:spPr>
          <a:xfrm>
            <a:off x="4176370" y="3919325"/>
            <a:ext cx="791400" cy="754200"/>
          </a:xfrm>
          <a:prstGeom prst="roundRect">
            <a:avLst>
              <a:gd fmla="val 16667" name="adj"/>
            </a:avLst>
          </a:prstGeom>
          <a:solidFill>
            <a:srgbClr val="D878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8"/>
          <p:cNvSpPr/>
          <p:nvPr/>
        </p:nvSpPr>
        <p:spPr>
          <a:xfrm>
            <a:off x="5238189" y="3919325"/>
            <a:ext cx="791400" cy="754200"/>
          </a:xfrm>
          <a:prstGeom prst="roundRect">
            <a:avLst>
              <a:gd fmla="val 16667" name="adj"/>
            </a:avLst>
          </a:prstGeom>
          <a:solidFill>
            <a:srgbClr val="7A414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8"/>
          <p:cNvSpPr txBox="1"/>
          <p:nvPr/>
        </p:nvSpPr>
        <p:spPr>
          <a:xfrm>
            <a:off x="31145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#ffa31d</a:t>
            </a:r>
            <a:endParaRPr sz="1000">
              <a:solidFill>
                <a:schemeClr val="dk1"/>
              </a:solidFill>
            </a:endParaRPr>
          </a:p>
        </p:txBody>
      </p:sp>
      <p:sp>
        <p:nvSpPr>
          <p:cNvPr id="585" name="Google Shape;585;p48"/>
          <p:cNvSpPr txBox="1"/>
          <p:nvPr/>
        </p:nvSpPr>
        <p:spPr>
          <a:xfrm>
            <a:off x="41763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#d87819</a:t>
            </a:r>
            <a:endParaRPr sz="1000">
              <a:solidFill>
                <a:srgbClr val="FFFFFF"/>
              </a:solidFill>
            </a:endParaRPr>
          </a:p>
        </p:txBody>
      </p:sp>
      <p:sp>
        <p:nvSpPr>
          <p:cNvPr id="586" name="Google Shape;586;p48"/>
          <p:cNvSpPr txBox="1"/>
          <p:nvPr/>
        </p:nvSpPr>
        <p:spPr>
          <a:xfrm>
            <a:off x="52382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#7a4141</a:t>
            </a:r>
            <a:endParaRPr sz="1000">
              <a:solidFill>
                <a:srgbClr val="FFFFFF"/>
              </a:solidFill>
            </a:endParaRPr>
          </a:p>
        </p:txBody>
      </p:sp>
      <p:sp>
        <p:nvSpPr>
          <p:cNvPr id="587" name="Google Shape;587;p48"/>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91" name="Shape 591"/>
        <p:cNvGrpSpPr/>
        <p:nvPr/>
      </p:nvGrpSpPr>
      <p:grpSpPr>
        <a:xfrm>
          <a:off x="0" y="0"/>
          <a:ext cx="0" cy="0"/>
          <a:chOff x="0" y="0"/>
          <a:chExt cx="0" cy="0"/>
        </a:xfrm>
      </p:grpSpPr>
      <p:sp>
        <p:nvSpPr>
          <p:cNvPr id="592" name="Google Shape;592;p49"/>
          <p:cNvSpPr txBox="1"/>
          <p:nvPr/>
        </p:nvSpPr>
        <p:spPr>
          <a:xfrm>
            <a:off x="716700" y="1188000"/>
            <a:ext cx="7710600" cy="85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593" name="Google Shape;593;p4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594" name="Google Shape;594;p49"/>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595" name="Google Shape;595;p49">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596" name="Google Shape;596;p49">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597" name="Google Shape;597;p49">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598" name="Google Shape;598;p49">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599" name="Google Shape;599;p49"/>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600" name="Google Shape;600;p49"/>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601" name="Google Shape;601;p49"/>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602" name="Google Shape;602;p49"/>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603" name="Google Shape;603;p49">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07" name="Shape 607"/>
        <p:cNvGrpSpPr/>
        <p:nvPr/>
      </p:nvGrpSpPr>
      <p:grpSpPr>
        <a:xfrm>
          <a:off x="0" y="0"/>
          <a:ext cx="0" cy="0"/>
          <a:chOff x="0" y="0"/>
          <a:chExt cx="0" cy="0"/>
        </a:xfrm>
      </p:grpSpPr>
      <p:sp>
        <p:nvSpPr>
          <p:cNvPr id="608" name="Google Shape;608;p50"/>
          <p:cNvSpPr txBox="1"/>
          <p:nvPr/>
        </p:nvSpPr>
        <p:spPr>
          <a:xfrm>
            <a:off x="716700" y="1188000"/>
            <a:ext cx="7710600" cy="76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609" name="Google Shape;609;p50"/>
          <p:cNvGrpSpPr/>
          <p:nvPr/>
        </p:nvGrpSpPr>
        <p:grpSpPr>
          <a:xfrm>
            <a:off x="5117640" y="3085736"/>
            <a:ext cx="474294" cy="551291"/>
            <a:chOff x="4727025" y="1332775"/>
            <a:chExt cx="59900" cy="69625"/>
          </a:xfrm>
        </p:grpSpPr>
        <p:sp>
          <p:nvSpPr>
            <p:cNvPr id="610" name="Google Shape;610;p50"/>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0"/>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 name="Google Shape;612;p50"/>
          <p:cNvGrpSpPr/>
          <p:nvPr/>
        </p:nvGrpSpPr>
        <p:grpSpPr>
          <a:xfrm>
            <a:off x="5731296" y="2314340"/>
            <a:ext cx="555653" cy="557031"/>
            <a:chOff x="4820425" y="1329900"/>
            <a:chExt cx="70175" cy="70350"/>
          </a:xfrm>
        </p:grpSpPr>
        <p:sp>
          <p:nvSpPr>
            <p:cNvPr id="613" name="Google Shape;613;p5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 name="Google Shape;617;p50"/>
          <p:cNvGrpSpPr/>
          <p:nvPr/>
        </p:nvGrpSpPr>
        <p:grpSpPr>
          <a:xfrm>
            <a:off x="6357664" y="2318845"/>
            <a:ext cx="582574" cy="533871"/>
            <a:chOff x="4903200" y="1331525"/>
            <a:chExt cx="73575" cy="67425"/>
          </a:xfrm>
        </p:grpSpPr>
        <p:sp>
          <p:nvSpPr>
            <p:cNvPr id="618" name="Google Shape;618;p50"/>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0"/>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 name="Google Shape;620;p50"/>
          <p:cNvGrpSpPr/>
          <p:nvPr/>
        </p:nvGrpSpPr>
        <p:grpSpPr>
          <a:xfrm>
            <a:off x="5717142" y="3078709"/>
            <a:ext cx="583960" cy="565345"/>
            <a:chOff x="4815575" y="1416800"/>
            <a:chExt cx="73750" cy="71400"/>
          </a:xfrm>
        </p:grpSpPr>
        <p:sp>
          <p:nvSpPr>
            <p:cNvPr id="621" name="Google Shape;621;p50"/>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50"/>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0"/>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 name="Google Shape;624;p50"/>
          <p:cNvGrpSpPr/>
          <p:nvPr/>
        </p:nvGrpSpPr>
        <p:grpSpPr>
          <a:xfrm>
            <a:off x="6351924" y="3108896"/>
            <a:ext cx="589898" cy="504970"/>
            <a:chOff x="4902475" y="1418875"/>
            <a:chExt cx="74500" cy="63775"/>
          </a:xfrm>
        </p:grpSpPr>
        <p:sp>
          <p:nvSpPr>
            <p:cNvPr id="625" name="Google Shape;625;p50"/>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50"/>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 name="Google Shape;627;p50"/>
          <p:cNvGrpSpPr/>
          <p:nvPr/>
        </p:nvGrpSpPr>
        <p:grpSpPr>
          <a:xfrm>
            <a:off x="5727139" y="3826000"/>
            <a:ext cx="563967" cy="567127"/>
            <a:chOff x="4818100" y="1507675"/>
            <a:chExt cx="71225" cy="71625"/>
          </a:xfrm>
        </p:grpSpPr>
        <p:sp>
          <p:nvSpPr>
            <p:cNvPr id="628" name="Google Shape;628;p50"/>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50"/>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50"/>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50"/>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 name="Google Shape;632;p50"/>
          <p:cNvGrpSpPr/>
          <p:nvPr/>
        </p:nvGrpSpPr>
        <p:grpSpPr>
          <a:xfrm>
            <a:off x="5040636" y="3829461"/>
            <a:ext cx="628301" cy="588505"/>
            <a:chOff x="4721450" y="1509475"/>
            <a:chExt cx="79350" cy="74325"/>
          </a:xfrm>
        </p:grpSpPr>
        <p:sp>
          <p:nvSpPr>
            <p:cNvPr id="633" name="Google Shape;633;p50"/>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50"/>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0"/>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50"/>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 name="Google Shape;637;p50"/>
          <p:cNvGrpSpPr/>
          <p:nvPr/>
        </p:nvGrpSpPr>
        <p:grpSpPr>
          <a:xfrm>
            <a:off x="6386170" y="3814027"/>
            <a:ext cx="557038" cy="562772"/>
            <a:chOff x="4906800" y="1507500"/>
            <a:chExt cx="70350" cy="71075"/>
          </a:xfrm>
        </p:grpSpPr>
        <p:sp>
          <p:nvSpPr>
            <p:cNvPr id="638" name="Google Shape;638;p50"/>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0"/>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0"/>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0"/>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50"/>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 name="Google Shape;643;p50"/>
          <p:cNvGrpSpPr/>
          <p:nvPr/>
        </p:nvGrpSpPr>
        <p:grpSpPr>
          <a:xfrm>
            <a:off x="4423778" y="2340963"/>
            <a:ext cx="517934" cy="517934"/>
            <a:chOff x="3736598" y="2170606"/>
            <a:chExt cx="404889" cy="404889"/>
          </a:xfrm>
        </p:grpSpPr>
        <p:sp>
          <p:nvSpPr>
            <p:cNvPr id="644" name="Google Shape;644;p50"/>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0"/>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50"/>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50"/>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 name="Google Shape;648;p50"/>
          <p:cNvGrpSpPr/>
          <p:nvPr/>
        </p:nvGrpSpPr>
        <p:grpSpPr>
          <a:xfrm>
            <a:off x="3690839" y="2341061"/>
            <a:ext cx="586986" cy="517740"/>
            <a:chOff x="3161917" y="2170682"/>
            <a:chExt cx="458870" cy="404737"/>
          </a:xfrm>
        </p:grpSpPr>
        <p:sp>
          <p:nvSpPr>
            <p:cNvPr id="649" name="Google Shape;649;p50"/>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50"/>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50"/>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 name="Google Shape;652;p50"/>
          <p:cNvGrpSpPr/>
          <p:nvPr/>
        </p:nvGrpSpPr>
        <p:grpSpPr>
          <a:xfrm>
            <a:off x="3713860" y="3102400"/>
            <a:ext cx="540943" cy="517963"/>
            <a:chOff x="3179914" y="2889488"/>
            <a:chExt cx="422876" cy="404911"/>
          </a:xfrm>
        </p:grpSpPr>
        <p:sp>
          <p:nvSpPr>
            <p:cNvPr id="653" name="Google Shape;653;p50"/>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50"/>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50"/>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0"/>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0"/>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50"/>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 name="Google Shape;659;p50"/>
          <p:cNvGrpSpPr/>
          <p:nvPr/>
        </p:nvGrpSpPr>
        <p:grpSpPr>
          <a:xfrm>
            <a:off x="4414654" y="3102358"/>
            <a:ext cx="536180" cy="518047"/>
            <a:chOff x="3729467" y="2889422"/>
            <a:chExt cx="419153" cy="404977"/>
          </a:xfrm>
        </p:grpSpPr>
        <p:sp>
          <p:nvSpPr>
            <p:cNvPr id="660" name="Google Shape;660;p50"/>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50"/>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50"/>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50"/>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50"/>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50"/>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50"/>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 name="Google Shape;667;p50"/>
          <p:cNvGrpSpPr/>
          <p:nvPr/>
        </p:nvGrpSpPr>
        <p:grpSpPr>
          <a:xfrm>
            <a:off x="1951688" y="3445787"/>
            <a:ext cx="965351" cy="134611"/>
            <a:chOff x="4411970" y="2962952"/>
            <a:chExt cx="706544" cy="104212"/>
          </a:xfrm>
        </p:grpSpPr>
        <p:sp>
          <p:nvSpPr>
            <p:cNvPr id="668" name="Google Shape;668;p50"/>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50"/>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50"/>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0"/>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 name="Google Shape;672;p50"/>
          <p:cNvGrpSpPr/>
          <p:nvPr/>
        </p:nvGrpSpPr>
        <p:grpSpPr>
          <a:xfrm>
            <a:off x="1951688" y="3041077"/>
            <a:ext cx="960158" cy="289172"/>
            <a:chOff x="4411970" y="2726085"/>
            <a:chExt cx="643107" cy="193659"/>
          </a:xfrm>
        </p:grpSpPr>
        <p:sp>
          <p:nvSpPr>
            <p:cNvPr id="673" name="Google Shape;673;p50"/>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0"/>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0"/>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 name="Google Shape;676;p50"/>
          <p:cNvGrpSpPr/>
          <p:nvPr/>
        </p:nvGrpSpPr>
        <p:grpSpPr>
          <a:xfrm>
            <a:off x="960185" y="3295400"/>
            <a:ext cx="811503" cy="252584"/>
            <a:chOff x="4411970" y="4340222"/>
            <a:chExt cx="779467" cy="242683"/>
          </a:xfrm>
        </p:grpSpPr>
        <p:sp>
          <p:nvSpPr>
            <p:cNvPr id="677" name="Google Shape;677;p50"/>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0"/>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0"/>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 name="Google Shape;680;p50"/>
          <p:cNvGrpSpPr/>
          <p:nvPr/>
        </p:nvGrpSpPr>
        <p:grpSpPr>
          <a:xfrm>
            <a:off x="1951688" y="2709308"/>
            <a:ext cx="965160" cy="216230"/>
            <a:chOff x="4411970" y="2468674"/>
            <a:chExt cx="747317" cy="167425"/>
          </a:xfrm>
        </p:grpSpPr>
        <p:sp>
          <p:nvSpPr>
            <p:cNvPr id="681" name="Google Shape;681;p50"/>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0"/>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 name="Google Shape;683;p50"/>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 name="Google Shape;684;p50"/>
          <p:cNvGrpSpPr/>
          <p:nvPr/>
        </p:nvGrpSpPr>
        <p:grpSpPr>
          <a:xfrm>
            <a:off x="959254" y="2334687"/>
            <a:ext cx="1959041" cy="208784"/>
            <a:chOff x="6336019" y="3733725"/>
            <a:chExt cx="2566206" cy="351310"/>
          </a:xfrm>
        </p:grpSpPr>
        <p:sp>
          <p:nvSpPr>
            <p:cNvPr id="685" name="Google Shape;685;p50"/>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0"/>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0"/>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0"/>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 name="Google Shape;689;p50"/>
          <p:cNvGrpSpPr/>
          <p:nvPr/>
        </p:nvGrpSpPr>
        <p:grpSpPr>
          <a:xfrm>
            <a:off x="1951688" y="3950602"/>
            <a:ext cx="946551" cy="153200"/>
            <a:chOff x="4404545" y="3301592"/>
            <a:chExt cx="782403" cy="129272"/>
          </a:xfrm>
        </p:grpSpPr>
        <p:sp>
          <p:nvSpPr>
            <p:cNvPr id="690" name="Google Shape;690;p50"/>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0"/>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 name="Google Shape;692;p50"/>
          <p:cNvGrpSpPr/>
          <p:nvPr/>
        </p:nvGrpSpPr>
        <p:grpSpPr>
          <a:xfrm>
            <a:off x="1951688" y="3695937"/>
            <a:ext cx="962257" cy="139127"/>
            <a:chOff x="4411970" y="3131459"/>
            <a:chExt cx="710520" cy="117397"/>
          </a:xfrm>
        </p:grpSpPr>
        <p:sp>
          <p:nvSpPr>
            <p:cNvPr id="693" name="Google Shape;693;p50"/>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0"/>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695" name="Google Shape;695;p50"/>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 name="Google Shape;696;p50"/>
          <p:cNvGrpSpPr/>
          <p:nvPr/>
        </p:nvGrpSpPr>
        <p:grpSpPr>
          <a:xfrm>
            <a:off x="951833" y="3621603"/>
            <a:ext cx="823838" cy="458988"/>
            <a:chOff x="4411970" y="1801825"/>
            <a:chExt cx="734586" cy="409262"/>
          </a:xfrm>
        </p:grpSpPr>
        <p:sp>
          <p:nvSpPr>
            <p:cNvPr id="697" name="Google Shape;697;p50"/>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0"/>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 name="Google Shape;699;p50"/>
          <p:cNvGrpSpPr/>
          <p:nvPr/>
        </p:nvGrpSpPr>
        <p:grpSpPr>
          <a:xfrm>
            <a:off x="3056804" y="2339173"/>
            <a:ext cx="521514" cy="521514"/>
            <a:chOff x="5681300" y="2527788"/>
            <a:chExt cx="805800" cy="805800"/>
          </a:xfrm>
        </p:grpSpPr>
        <p:sp>
          <p:nvSpPr>
            <p:cNvPr id="700" name="Google Shape;700;p50"/>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0"/>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 name="Google Shape;702;p50"/>
          <p:cNvGrpSpPr/>
          <p:nvPr/>
        </p:nvGrpSpPr>
        <p:grpSpPr>
          <a:xfrm>
            <a:off x="3051044" y="3094865"/>
            <a:ext cx="533033" cy="533033"/>
            <a:chOff x="4049800" y="640400"/>
            <a:chExt cx="858900" cy="858900"/>
          </a:xfrm>
        </p:grpSpPr>
        <p:sp>
          <p:nvSpPr>
            <p:cNvPr id="703" name="Google Shape;703;p50"/>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50"/>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 name="Google Shape;705;p50"/>
          <p:cNvGrpSpPr/>
          <p:nvPr/>
        </p:nvGrpSpPr>
        <p:grpSpPr>
          <a:xfrm>
            <a:off x="2976527" y="3772543"/>
            <a:ext cx="682068" cy="682068"/>
            <a:chOff x="5080188" y="927900"/>
            <a:chExt cx="961200" cy="961200"/>
          </a:xfrm>
        </p:grpSpPr>
        <p:sp>
          <p:nvSpPr>
            <p:cNvPr id="706" name="Google Shape;706;p50"/>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0"/>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0"/>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0"/>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0"/>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0"/>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0"/>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50"/>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 name="Google Shape;714;p50"/>
          <p:cNvGrpSpPr/>
          <p:nvPr/>
        </p:nvGrpSpPr>
        <p:grpSpPr>
          <a:xfrm>
            <a:off x="4440026" y="3869234"/>
            <a:ext cx="505650" cy="504006"/>
            <a:chOff x="6039282" y="1042577"/>
            <a:chExt cx="734315" cy="731929"/>
          </a:xfrm>
        </p:grpSpPr>
        <p:sp>
          <p:nvSpPr>
            <p:cNvPr id="715" name="Google Shape;715;p50"/>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0"/>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0"/>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0"/>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0"/>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0"/>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0"/>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0"/>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0"/>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50"/>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0"/>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0"/>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0"/>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0"/>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0"/>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0"/>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0"/>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0"/>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0"/>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0"/>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0"/>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 name="Google Shape;736;p50"/>
          <p:cNvGrpSpPr/>
          <p:nvPr/>
        </p:nvGrpSpPr>
        <p:grpSpPr>
          <a:xfrm>
            <a:off x="5052628" y="2298862"/>
            <a:ext cx="567744" cy="602136"/>
            <a:chOff x="1825800" y="1651625"/>
            <a:chExt cx="539989" cy="571775"/>
          </a:xfrm>
        </p:grpSpPr>
        <p:sp>
          <p:nvSpPr>
            <p:cNvPr id="737" name="Google Shape;737;p50"/>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0"/>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0"/>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0"/>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 name="Google Shape;741;p50"/>
          <p:cNvGrpSpPr/>
          <p:nvPr/>
        </p:nvGrpSpPr>
        <p:grpSpPr>
          <a:xfrm>
            <a:off x="3727557" y="3855579"/>
            <a:ext cx="508123" cy="507955"/>
            <a:chOff x="1897577" y="2802432"/>
            <a:chExt cx="492176" cy="492014"/>
          </a:xfrm>
        </p:grpSpPr>
        <p:sp>
          <p:nvSpPr>
            <p:cNvPr id="742" name="Google Shape;742;p50"/>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0"/>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0"/>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0"/>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0"/>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0"/>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0"/>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0"/>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0"/>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0"/>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0"/>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0"/>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 name="Google Shape;754;p50"/>
          <p:cNvGrpSpPr/>
          <p:nvPr/>
        </p:nvGrpSpPr>
        <p:grpSpPr>
          <a:xfrm>
            <a:off x="959087" y="4169123"/>
            <a:ext cx="809227" cy="200842"/>
            <a:chOff x="2013045" y="4813233"/>
            <a:chExt cx="921986" cy="228854"/>
          </a:xfrm>
        </p:grpSpPr>
        <p:sp>
          <p:nvSpPr>
            <p:cNvPr id="755" name="Google Shape;755;p50"/>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0"/>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 name="Google Shape;757;p50"/>
          <p:cNvGrpSpPr/>
          <p:nvPr/>
        </p:nvGrpSpPr>
        <p:grpSpPr>
          <a:xfrm>
            <a:off x="967547" y="2656004"/>
            <a:ext cx="792421" cy="269941"/>
            <a:chOff x="1046767" y="4756633"/>
            <a:chExt cx="859646" cy="292841"/>
          </a:xfrm>
        </p:grpSpPr>
        <p:sp>
          <p:nvSpPr>
            <p:cNvPr id="758" name="Google Shape;758;p50"/>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0"/>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0"/>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 name="Google Shape;761;p50"/>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0"/>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0"/>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0"/>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 name="Google Shape;765;p50"/>
          <p:cNvGrpSpPr/>
          <p:nvPr/>
        </p:nvGrpSpPr>
        <p:grpSpPr>
          <a:xfrm>
            <a:off x="7103403" y="2550562"/>
            <a:ext cx="166473" cy="141497"/>
            <a:chOff x="4660325" y="1866850"/>
            <a:chExt cx="68350" cy="58100"/>
          </a:xfrm>
        </p:grpSpPr>
        <p:sp>
          <p:nvSpPr>
            <p:cNvPr id="766" name="Google Shape;766;p50"/>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0"/>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 name="Google Shape;768;p50"/>
          <p:cNvGrpSpPr/>
          <p:nvPr/>
        </p:nvGrpSpPr>
        <p:grpSpPr>
          <a:xfrm>
            <a:off x="7412747" y="2576286"/>
            <a:ext cx="162515" cy="90049"/>
            <a:chOff x="4791775" y="1877500"/>
            <a:chExt cx="66725" cy="36975"/>
          </a:xfrm>
        </p:grpSpPr>
        <p:sp>
          <p:nvSpPr>
            <p:cNvPr id="769" name="Google Shape;769;p50"/>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0"/>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 name="Google Shape;771;p50"/>
          <p:cNvGrpSpPr/>
          <p:nvPr/>
        </p:nvGrpSpPr>
        <p:grpSpPr>
          <a:xfrm>
            <a:off x="7734460" y="2576286"/>
            <a:ext cx="144979" cy="90049"/>
            <a:chOff x="4923925" y="1877500"/>
            <a:chExt cx="59525" cy="36975"/>
          </a:xfrm>
        </p:grpSpPr>
        <p:sp>
          <p:nvSpPr>
            <p:cNvPr id="772" name="Google Shape;772;p50"/>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0"/>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 name="Google Shape;774;p50"/>
          <p:cNvGrpSpPr/>
          <p:nvPr/>
        </p:nvGrpSpPr>
        <p:grpSpPr>
          <a:xfrm>
            <a:off x="8028952" y="2558477"/>
            <a:ext cx="141447" cy="125667"/>
            <a:chOff x="5058450" y="1870100"/>
            <a:chExt cx="58075" cy="51600"/>
          </a:xfrm>
        </p:grpSpPr>
        <p:sp>
          <p:nvSpPr>
            <p:cNvPr id="775" name="Google Shape;775;p50"/>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0"/>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 name="Google Shape;777;p50"/>
          <p:cNvGrpSpPr/>
          <p:nvPr/>
        </p:nvGrpSpPr>
        <p:grpSpPr>
          <a:xfrm>
            <a:off x="7443466" y="2980885"/>
            <a:ext cx="101077" cy="107645"/>
            <a:chOff x="4811425" y="2065025"/>
            <a:chExt cx="41500" cy="44200"/>
          </a:xfrm>
        </p:grpSpPr>
        <p:sp>
          <p:nvSpPr>
            <p:cNvPr id="778" name="Google Shape;778;p50"/>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0"/>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 name="Google Shape;780;p50"/>
          <p:cNvGrpSpPr/>
          <p:nvPr/>
        </p:nvGrpSpPr>
        <p:grpSpPr>
          <a:xfrm>
            <a:off x="7735904" y="2981098"/>
            <a:ext cx="120867" cy="107218"/>
            <a:chOff x="4929875" y="2065025"/>
            <a:chExt cx="49625" cy="44025"/>
          </a:xfrm>
        </p:grpSpPr>
        <p:sp>
          <p:nvSpPr>
            <p:cNvPr id="781" name="Google Shape;781;p50"/>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0"/>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 name="Google Shape;783;p50"/>
          <p:cNvGrpSpPr/>
          <p:nvPr/>
        </p:nvGrpSpPr>
        <p:grpSpPr>
          <a:xfrm>
            <a:off x="8064572" y="2984112"/>
            <a:ext cx="70206" cy="101191"/>
            <a:chOff x="5083925" y="2066350"/>
            <a:chExt cx="28825" cy="41550"/>
          </a:xfrm>
        </p:grpSpPr>
        <p:sp>
          <p:nvSpPr>
            <p:cNvPr id="784" name="Google Shape;784;p50"/>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0"/>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 name="Google Shape;786;p50"/>
          <p:cNvGrpSpPr/>
          <p:nvPr/>
        </p:nvGrpSpPr>
        <p:grpSpPr>
          <a:xfrm>
            <a:off x="7096126" y="2999759"/>
            <a:ext cx="181026" cy="69896"/>
            <a:chOff x="4659775" y="2072775"/>
            <a:chExt cx="74325" cy="28700"/>
          </a:xfrm>
        </p:grpSpPr>
        <p:sp>
          <p:nvSpPr>
            <p:cNvPr id="787" name="Google Shape;787;p50"/>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0"/>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0"/>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 name="Google Shape;790;p50"/>
          <p:cNvGrpSpPr/>
          <p:nvPr/>
        </p:nvGrpSpPr>
        <p:grpSpPr>
          <a:xfrm>
            <a:off x="8015982" y="2790324"/>
            <a:ext cx="167387" cy="89197"/>
            <a:chOff x="4662475" y="1976500"/>
            <a:chExt cx="68725" cy="36625"/>
          </a:xfrm>
        </p:grpSpPr>
        <p:sp>
          <p:nvSpPr>
            <p:cNvPr id="791" name="Google Shape;791;p50"/>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0"/>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0"/>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 name="Google Shape;794;p50"/>
          <p:cNvGrpSpPr/>
          <p:nvPr/>
        </p:nvGrpSpPr>
        <p:grpSpPr>
          <a:xfrm>
            <a:off x="7712887" y="2793764"/>
            <a:ext cx="166899" cy="82317"/>
            <a:chOff x="4920150" y="1977875"/>
            <a:chExt cx="68525" cy="33800"/>
          </a:xfrm>
        </p:grpSpPr>
        <p:sp>
          <p:nvSpPr>
            <p:cNvPr id="795" name="Google Shape;795;p50"/>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0"/>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0"/>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 name="Google Shape;798;p50"/>
          <p:cNvGrpSpPr/>
          <p:nvPr/>
        </p:nvGrpSpPr>
        <p:grpSpPr>
          <a:xfrm>
            <a:off x="7124044" y="3197682"/>
            <a:ext cx="125190" cy="127859"/>
            <a:chOff x="4676550" y="2160575"/>
            <a:chExt cx="51400" cy="52500"/>
          </a:xfrm>
        </p:grpSpPr>
        <p:sp>
          <p:nvSpPr>
            <p:cNvPr id="799" name="Google Shape;799;p5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 name="Google Shape;802;p50"/>
          <p:cNvGrpSpPr/>
          <p:nvPr/>
        </p:nvGrpSpPr>
        <p:grpSpPr>
          <a:xfrm>
            <a:off x="7421302" y="3204714"/>
            <a:ext cx="145405" cy="113794"/>
            <a:chOff x="4768325" y="2163475"/>
            <a:chExt cx="59700" cy="46725"/>
          </a:xfrm>
        </p:grpSpPr>
        <p:sp>
          <p:nvSpPr>
            <p:cNvPr id="803" name="Google Shape;803;p50"/>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0"/>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 name="Google Shape;805;p50"/>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0"/>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0"/>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0"/>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0"/>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0"/>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 name="Google Shape;811;p50"/>
          <p:cNvGrpSpPr/>
          <p:nvPr/>
        </p:nvGrpSpPr>
        <p:grpSpPr>
          <a:xfrm>
            <a:off x="7437621" y="3459808"/>
            <a:ext cx="112768" cy="106853"/>
            <a:chOff x="4768575" y="2253950"/>
            <a:chExt cx="46300" cy="43875"/>
          </a:xfrm>
        </p:grpSpPr>
        <p:sp>
          <p:nvSpPr>
            <p:cNvPr id="812" name="Google Shape;812;p50"/>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0"/>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 name="Google Shape;814;p50"/>
          <p:cNvGrpSpPr/>
          <p:nvPr/>
        </p:nvGrpSpPr>
        <p:grpSpPr>
          <a:xfrm>
            <a:off x="7737243" y="3948834"/>
            <a:ext cx="118187" cy="146246"/>
            <a:chOff x="4960900" y="2433225"/>
            <a:chExt cx="48525" cy="60050"/>
          </a:xfrm>
        </p:grpSpPr>
        <p:sp>
          <p:nvSpPr>
            <p:cNvPr id="815" name="Google Shape;815;p50"/>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0"/>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 name="Google Shape;817;p50"/>
          <p:cNvGrpSpPr/>
          <p:nvPr/>
        </p:nvGrpSpPr>
        <p:grpSpPr>
          <a:xfrm>
            <a:off x="7425808" y="4212895"/>
            <a:ext cx="136394" cy="143810"/>
            <a:chOff x="4854075" y="2527625"/>
            <a:chExt cx="56000" cy="59050"/>
          </a:xfrm>
        </p:grpSpPr>
        <p:sp>
          <p:nvSpPr>
            <p:cNvPr id="818" name="Google Shape;818;p50"/>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0"/>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0" name="Google Shape;820;p50"/>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0"/>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0"/>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 name="Google Shape;823;p50"/>
          <p:cNvGrpSpPr/>
          <p:nvPr/>
        </p:nvGrpSpPr>
        <p:grpSpPr>
          <a:xfrm>
            <a:off x="8050020" y="3676639"/>
            <a:ext cx="99312" cy="160797"/>
            <a:chOff x="5059700" y="2334775"/>
            <a:chExt cx="40775" cy="66025"/>
          </a:xfrm>
        </p:grpSpPr>
        <p:sp>
          <p:nvSpPr>
            <p:cNvPr id="824" name="Google Shape;824;p50"/>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0"/>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0"/>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0"/>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0"/>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0"/>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0"/>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0"/>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0"/>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 name="Google Shape;833;p50"/>
          <p:cNvGrpSpPr/>
          <p:nvPr/>
        </p:nvGrpSpPr>
        <p:grpSpPr>
          <a:xfrm>
            <a:off x="8007184" y="3941771"/>
            <a:ext cx="184984" cy="160371"/>
            <a:chOff x="5037700" y="2430325"/>
            <a:chExt cx="75950" cy="65850"/>
          </a:xfrm>
        </p:grpSpPr>
        <p:sp>
          <p:nvSpPr>
            <p:cNvPr id="834" name="Google Shape;834;p50"/>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0"/>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 name="Google Shape;836;p50"/>
          <p:cNvGrpSpPr/>
          <p:nvPr/>
        </p:nvGrpSpPr>
        <p:grpSpPr>
          <a:xfrm>
            <a:off x="7426689" y="3708223"/>
            <a:ext cx="173014" cy="97629"/>
            <a:chOff x="4756975" y="2341800"/>
            <a:chExt cx="91975" cy="51925"/>
          </a:xfrm>
        </p:grpSpPr>
        <p:sp>
          <p:nvSpPr>
            <p:cNvPr id="837" name="Google Shape;837;p50"/>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0"/>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50"/>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0"/>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0"/>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0"/>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0"/>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0"/>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0"/>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0"/>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0"/>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0"/>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0"/>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0"/>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0"/>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0"/>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0"/>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0"/>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0"/>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0"/>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50"/>
          <p:cNvGrpSpPr/>
          <p:nvPr/>
        </p:nvGrpSpPr>
        <p:grpSpPr>
          <a:xfrm>
            <a:off x="7693626" y="4196920"/>
            <a:ext cx="212497" cy="175761"/>
            <a:chOff x="4943575" y="2516350"/>
            <a:chExt cx="98675" cy="81700"/>
          </a:xfrm>
        </p:grpSpPr>
        <p:sp>
          <p:nvSpPr>
            <p:cNvPr id="858" name="Google Shape;858;p50"/>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0"/>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0"/>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0"/>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0"/>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0"/>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0"/>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0"/>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50"/>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0"/>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0"/>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0"/>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0"/>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0"/>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50"/>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0"/>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0"/>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50"/>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0"/>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0"/>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0"/>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50"/>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0"/>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50"/>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0"/>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0"/>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0"/>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0"/>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0"/>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0"/>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0"/>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0"/>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0"/>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0"/>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0"/>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0"/>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0"/>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0"/>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0"/>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0"/>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0"/>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0"/>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0"/>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0"/>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0"/>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0"/>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0"/>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0"/>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0"/>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0"/>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0"/>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0"/>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0"/>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0"/>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0"/>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0"/>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0"/>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0"/>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0"/>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0"/>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0"/>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0"/>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0"/>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0"/>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0"/>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0"/>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0"/>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0"/>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0"/>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0"/>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0"/>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0"/>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0"/>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0"/>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0"/>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0"/>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0"/>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0"/>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 name="Google Shape;936;p50"/>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0"/>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0"/>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0"/>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0"/>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4" name="Shape 944"/>
        <p:cNvGrpSpPr/>
        <p:nvPr/>
      </p:nvGrpSpPr>
      <p:grpSpPr>
        <a:xfrm>
          <a:off x="0" y="0"/>
          <a:ext cx="0" cy="0"/>
          <a:chOff x="0" y="0"/>
          <a:chExt cx="0" cy="0"/>
        </a:xfrm>
      </p:grpSpPr>
      <p:grpSp>
        <p:nvGrpSpPr>
          <p:cNvPr id="945" name="Google Shape;945;p51"/>
          <p:cNvGrpSpPr/>
          <p:nvPr/>
        </p:nvGrpSpPr>
        <p:grpSpPr>
          <a:xfrm>
            <a:off x="752796" y="2869970"/>
            <a:ext cx="2622876" cy="1333540"/>
            <a:chOff x="238125" y="1038125"/>
            <a:chExt cx="7146800" cy="3633625"/>
          </a:xfrm>
        </p:grpSpPr>
        <p:sp>
          <p:nvSpPr>
            <p:cNvPr id="946" name="Google Shape;946;p51"/>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1"/>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1"/>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1"/>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1"/>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1"/>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1"/>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1"/>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1"/>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1"/>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1"/>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1"/>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1"/>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1"/>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1"/>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1"/>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1"/>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1"/>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1"/>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1"/>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1"/>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1"/>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1"/>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1"/>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1"/>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1"/>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1"/>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1"/>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1"/>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1"/>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1"/>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1"/>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1"/>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1"/>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1"/>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1"/>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1"/>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1"/>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1"/>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1"/>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1"/>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1"/>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1"/>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1"/>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1"/>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1"/>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1"/>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1"/>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1"/>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1"/>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1"/>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1"/>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1"/>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1"/>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1"/>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1"/>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1"/>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1"/>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1"/>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1"/>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1"/>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1"/>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1"/>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1"/>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1"/>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1"/>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1"/>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1"/>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1"/>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1"/>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1"/>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1"/>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1"/>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1"/>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1"/>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1"/>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1"/>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1"/>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1"/>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1"/>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1"/>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1"/>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1"/>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1"/>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1"/>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1"/>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1"/>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1"/>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1"/>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1"/>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1"/>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1"/>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1"/>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1"/>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1"/>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1"/>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1"/>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1"/>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1"/>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1"/>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1"/>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1"/>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1"/>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1"/>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1"/>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1"/>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1"/>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1"/>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1"/>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1"/>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1"/>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1"/>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1"/>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1"/>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1"/>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1"/>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1"/>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1"/>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1"/>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1"/>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1"/>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1"/>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1"/>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1"/>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1"/>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1"/>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1"/>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1"/>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1"/>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1"/>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1"/>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1"/>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1"/>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1"/>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1"/>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1"/>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1"/>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1"/>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1"/>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1"/>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1"/>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1"/>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1"/>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1"/>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1"/>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1"/>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1"/>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1"/>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1"/>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1"/>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1"/>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1"/>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1"/>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1"/>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1"/>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1"/>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1"/>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1"/>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1"/>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1"/>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1"/>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1"/>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1"/>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1"/>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1"/>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1"/>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1"/>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1"/>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1"/>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1"/>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1"/>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1"/>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1"/>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1"/>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1"/>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1"/>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1"/>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1"/>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1"/>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1"/>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1"/>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1"/>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1"/>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1"/>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1"/>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1"/>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1"/>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1"/>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1"/>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1"/>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1"/>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1"/>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1"/>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1"/>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1"/>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1"/>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1"/>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1"/>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1"/>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1"/>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1"/>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1"/>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1"/>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1"/>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1"/>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1"/>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1"/>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1"/>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1"/>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1"/>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1"/>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1"/>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1"/>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1"/>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1"/>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1"/>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1"/>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1"/>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1"/>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1"/>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1"/>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1"/>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1"/>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1"/>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1"/>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1"/>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1"/>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1"/>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1"/>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1"/>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1"/>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1"/>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1"/>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1"/>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1"/>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1"/>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1"/>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1"/>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1"/>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1"/>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1"/>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1"/>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1"/>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1"/>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1"/>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1"/>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1"/>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1"/>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1"/>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1"/>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1"/>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1"/>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1"/>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1"/>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1"/>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1"/>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1"/>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1"/>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1"/>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1"/>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1"/>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1"/>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1"/>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1"/>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1"/>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1"/>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1"/>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1"/>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1"/>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1"/>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1"/>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1"/>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1"/>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1"/>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1"/>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1"/>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1"/>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1"/>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1"/>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1"/>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1"/>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1"/>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1"/>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1"/>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1"/>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1"/>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1"/>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1"/>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1"/>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1"/>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1"/>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1"/>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1"/>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1"/>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1"/>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1"/>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1"/>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1"/>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1"/>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1"/>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1"/>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1"/>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1"/>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1"/>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1"/>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1"/>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1"/>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1"/>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1"/>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1"/>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1"/>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1"/>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1"/>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1"/>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1"/>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1"/>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1"/>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1"/>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1"/>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1"/>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1"/>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1"/>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1"/>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1"/>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1"/>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1"/>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1"/>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1"/>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1"/>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1"/>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1"/>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1"/>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1"/>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1"/>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1"/>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1"/>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1"/>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1"/>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1"/>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1"/>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1"/>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1"/>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1"/>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1"/>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1"/>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1"/>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1"/>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1"/>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1"/>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1"/>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1"/>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1"/>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1"/>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1"/>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1"/>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1"/>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1"/>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1"/>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1"/>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1"/>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1"/>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1"/>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1"/>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1"/>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1"/>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1"/>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1"/>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1"/>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1"/>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1"/>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1"/>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1"/>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1"/>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1"/>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1"/>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1"/>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1"/>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1"/>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1"/>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1"/>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1"/>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1"/>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1"/>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1"/>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1"/>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1"/>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1"/>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1"/>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1"/>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1"/>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1"/>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1"/>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1"/>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1"/>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1"/>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1"/>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1"/>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1"/>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1"/>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1"/>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1"/>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1"/>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1"/>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1"/>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1"/>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1"/>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1"/>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1"/>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1"/>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1"/>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1"/>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1"/>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1"/>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1"/>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1"/>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1"/>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1"/>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1"/>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1"/>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1"/>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1"/>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1"/>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1"/>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1"/>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1"/>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1"/>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1"/>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1"/>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1"/>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1"/>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1"/>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1"/>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1"/>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1"/>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1"/>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1"/>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1"/>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1"/>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1"/>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1"/>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1"/>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1"/>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1"/>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1"/>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1"/>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1"/>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1"/>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1"/>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1"/>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1"/>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1"/>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1"/>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1"/>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1"/>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1"/>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1"/>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1"/>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1"/>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1"/>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1"/>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1"/>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1"/>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1"/>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1"/>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1"/>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1"/>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1"/>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1"/>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1"/>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1"/>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1"/>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1"/>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1"/>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1"/>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1"/>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1"/>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1"/>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1"/>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1"/>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1"/>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1"/>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1"/>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1"/>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1"/>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1"/>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1"/>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1"/>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1"/>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1"/>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1"/>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1"/>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1"/>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1"/>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1"/>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1"/>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1"/>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1"/>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1"/>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1"/>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1"/>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1"/>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1"/>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1"/>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1"/>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1"/>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1"/>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1"/>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1"/>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1"/>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1"/>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1"/>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1"/>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1"/>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1"/>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1"/>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1"/>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1"/>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1"/>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1"/>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1"/>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1"/>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1"/>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1"/>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1"/>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1"/>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1"/>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1"/>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1"/>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1"/>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1"/>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1"/>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1"/>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1"/>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1"/>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1"/>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1"/>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1"/>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1"/>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1"/>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1"/>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1"/>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1"/>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1"/>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1"/>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1"/>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1"/>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1"/>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1"/>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1"/>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1"/>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1"/>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1"/>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1"/>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1"/>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1"/>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1"/>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1"/>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1"/>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1"/>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1"/>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1"/>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1"/>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1"/>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1"/>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1"/>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1"/>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1"/>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1"/>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1"/>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1"/>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1"/>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1"/>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1"/>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1"/>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1"/>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1"/>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1"/>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1"/>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1"/>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1"/>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1"/>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1"/>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1"/>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1"/>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1"/>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1"/>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1"/>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1"/>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1"/>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1"/>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1"/>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1"/>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1"/>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1"/>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1"/>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1"/>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1"/>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1"/>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1"/>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1"/>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1"/>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1"/>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1"/>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1"/>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1"/>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1"/>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1"/>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1"/>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1"/>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1"/>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1"/>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1"/>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1"/>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1"/>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1"/>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1"/>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1"/>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1"/>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1"/>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1"/>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1"/>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1"/>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1"/>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1"/>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1"/>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1"/>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1"/>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1"/>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1"/>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1"/>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1"/>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1"/>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1"/>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1"/>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1"/>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1"/>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1"/>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1"/>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1"/>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1"/>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1"/>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1"/>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1"/>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1"/>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1"/>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1"/>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1"/>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1"/>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1"/>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1"/>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1"/>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1"/>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1"/>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1"/>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1"/>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1"/>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1"/>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1"/>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1"/>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1"/>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1"/>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1"/>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1"/>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1"/>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1"/>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1"/>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1"/>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1"/>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1"/>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1"/>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1"/>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1"/>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1"/>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1"/>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1"/>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1"/>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1"/>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1"/>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1"/>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1"/>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1"/>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1"/>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1"/>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1"/>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1"/>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1"/>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1"/>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1"/>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1"/>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1"/>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1"/>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1"/>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1"/>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1"/>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1"/>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1"/>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1"/>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1"/>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1"/>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1"/>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1"/>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1"/>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1"/>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1"/>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1"/>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1"/>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1"/>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1"/>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1"/>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1"/>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1"/>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1"/>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1"/>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1"/>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1"/>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1"/>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1"/>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1"/>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1"/>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1"/>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1"/>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1"/>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1"/>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1"/>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1"/>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1"/>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1"/>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1"/>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1"/>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1"/>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1"/>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1"/>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1"/>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1"/>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1"/>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1"/>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1"/>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1"/>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1"/>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1"/>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1"/>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1"/>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1"/>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1"/>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1"/>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1"/>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1"/>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1"/>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1"/>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1"/>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1"/>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1"/>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1"/>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1"/>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1"/>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1"/>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1"/>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1"/>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1"/>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1"/>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1"/>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1"/>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1"/>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1"/>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1"/>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1"/>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1"/>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1"/>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1"/>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1"/>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1"/>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1"/>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1"/>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1"/>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1"/>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1"/>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1"/>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1"/>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1"/>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1"/>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1"/>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1"/>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1"/>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1"/>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1"/>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1"/>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1"/>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1"/>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1"/>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1"/>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1"/>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1"/>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1"/>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1"/>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1"/>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1"/>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1"/>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1"/>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1"/>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1"/>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1"/>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1"/>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1"/>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1"/>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1"/>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1"/>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1"/>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1"/>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1"/>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1"/>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1"/>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1"/>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1"/>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1"/>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1"/>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1"/>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1"/>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1"/>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1"/>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1"/>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1"/>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1"/>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1"/>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1"/>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1"/>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1"/>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1"/>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1"/>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1"/>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1"/>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1"/>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1"/>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1"/>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1"/>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1"/>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1"/>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1"/>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1"/>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1"/>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1"/>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1"/>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1"/>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1"/>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1"/>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1"/>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1"/>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1"/>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1"/>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1"/>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1"/>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1"/>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1"/>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1"/>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1"/>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1"/>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1"/>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1"/>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1"/>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1"/>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1"/>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1"/>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1"/>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1"/>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1"/>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1"/>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1"/>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1"/>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1"/>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1"/>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1"/>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1"/>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1"/>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1"/>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1"/>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1"/>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1"/>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1"/>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1"/>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1"/>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1"/>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1"/>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1"/>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1"/>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1"/>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1"/>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1"/>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1"/>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1"/>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1"/>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1"/>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1"/>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1"/>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1"/>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1"/>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1"/>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1"/>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1"/>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1"/>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1"/>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1"/>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1"/>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1"/>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1"/>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1"/>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1"/>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1"/>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1"/>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1"/>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1"/>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1"/>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1"/>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1"/>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1"/>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1"/>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1"/>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1"/>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1"/>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1"/>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1"/>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1"/>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1"/>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1"/>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1"/>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1"/>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1"/>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1"/>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1"/>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1"/>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1"/>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1"/>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1"/>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1"/>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1"/>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1"/>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1"/>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1"/>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1"/>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1"/>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1"/>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1"/>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1"/>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1"/>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1"/>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1"/>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1"/>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1"/>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1"/>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1"/>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1"/>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1"/>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1"/>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1"/>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1"/>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1"/>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1"/>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1"/>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1"/>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1"/>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1"/>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1"/>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1"/>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1"/>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1"/>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1"/>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1"/>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1"/>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1"/>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1"/>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1"/>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1"/>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1"/>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1"/>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1"/>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1"/>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1"/>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1"/>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1"/>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1"/>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1"/>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1"/>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1"/>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1"/>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1"/>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1"/>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1"/>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1"/>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1"/>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1"/>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1"/>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1"/>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1"/>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1"/>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1"/>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1"/>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1"/>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1"/>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1"/>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1"/>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1"/>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1"/>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1"/>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1"/>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1"/>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1"/>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1"/>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1"/>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1"/>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1"/>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1"/>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1"/>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1"/>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1"/>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1"/>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1"/>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1"/>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1"/>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1"/>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1"/>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1"/>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1"/>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1"/>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1"/>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1"/>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1"/>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1"/>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1"/>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1"/>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1"/>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1"/>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1"/>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1"/>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1"/>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1"/>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1"/>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1"/>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1"/>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1"/>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1"/>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1"/>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1"/>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1"/>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1"/>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1"/>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1"/>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1"/>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1"/>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1"/>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1"/>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1"/>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1"/>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1"/>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1"/>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1"/>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1"/>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1"/>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1"/>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1"/>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1"/>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1"/>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1"/>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1"/>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1"/>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1"/>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1"/>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1"/>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1"/>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1"/>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1"/>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1"/>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1"/>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1"/>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1"/>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1"/>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1"/>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1"/>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1"/>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1"/>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1"/>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1"/>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1"/>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1"/>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1"/>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1"/>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1"/>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1"/>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1"/>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1"/>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1"/>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1"/>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1"/>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1"/>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1"/>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1"/>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1"/>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1"/>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1"/>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1"/>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1"/>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1"/>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1"/>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1"/>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1"/>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1"/>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1"/>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1"/>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1"/>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1"/>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1"/>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1"/>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1"/>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1"/>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1"/>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1"/>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1"/>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1"/>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1"/>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1"/>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1"/>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1"/>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1"/>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1"/>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1"/>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1"/>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1"/>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1"/>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1"/>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1"/>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1"/>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1"/>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1"/>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1"/>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1"/>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1"/>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1"/>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1"/>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1"/>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1"/>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1"/>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1"/>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1"/>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1"/>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1"/>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1"/>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1"/>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1"/>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1"/>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1"/>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1"/>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1"/>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1"/>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1"/>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1"/>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1"/>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1"/>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1"/>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1"/>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1"/>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1"/>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1"/>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1"/>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1"/>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1"/>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1"/>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1"/>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1"/>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1"/>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1"/>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1"/>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1"/>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1"/>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1"/>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1"/>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1"/>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1"/>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1"/>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1"/>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1"/>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1"/>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1"/>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1"/>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1"/>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1"/>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1"/>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1"/>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1"/>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1"/>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1"/>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1"/>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1"/>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1"/>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1"/>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1"/>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1"/>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1"/>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1"/>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1"/>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1"/>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1"/>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1"/>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1"/>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1"/>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1"/>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1"/>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1"/>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1"/>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1"/>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1"/>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1"/>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1"/>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1"/>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1"/>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1"/>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1"/>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1"/>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1"/>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1"/>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1"/>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1"/>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1"/>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1"/>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1"/>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1"/>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1"/>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1"/>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1"/>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1"/>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1"/>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1"/>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1"/>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1"/>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1"/>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1"/>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1"/>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1"/>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1"/>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1"/>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1"/>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1"/>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1"/>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1"/>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1"/>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1"/>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1"/>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1"/>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1"/>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1"/>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1"/>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1"/>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1"/>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1"/>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1"/>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1"/>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1"/>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1"/>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1"/>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1"/>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1"/>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1"/>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1"/>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1"/>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1"/>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1"/>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1"/>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1"/>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1"/>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1"/>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1"/>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1"/>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1"/>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1"/>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1"/>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1"/>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1"/>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1"/>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1"/>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1"/>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1"/>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1"/>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1"/>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1"/>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1"/>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1"/>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1"/>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1"/>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1"/>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1"/>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1"/>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1"/>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1"/>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1"/>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1"/>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1"/>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1"/>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1"/>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1"/>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1"/>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1"/>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1"/>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1"/>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1"/>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1"/>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1"/>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1"/>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1"/>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1"/>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1"/>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1"/>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1"/>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1"/>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1"/>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1"/>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1"/>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1"/>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1"/>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1"/>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1"/>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1"/>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1"/>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1"/>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1"/>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1"/>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1"/>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1"/>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1"/>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1"/>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1"/>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1"/>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1"/>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1"/>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1"/>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1"/>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1"/>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1"/>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1"/>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1"/>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1"/>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1"/>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1"/>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1"/>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1"/>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1"/>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1"/>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1"/>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1"/>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1"/>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1"/>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1"/>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1"/>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1"/>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1"/>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1"/>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1"/>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1"/>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1"/>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1"/>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1"/>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1"/>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1"/>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1"/>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1"/>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1"/>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1"/>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1"/>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1"/>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1"/>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1"/>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1"/>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1"/>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1"/>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1"/>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1"/>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1"/>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1"/>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1"/>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1"/>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1"/>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1"/>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1"/>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1"/>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1"/>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1"/>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1"/>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1"/>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1"/>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1"/>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1"/>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1"/>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1"/>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1"/>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1"/>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1"/>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1"/>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1"/>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1"/>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1"/>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1"/>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1"/>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1"/>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1"/>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1"/>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1"/>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1"/>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1"/>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1"/>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1"/>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1"/>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1"/>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1"/>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1"/>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1"/>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1"/>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1"/>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1"/>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1"/>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1"/>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1"/>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1"/>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1"/>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1"/>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1"/>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1"/>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1"/>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1"/>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1"/>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1"/>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1"/>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1"/>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1"/>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1"/>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1"/>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1"/>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1"/>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1"/>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1"/>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1"/>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1"/>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1"/>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1"/>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1"/>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1"/>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1"/>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1"/>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1"/>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1"/>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1"/>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1"/>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1"/>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1"/>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1"/>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1"/>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1"/>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1"/>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1"/>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1"/>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1"/>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1"/>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1"/>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1"/>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1"/>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1"/>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1"/>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1"/>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1"/>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1"/>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1"/>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1"/>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1"/>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1"/>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1"/>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1"/>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1"/>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1"/>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1"/>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1"/>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1"/>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1"/>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1"/>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1"/>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1"/>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1"/>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1"/>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1"/>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1"/>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1"/>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1"/>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1"/>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1"/>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1"/>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1"/>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1"/>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1"/>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1"/>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1"/>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1"/>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1"/>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1"/>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1"/>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1"/>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1"/>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1"/>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1"/>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1"/>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1"/>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1"/>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1"/>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1"/>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1"/>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1"/>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1"/>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1"/>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1"/>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1"/>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1"/>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1"/>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1"/>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1"/>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1"/>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1"/>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1"/>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1"/>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1"/>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1"/>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1"/>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1"/>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1"/>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1"/>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1"/>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1"/>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1"/>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1"/>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1"/>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1"/>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1"/>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1"/>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1"/>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1"/>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1"/>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1"/>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1"/>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1"/>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1"/>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1"/>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1"/>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1"/>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1"/>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1"/>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1"/>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1"/>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1"/>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1"/>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1"/>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1"/>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1"/>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1"/>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1"/>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1"/>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1"/>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1"/>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1"/>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1"/>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1"/>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1"/>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1"/>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1"/>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1"/>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1"/>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1"/>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1"/>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1"/>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1"/>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1"/>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1"/>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8" name="Google Shape;2518;p51"/>
          <p:cNvGrpSpPr/>
          <p:nvPr/>
        </p:nvGrpSpPr>
        <p:grpSpPr>
          <a:xfrm>
            <a:off x="6681268" y="3584496"/>
            <a:ext cx="560636" cy="516497"/>
            <a:chOff x="6652051" y="3714143"/>
            <a:chExt cx="560636" cy="516497"/>
          </a:xfrm>
        </p:grpSpPr>
        <p:grpSp>
          <p:nvGrpSpPr>
            <p:cNvPr id="2519" name="Google Shape;2519;p51"/>
            <p:cNvGrpSpPr/>
            <p:nvPr/>
          </p:nvGrpSpPr>
          <p:grpSpPr>
            <a:xfrm>
              <a:off x="6669657" y="3716715"/>
              <a:ext cx="466768" cy="464314"/>
              <a:chOff x="3139766" y="765669"/>
              <a:chExt cx="886380" cy="881888"/>
            </a:xfrm>
          </p:grpSpPr>
          <p:grpSp>
            <p:nvGrpSpPr>
              <p:cNvPr id="2520" name="Google Shape;2520;p51"/>
              <p:cNvGrpSpPr/>
              <p:nvPr/>
            </p:nvGrpSpPr>
            <p:grpSpPr>
              <a:xfrm>
                <a:off x="3139766" y="765669"/>
                <a:ext cx="886380" cy="881888"/>
                <a:chOff x="3139766" y="765669"/>
                <a:chExt cx="886380" cy="881888"/>
              </a:xfrm>
            </p:grpSpPr>
            <p:sp>
              <p:nvSpPr>
                <p:cNvPr id="2521" name="Google Shape;2521;p51"/>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1"/>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1"/>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1"/>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1"/>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1"/>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1"/>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1"/>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1"/>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0" name="Google Shape;2530;p51"/>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1"/>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1"/>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1"/>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4" name="Google Shape;2534;p51"/>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5" name="Google Shape;2535;p51"/>
          <p:cNvGrpSpPr/>
          <p:nvPr/>
        </p:nvGrpSpPr>
        <p:grpSpPr>
          <a:xfrm>
            <a:off x="7679978" y="3065079"/>
            <a:ext cx="104231" cy="320340"/>
            <a:chOff x="7564426" y="3224343"/>
            <a:chExt cx="119985" cy="368801"/>
          </a:xfrm>
        </p:grpSpPr>
        <p:sp>
          <p:nvSpPr>
            <p:cNvPr id="2536" name="Google Shape;2536;p51"/>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1"/>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8" name="Google Shape;2538;p51"/>
          <p:cNvGrpSpPr/>
          <p:nvPr/>
        </p:nvGrpSpPr>
        <p:grpSpPr>
          <a:xfrm>
            <a:off x="7379466" y="3059180"/>
            <a:ext cx="189489" cy="332132"/>
            <a:chOff x="8370831" y="3202002"/>
            <a:chExt cx="218129" cy="382376"/>
          </a:xfrm>
        </p:grpSpPr>
        <p:sp>
          <p:nvSpPr>
            <p:cNvPr id="2539" name="Google Shape;2539;p51"/>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1"/>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1" name="Google Shape;2541;p51"/>
          <p:cNvGrpSpPr/>
          <p:nvPr/>
        </p:nvGrpSpPr>
        <p:grpSpPr>
          <a:xfrm>
            <a:off x="8102855" y="3470312"/>
            <a:ext cx="309429" cy="267000"/>
            <a:chOff x="6742064" y="3750480"/>
            <a:chExt cx="399315" cy="344560"/>
          </a:xfrm>
        </p:grpSpPr>
        <p:sp>
          <p:nvSpPr>
            <p:cNvPr id="2542" name="Google Shape;2542;p51"/>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1"/>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4" name="Google Shape;2544;p51"/>
          <p:cNvGrpSpPr/>
          <p:nvPr/>
        </p:nvGrpSpPr>
        <p:grpSpPr>
          <a:xfrm>
            <a:off x="7641874" y="3821360"/>
            <a:ext cx="180437" cy="281608"/>
            <a:chOff x="7248525" y="3739696"/>
            <a:chExt cx="230531" cy="359790"/>
          </a:xfrm>
        </p:grpSpPr>
        <p:sp>
          <p:nvSpPr>
            <p:cNvPr id="2545" name="Google Shape;2545;p51"/>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1"/>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7" name="Google Shape;2547;p51"/>
          <p:cNvGrpSpPr/>
          <p:nvPr/>
        </p:nvGrpSpPr>
        <p:grpSpPr>
          <a:xfrm>
            <a:off x="7887794" y="3464584"/>
            <a:ext cx="162896" cy="278710"/>
            <a:chOff x="7601242" y="3729267"/>
            <a:chExt cx="222566" cy="380803"/>
          </a:xfrm>
        </p:grpSpPr>
        <p:sp>
          <p:nvSpPr>
            <p:cNvPr id="2548" name="Google Shape;2548;p51"/>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1"/>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0" name="Google Shape;2550;p51"/>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1" name="Google Shape;2551;p51"/>
          <p:cNvGrpSpPr/>
          <p:nvPr/>
        </p:nvGrpSpPr>
        <p:grpSpPr>
          <a:xfrm>
            <a:off x="7377439" y="3465724"/>
            <a:ext cx="193543" cy="275990"/>
            <a:chOff x="8304647" y="3738687"/>
            <a:chExt cx="225076" cy="320956"/>
          </a:xfrm>
        </p:grpSpPr>
        <p:sp>
          <p:nvSpPr>
            <p:cNvPr id="2552" name="Google Shape;2552;p51"/>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1"/>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1"/>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5" name="Google Shape;2555;p51"/>
          <p:cNvGrpSpPr/>
          <p:nvPr/>
        </p:nvGrpSpPr>
        <p:grpSpPr>
          <a:xfrm>
            <a:off x="7649932" y="3465724"/>
            <a:ext cx="178492" cy="275990"/>
            <a:chOff x="8615101" y="3738687"/>
            <a:chExt cx="207573" cy="320956"/>
          </a:xfrm>
        </p:grpSpPr>
        <p:sp>
          <p:nvSpPr>
            <p:cNvPr id="2556" name="Google Shape;2556;p51"/>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1"/>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1"/>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9" name="Google Shape;2559;p51"/>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0" name="Google Shape;2560;p51"/>
          <p:cNvGrpSpPr/>
          <p:nvPr/>
        </p:nvGrpSpPr>
        <p:grpSpPr>
          <a:xfrm>
            <a:off x="7875463" y="3868385"/>
            <a:ext cx="187557" cy="187557"/>
            <a:chOff x="8565775" y="671075"/>
            <a:chExt cx="441000" cy="441000"/>
          </a:xfrm>
        </p:grpSpPr>
        <p:sp>
          <p:nvSpPr>
            <p:cNvPr id="2561" name="Google Shape;2561;p51"/>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1"/>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3" name="Google Shape;2563;p51"/>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1"/>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5" name="Google Shape;2565;p51"/>
          <p:cNvGrpSpPr/>
          <p:nvPr/>
        </p:nvGrpSpPr>
        <p:grpSpPr>
          <a:xfrm>
            <a:off x="6029935" y="2940910"/>
            <a:ext cx="587865" cy="517731"/>
            <a:chOff x="6000718" y="3070557"/>
            <a:chExt cx="587865" cy="517731"/>
          </a:xfrm>
        </p:grpSpPr>
        <p:sp>
          <p:nvSpPr>
            <p:cNvPr id="2566" name="Google Shape;2566;p51"/>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1"/>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1"/>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1"/>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1"/>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1"/>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1"/>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1"/>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1"/>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1"/>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6" name="Google Shape;2576;p51"/>
          <p:cNvGrpSpPr/>
          <p:nvPr/>
        </p:nvGrpSpPr>
        <p:grpSpPr>
          <a:xfrm>
            <a:off x="6044740" y="3584570"/>
            <a:ext cx="557665" cy="516387"/>
            <a:chOff x="6015523" y="3714217"/>
            <a:chExt cx="557665" cy="516387"/>
          </a:xfrm>
        </p:grpSpPr>
        <p:grpSp>
          <p:nvGrpSpPr>
            <p:cNvPr id="2577" name="Google Shape;2577;p51"/>
            <p:cNvGrpSpPr/>
            <p:nvPr/>
          </p:nvGrpSpPr>
          <p:grpSpPr>
            <a:xfrm>
              <a:off x="6036094" y="3716980"/>
              <a:ext cx="529822" cy="510480"/>
              <a:chOff x="3148311" y="-545634"/>
              <a:chExt cx="1006118" cy="969572"/>
            </a:xfrm>
          </p:grpSpPr>
          <p:sp>
            <p:nvSpPr>
              <p:cNvPr id="2578" name="Google Shape;2578;p51"/>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1"/>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1"/>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1"/>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1"/>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1"/>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1"/>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1"/>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1"/>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1"/>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8" name="Google Shape;2588;p51"/>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9" name="Google Shape;2589;p51"/>
          <p:cNvGrpSpPr/>
          <p:nvPr/>
        </p:nvGrpSpPr>
        <p:grpSpPr>
          <a:xfrm>
            <a:off x="6673522" y="2943981"/>
            <a:ext cx="576302" cy="511871"/>
            <a:chOff x="6644304" y="3073628"/>
            <a:chExt cx="576302" cy="511871"/>
          </a:xfrm>
        </p:grpSpPr>
        <p:grpSp>
          <p:nvGrpSpPr>
            <p:cNvPr id="2590" name="Google Shape;2590;p51"/>
            <p:cNvGrpSpPr/>
            <p:nvPr/>
          </p:nvGrpSpPr>
          <p:grpSpPr>
            <a:xfrm>
              <a:off x="6712169" y="3073651"/>
              <a:ext cx="481611" cy="506713"/>
              <a:chOff x="1833536" y="-546641"/>
              <a:chExt cx="914567" cy="962419"/>
            </a:xfrm>
          </p:grpSpPr>
          <p:grpSp>
            <p:nvGrpSpPr>
              <p:cNvPr id="2591" name="Google Shape;2591;p51"/>
              <p:cNvGrpSpPr/>
              <p:nvPr/>
            </p:nvGrpSpPr>
            <p:grpSpPr>
              <a:xfrm>
                <a:off x="1833536" y="-524249"/>
                <a:ext cx="914567" cy="940027"/>
                <a:chOff x="1833536" y="-524249"/>
                <a:chExt cx="914567" cy="940027"/>
              </a:xfrm>
            </p:grpSpPr>
            <p:sp>
              <p:nvSpPr>
                <p:cNvPr id="2592" name="Google Shape;2592;p51"/>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1"/>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1"/>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1"/>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1"/>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7" name="Google Shape;2597;p51"/>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1"/>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1"/>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1"/>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01" name="Google Shape;2601;p51"/>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2" name="Google Shape;2602;p51"/>
          <p:cNvGrpSpPr/>
          <p:nvPr/>
        </p:nvGrpSpPr>
        <p:grpSpPr>
          <a:xfrm>
            <a:off x="5938558" y="1033351"/>
            <a:ext cx="2435960" cy="1297725"/>
            <a:chOff x="233350" y="949250"/>
            <a:chExt cx="7137300" cy="3802300"/>
          </a:xfrm>
        </p:grpSpPr>
        <p:sp>
          <p:nvSpPr>
            <p:cNvPr id="2603" name="Google Shape;2603;p5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4" name="Google Shape;2654;p51"/>
          <p:cNvGrpSpPr/>
          <p:nvPr/>
        </p:nvGrpSpPr>
        <p:grpSpPr>
          <a:xfrm>
            <a:off x="731715" y="995041"/>
            <a:ext cx="2665073" cy="1317140"/>
            <a:chOff x="793334" y="1192826"/>
            <a:chExt cx="2665073" cy="1317140"/>
          </a:xfrm>
        </p:grpSpPr>
        <p:sp>
          <p:nvSpPr>
            <p:cNvPr id="2655" name="Google Shape;2655;p51"/>
            <p:cNvSpPr/>
            <p:nvPr/>
          </p:nvSpPr>
          <p:spPr>
            <a:xfrm>
              <a:off x="2759899" y="20345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1"/>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1"/>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1"/>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1"/>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1"/>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1"/>
            <p:cNvSpPr/>
            <p:nvPr/>
          </p:nvSpPr>
          <p:spPr>
            <a:xfrm>
              <a:off x="1460410" y="190542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1"/>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1"/>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1"/>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1"/>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1"/>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1"/>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1"/>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1"/>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1"/>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1"/>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1"/>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1"/>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1"/>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1"/>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1"/>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1"/>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1"/>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1"/>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1"/>
            <p:cNvSpPr/>
            <p:nvPr/>
          </p:nvSpPr>
          <p:spPr>
            <a:xfrm>
              <a:off x="1309917" y="1312268"/>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1"/>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1"/>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1"/>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1"/>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1"/>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1"/>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1"/>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1"/>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1"/>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1"/>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1"/>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1"/>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1"/>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1"/>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1"/>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1"/>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1"/>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1"/>
            <p:cNvSpPr/>
            <p:nvPr/>
          </p:nvSpPr>
          <p:spPr>
            <a:xfrm>
              <a:off x="2229209" y="2179503"/>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1"/>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1"/>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1"/>
            <p:cNvSpPr/>
            <p:nvPr/>
          </p:nvSpPr>
          <p:spPr>
            <a:xfrm>
              <a:off x="2233106" y="2183400"/>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1"/>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1"/>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1"/>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1"/>
            <p:cNvSpPr/>
            <p:nvPr/>
          </p:nvSpPr>
          <p:spPr>
            <a:xfrm>
              <a:off x="2229915" y="218050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1"/>
            <p:cNvSpPr/>
            <p:nvPr/>
          </p:nvSpPr>
          <p:spPr>
            <a:xfrm>
              <a:off x="2230200" y="2180834"/>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1"/>
            <p:cNvSpPr/>
            <p:nvPr/>
          </p:nvSpPr>
          <p:spPr>
            <a:xfrm>
              <a:off x="2229399" y="2179843"/>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1"/>
            <p:cNvSpPr/>
            <p:nvPr/>
          </p:nvSpPr>
          <p:spPr>
            <a:xfrm>
              <a:off x="2229684" y="21801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1"/>
            <p:cNvSpPr/>
            <p:nvPr/>
          </p:nvSpPr>
          <p:spPr>
            <a:xfrm>
              <a:off x="2230485" y="2181173"/>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1"/>
            <p:cNvSpPr/>
            <p:nvPr/>
          </p:nvSpPr>
          <p:spPr>
            <a:xfrm>
              <a:off x="2232156" y="2182830"/>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1"/>
            <p:cNvSpPr/>
            <p:nvPr/>
          </p:nvSpPr>
          <p:spPr>
            <a:xfrm>
              <a:off x="2231870" y="2182545"/>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1"/>
            <p:cNvSpPr/>
            <p:nvPr/>
          </p:nvSpPr>
          <p:spPr>
            <a:xfrm>
              <a:off x="2232821" y="2183264"/>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1"/>
            <p:cNvSpPr/>
            <p:nvPr/>
          </p:nvSpPr>
          <p:spPr>
            <a:xfrm>
              <a:off x="2231205" y="2181974"/>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1"/>
            <p:cNvSpPr/>
            <p:nvPr/>
          </p:nvSpPr>
          <p:spPr>
            <a:xfrm>
              <a:off x="2231531" y="2182259"/>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1"/>
            <p:cNvSpPr/>
            <p:nvPr/>
          </p:nvSpPr>
          <p:spPr>
            <a:xfrm>
              <a:off x="2230771" y="218155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1"/>
            <p:cNvSpPr/>
            <p:nvPr/>
          </p:nvSpPr>
          <p:spPr>
            <a:xfrm>
              <a:off x="2232481" y="2183074"/>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1"/>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1"/>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1"/>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1"/>
            <p:cNvSpPr/>
            <p:nvPr/>
          </p:nvSpPr>
          <p:spPr>
            <a:xfrm>
              <a:off x="2185707" y="226682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1"/>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1"/>
            <p:cNvSpPr/>
            <p:nvPr/>
          </p:nvSpPr>
          <p:spPr>
            <a:xfrm>
              <a:off x="2182435" y="2266725"/>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1"/>
            <p:cNvSpPr/>
            <p:nvPr/>
          </p:nvSpPr>
          <p:spPr>
            <a:xfrm>
              <a:off x="2184336" y="22668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1"/>
            <p:cNvSpPr/>
            <p:nvPr/>
          </p:nvSpPr>
          <p:spPr>
            <a:xfrm>
              <a:off x="2186236" y="2266779"/>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1"/>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1"/>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1"/>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1"/>
            <p:cNvSpPr/>
            <p:nvPr/>
          </p:nvSpPr>
          <p:spPr>
            <a:xfrm>
              <a:off x="2188178" y="2266019"/>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1"/>
            <p:cNvSpPr/>
            <p:nvPr/>
          </p:nvSpPr>
          <p:spPr>
            <a:xfrm>
              <a:off x="2187893" y="226625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1"/>
            <p:cNvSpPr/>
            <p:nvPr/>
          </p:nvSpPr>
          <p:spPr>
            <a:xfrm>
              <a:off x="2187608" y="226644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1"/>
            <p:cNvSpPr/>
            <p:nvPr/>
          </p:nvSpPr>
          <p:spPr>
            <a:xfrm>
              <a:off x="2186712" y="2266725"/>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1"/>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1"/>
            <p:cNvSpPr/>
            <p:nvPr/>
          </p:nvSpPr>
          <p:spPr>
            <a:xfrm>
              <a:off x="2201728" y="22503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1"/>
            <p:cNvSpPr/>
            <p:nvPr/>
          </p:nvSpPr>
          <p:spPr>
            <a:xfrm>
              <a:off x="2193881" y="2234886"/>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1"/>
            <p:cNvSpPr/>
            <p:nvPr/>
          </p:nvSpPr>
          <p:spPr>
            <a:xfrm>
              <a:off x="2203113"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1"/>
            <p:cNvSpPr/>
            <p:nvPr/>
          </p:nvSpPr>
          <p:spPr>
            <a:xfrm>
              <a:off x="2195021" y="223568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1"/>
            <p:cNvSpPr/>
            <p:nvPr/>
          </p:nvSpPr>
          <p:spPr>
            <a:xfrm>
              <a:off x="2195211" y="22359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1"/>
            <p:cNvSpPr/>
            <p:nvPr/>
          </p:nvSpPr>
          <p:spPr>
            <a:xfrm>
              <a:off x="2200927" y="2250228"/>
              <a:ext cx="95" cy="14"/>
            </a:xfrm>
            <a:custGeom>
              <a:rect b="b" l="l" r="r" t="t"/>
              <a:pathLst>
                <a:path extrusionOk="0" h="1" w="7">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1"/>
            <p:cNvSpPr/>
            <p:nvPr/>
          </p:nvSpPr>
          <p:spPr>
            <a:xfrm>
              <a:off x="2194600" y="2235361"/>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1"/>
            <p:cNvSpPr/>
            <p:nvPr/>
          </p:nvSpPr>
          <p:spPr>
            <a:xfrm>
              <a:off x="2194315" y="22351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1"/>
            <p:cNvSpPr/>
            <p:nvPr/>
          </p:nvSpPr>
          <p:spPr>
            <a:xfrm>
              <a:off x="2203588"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1"/>
            <p:cNvSpPr/>
            <p:nvPr/>
          </p:nvSpPr>
          <p:spPr>
            <a:xfrm>
              <a:off x="2195116" y="22358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1"/>
            <p:cNvSpPr/>
            <p:nvPr/>
          </p:nvSpPr>
          <p:spPr>
            <a:xfrm>
              <a:off x="2194831" y="223549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1"/>
            <p:cNvSpPr/>
            <p:nvPr/>
          </p:nvSpPr>
          <p:spPr>
            <a:xfrm>
              <a:off x="2206005" y="2249468"/>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1"/>
            <p:cNvSpPr/>
            <p:nvPr/>
          </p:nvSpPr>
          <p:spPr>
            <a:xfrm>
              <a:off x="2205625" y="224975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1"/>
            <p:cNvSpPr/>
            <p:nvPr/>
          </p:nvSpPr>
          <p:spPr>
            <a:xfrm>
              <a:off x="2258102" y="221329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1"/>
            <p:cNvSpPr/>
            <p:nvPr/>
          </p:nvSpPr>
          <p:spPr>
            <a:xfrm>
              <a:off x="2257722" y="2213732"/>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1"/>
            <p:cNvSpPr/>
            <p:nvPr/>
          </p:nvSpPr>
          <p:spPr>
            <a:xfrm>
              <a:off x="2257152" y="2214533"/>
              <a:ext cx="54" cy="109"/>
            </a:xfrm>
            <a:custGeom>
              <a:rect b="b" l="l" r="r" t="t"/>
              <a:pathLst>
                <a:path extrusionOk="0" h="8" w="4">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1"/>
            <p:cNvSpPr/>
            <p:nvPr/>
          </p:nvSpPr>
          <p:spPr>
            <a:xfrm>
              <a:off x="2257437" y="2214153"/>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1"/>
            <p:cNvSpPr/>
            <p:nvPr/>
          </p:nvSpPr>
          <p:spPr>
            <a:xfrm>
              <a:off x="2258482" y="2212687"/>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1"/>
            <p:cNvSpPr/>
            <p:nvPr/>
          </p:nvSpPr>
          <p:spPr>
            <a:xfrm>
              <a:off x="2204865" y="2250133"/>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1"/>
            <p:cNvSpPr/>
            <p:nvPr/>
          </p:nvSpPr>
          <p:spPr>
            <a:xfrm>
              <a:off x="2258822" y="2212211"/>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1"/>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1"/>
            <p:cNvSpPr/>
            <p:nvPr/>
          </p:nvSpPr>
          <p:spPr>
            <a:xfrm>
              <a:off x="2205245" y="224994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1"/>
            <p:cNvSpPr/>
            <p:nvPr/>
          </p:nvSpPr>
          <p:spPr>
            <a:xfrm>
              <a:off x="2204485" y="225028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1"/>
            <p:cNvSpPr/>
            <p:nvPr/>
          </p:nvSpPr>
          <p:spPr>
            <a:xfrm>
              <a:off x="2278916" y="2252890"/>
              <a:ext cx="258" cy="163"/>
            </a:xfrm>
            <a:custGeom>
              <a:rect b="b" l="l" r="r" t="t"/>
              <a:pathLst>
                <a:path extrusionOk="0" h="12" w="19">
                  <a:moveTo>
                    <a:pt x="1"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1"/>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1"/>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1"/>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1"/>
            <p:cNvSpPr/>
            <p:nvPr/>
          </p:nvSpPr>
          <p:spPr>
            <a:xfrm>
              <a:off x="2276445" y="225360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1"/>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1"/>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1"/>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1"/>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1"/>
            <p:cNvSpPr/>
            <p:nvPr/>
          </p:nvSpPr>
          <p:spPr>
            <a:xfrm>
              <a:off x="2276119" y="223958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1"/>
            <p:cNvSpPr/>
            <p:nvPr/>
          </p:nvSpPr>
          <p:spPr>
            <a:xfrm>
              <a:off x="2277111" y="2239869"/>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1"/>
            <p:cNvSpPr/>
            <p:nvPr/>
          </p:nvSpPr>
          <p:spPr>
            <a:xfrm>
              <a:off x="2276595" y="2239679"/>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1"/>
            <p:cNvSpPr/>
            <p:nvPr/>
          </p:nvSpPr>
          <p:spPr>
            <a:xfrm>
              <a:off x="2277735" y="2240154"/>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1"/>
            <p:cNvSpPr/>
            <p:nvPr/>
          </p:nvSpPr>
          <p:spPr>
            <a:xfrm>
              <a:off x="2278210" y="2240439"/>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1"/>
            <p:cNvSpPr/>
            <p:nvPr/>
          </p:nvSpPr>
          <p:spPr>
            <a:xfrm>
              <a:off x="2278726" y="2240779"/>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1"/>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1"/>
            <p:cNvSpPr/>
            <p:nvPr/>
          </p:nvSpPr>
          <p:spPr>
            <a:xfrm>
              <a:off x="2277396" y="225346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1"/>
            <p:cNvSpPr/>
            <p:nvPr/>
          </p:nvSpPr>
          <p:spPr>
            <a:xfrm>
              <a:off x="2276921" y="2253514"/>
              <a:ext cx="394" cy="54"/>
            </a:xfrm>
            <a:custGeom>
              <a:rect b="b" l="l" r="r" t="t"/>
              <a:pathLst>
                <a:path extrusionOk="0" h="4" w="29">
                  <a:moveTo>
                    <a:pt x="1" y="4"/>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1"/>
            <p:cNvSpPr/>
            <p:nvPr/>
          </p:nvSpPr>
          <p:spPr>
            <a:xfrm>
              <a:off x="2277776" y="2253419"/>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1"/>
            <p:cNvSpPr/>
            <p:nvPr/>
          </p:nvSpPr>
          <p:spPr>
            <a:xfrm>
              <a:off x="2276595" y="2253609"/>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1"/>
            <p:cNvSpPr/>
            <p:nvPr/>
          </p:nvSpPr>
          <p:spPr>
            <a:xfrm>
              <a:off x="2275644" y="225355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1"/>
            <p:cNvSpPr/>
            <p:nvPr/>
          </p:nvSpPr>
          <p:spPr>
            <a:xfrm>
              <a:off x="2252019" y="2279556"/>
              <a:ext cx="149" cy="353"/>
            </a:xfrm>
            <a:custGeom>
              <a:rect b="b" l="l" r="r" t="t"/>
              <a:pathLst>
                <a:path extrusionOk="0" h="26" w="11">
                  <a:moveTo>
                    <a:pt x="11"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1"/>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1"/>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1"/>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1"/>
            <p:cNvSpPr/>
            <p:nvPr/>
          </p:nvSpPr>
          <p:spPr>
            <a:xfrm>
              <a:off x="2193595" y="217727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1"/>
            <p:cNvSpPr/>
            <p:nvPr/>
          </p:nvSpPr>
          <p:spPr>
            <a:xfrm>
              <a:off x="2185897" y="217769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1"/>
            <p:cNvSpPr/>
            <p:nvPr/>
          </p:nvSpPr>
          <p:spPr>
            <a:xfrm>
              <a:off x="2200113" y="2177372"/>
              <a:ext cx="625" cy="109"/>
            </a:xfrm>
            <a:custGeom>
              <a:rect b="b" l="l" r="r" t="t"/>
              <a:pathLst>
                <a:path extrusionOk="0" h="8" w="46">
                  <a:moveTo>
                    <a:pt x="46"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1"/>
            <p:cNvSpPr/>
            <p:nvPr/>
          </p:nvSpPr>
          <p:spPr>
            <a:xfrm>
              <a:off x="2192889" y="2177317"/>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1"/>
            <p:cNvSpPr/>
            <p:nvPr/>
          </p:nvSpPr>
          <p:spPr>
            <a:xfrm>
              <a:off x="2197492" y="2177277"/>
              <a:ext cx="774" cy="14"/>
            </a:xfrm>
            <a:custGeom>
              <a:rect b="b" l="l" r="r" t="t"/>
              <a:pathLst>
                <a:path extrusionOk="0" h="1" w="57">
                  <a:moveTo>
                    <a:pt x="57"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1"/>
            <p:cNvSpPr/>
            <p:nvPr/>
          </p:nvSpPr>
          <p:spPr>
            <a:xfrm>
              <a:off x="2198497" y="2177277"/>
              <a:ext cx="679" cy="54"/>
            </a:xfrm>
            <a:custGeom>
              <a:rect b="b" l="l" r="r" t="t"/>
              <a:pathLst>
                <a:path extrusionOk="0" h="4" w="50">
                  <a:moveTo>
                    <a:pt x="4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1"/>
            <p:cNvSpPr/>
            <p:nvPr/>
          </p:nvSpPr>
          <p:spPr>
            <a:xfrm>
              <a:off x="2197261" y="21772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1"/>
            <p:cNvSpPr/>
            <p:nvPr/>
          </p:nvSpPr>
          <p:spPr>
            <a:xfrm>
              <a:off x="2195401" y="217727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1"/>
            <p:cNvSpPr/>
            <p:nvPr/>
          </p:nvSpPr>
          <p:spPr>
            <a:xfrm>
              <a:off x="2136421" y="2173421"/>
              <a:ext cx="679" cy="149"/>
            </a:xfrm>
            <a:custGeom>
              <a:rect b="b" l="l" r="r" t="t"/>
              <a:pathLst>
                <a:path extrusionOk="0" h="11" w="50">
                  <a:moveTo>
                    <a:pt x="0" y="11"/>
                  </a:moveTo>
                  <a:lnTo>
                    <a:pt x="4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1"/>
            <p:cNvSpPr/>
            <p:nvPr/>
          </p:nvSpPr>
          <p:spPr>
            <a:xfrm>
              <a:off x="2199257" y="2177317"/>
              <a:ext cx="679" cy="68"/>
            </a:xfrm>
            <a:custGeom>
              <a:rect b="b" l="l" r="r" t="t"/>
              <a:pathLst>
                <a:path extrusionOk="0" h="5" w="50">
                  <a:moveTo>
                    <a:pt x="4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1"/>
            <p:cNvSpPr/>
            <p:nvPr/>
          </p:nvSpPr>
          <p:spPr>
            <a:xfrm>
              <a:off x="2187852" y="2177562"/>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1"/>
            <p:cNvSpPr/>
            <p:nvPr/>
          </p:nvSpPr>
          <p:spPr>
            <a:xfrm>
              <a:off x="2187323" y="217760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1"/>
            <p:cNvSpPr/>
            <p:nvPr/>
          </p:nvSpPr>
          <p:spPr>
            <a:xfrm>
              <a:off x="2186847" y="217760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1"/>
            <p:cNvSpPr/>
            <p:nvPr/>
          </p:nvSpPr>
          <p:spPr>
            <a:xfrm>
              <a:off x="2200832" y="2177467"/>
              <a:ext cx="475" cy="109"/>
            </a:xfrm>
            <a:custGeom>
              <a:rect b="b" l="l" r="r" t="t"/>
              <a:pathLst>
                <a:path extrusionOk="0" h="8" w="35">
                  <a:moveTo>
                    <a:pt x="3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1"/>
            <p:cNvSpPr/>
            <p:nvPr/>
          </p:nvSpPr>
          <p:spPr>
            <a:xfrm>
              <a:off x="2186372" y="217765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1"/>
            <p:cNvSpPr/>
            <p:nvPr/>
          </p:nvSpPr>
          <p:spPr>
            <a:xfrm>
              <a:off x="2192075" y="2177317"/>
              <a:ext cx="489" cy="14"/>
            </a:xfrm>
            <a:custGeom>
              <a:rect b="b" l="l" r="r" t="t"/>
              <a:pathLst>
                <a:path extrusionOk="0" h="1" w="36">
                  <a:moveTo>
                    <a:pt x="36"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1"/>
            <p:cNvSpPr/>
            <p:nvPr/>
          </p:nvSpPr>
          <p:spPr>
            <a:xfrm>
              <a:off x="2191219" y="2177372"/>
              <a:ext cx="394" cy="14"/>
            </a:xfrm>
            <a:custGeom>
              <a:rect b="b" l="l" r="r" t="t"/>
              <a:pathLst>
                <a:path extrusionOk="0" h="1" w="29">
                  <a:moveTo>
                    <a:pt x="29"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1"/>
            <p:cNvSpPr/>
            <p:nvPr/>
          </p:nvSpPr>
          <p:spPr>
            <a:xfrm>
              <a:off x="2190513" y="217741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1"/>
            <p:cNvSpPr/>
            <p:nvPr/>
          </p:nvSpPr>
          <p:spPr>
            <a:xfrm>
              <a:off x="2189223" y="217746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1"/>
            <p:cNvSpPr/>
            <p:nvPr/>
          </p:nvSpPr>
          <p:spPr>
            <a:xfrm>
              <a:off x="2188558" y="217750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1"/>
            <p:cNvSpPr/>
            <p:nvPr/>
          </p:nvSpPr>
          <p:spPr>
            <a:xfrm>
              <a:off x="2189889" y="2177412"/>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1"/>
            <p:cNvSpPr/>
            <p:nvPr/>
          </p:nvSpPr>
          <p:spPr>
            <a:xfrm>
              <a:off x="2194695" y="21772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1"/>
            <p:cNvSpPr/>
            <p:nvPr/>
          </p:nvSpPr>
          <p:spPr>
            <a:xfrm>
              <a:off x="2195971" y="21772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1"/>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1"/>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1"/>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1"/>
            <p:cNvSpPr/>
            <p:nvPr/>
          </p:nvSpPr>
          <p:spPr>
            <a:xfrm>
              <a:off x="2229915" y="217699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1"/>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1"/>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1"/>
            <p:cNvSpPr/>
            <p:nvPr/>
          </p:nvSpPr>
          <p:spPr>
            <a:xfrm>
              <a:off x="2229494" y="2175892"/>
              <a:ext cx="95" cy="109"/>
            </a:xfrm>
            <a:custGeom>
              <a:rect b="b" l="l" r="r" t="t"/>
              <a:pathLst>
                <a:path extrusionOk="0" h="8" w="7">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1"/>
            <p:cNvSpPr/>
            <p:nvPr/>
          </p:nvSpPr>
          <p:spPr>
            <a:xfrm>
              <a:off x="2228965" y="2175566"/>
              <a:ext cx="244" cy="54"/>
            </a:xfrm>
            <a:custGeom>
              <a:rect b="b" l="l" r="r" t="t"/>
              <a:pathLst>
                <a:path extrusionOk="0" h="4" w="18">
                  <a:moveTo>
                    <a:pt x="1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1"/>
            <p:cNvSpPr/>
            <p:nvPr/>
          </p:nvSpPr>
          <p:spPr>
            <a:xfrm>
              <a:off x="2230010" y="217718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1"/>
            <p:cNvSpPr/>
            <p:nvPr/>
          </p:nvSpPr>
          <p:spPr>
            <a:xfrm>
              <a:off x="2229915" y="21768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1"/>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1"/>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1"/>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1"/>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1"/>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1"/>
            <p:cNvSpPr/>
            <p:nvPr/>
          </p:nvSpPr>
          <p:spPr>
            <a:xfrm>
              <a:off x="2231056" y="2177127"/>
              <a:ext cx="638" cy="109"/>
            </a:xfrm>
            <a:custGeom>
              <a:rect b="b" l="l" r="r" t="t"/>
              <a:pathLst>
                <a:path extrusionOk="0" h="8" w="47">
                  <a:moveTo>
                    <a:pt x="1" y="8"/>
                  </a:moveTo>
                  <a:lnTo>
                    <a:pt x="4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1"/>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1"/>
            <p:cNvSpPr/>
            <p:nvPr/>
          </p:nvSpPr>
          <p:spPr>
            <a:xfrm>
              <a:off x="2232536" y="2177032"/>
              <a:ext cx="489" cy="14"/>
            </a:xfrm>
            <a:custGeom>
              <a:rect b="b" l="l" r="r" t="t"/>
              <a:pathLst>
                <a:path extrusionOk="0" h="1" w="36">
                  <a:moveTo>
                    <a:pt x="0" y="1"/>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1"/>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1"/>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1"/>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1"/>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1"/>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1"/>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1"/>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1"/>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1"/>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1"/>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1"/>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1"/>
            <p:cNvSpPr/>
            <p:nvPr/>
          </p:nvSpPr>
          <p:spPr>
            <a:xfrm>
              <a:off x="2034182" y="1771051"/>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1"/>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1"/>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1"/>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1"/>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1"/>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1"/>
            <p:cNvSpPr/>
            <p:nvPr/>
          </p:nvSpPr>
          <p:spPr>
            <a:xfrm>
              <a:off x="2110039" y="1759836"/>
              <a:ext cx="14" cy="448"/>
            </a:xfrm>
            <a:custGeom>
              <a:rect b="b" l="l" r="r" t="t"/>
              <a:pathLst>
                <a:path extrusionOk="0" h="33" w="1">
                  <a:moveTo>
                    <a:pt x="0" y="1"/>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1"/>
            <p:cNvSpPr/>
            <p:nvPr/>
          </p:nvSpPr>
          <p:spPr>
            <a:xfrm>
              <a:off x="2110039" y="1762878"/>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1"/>
            <p:cNvSpPr/>
            <p:nvPr/>
          </p:nvSpPr>
          <p:spPr>
            <a:xfrm>
              <a:off x="2119218" y="180970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1"/>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1"/>
            <p:cNvSpPr/>
            <p:nvPr/>
          </p:nvSpPr>
          <p:spPr>
            <a:xfrm>
              <a:off x="2119028" y="1808987"/>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1"/>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1"/>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1"/>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1"/>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1"/>
            <p:cNvSpPr/>
            <p:nvPr/>
          </p:nvSpPr>
          <p:spPr>
            <a:xfrm>
              <a:off x="2109985" y="1761452"/>
              <a:ext cx="14" cy="394"/>
            </a:xfrm>
            <a:custGeom>
              <a:rect b="b" l="l" r="r" t="t"/>
              <a:pathLst>
                <a:path extrusionOk="0" h="29" w="1">
                  <a:moveTo>
                    <a:pt x="1"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1"/>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1"/>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1"/>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1"/>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1"/>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1"/>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1"/>
            <p:cNvSpPr/>
            <p:nvPr/>
          </p:nvSpPr>
          <p:spPr>
            <a:xfrm>
              <a:off x="2135375" y="1790168"/>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1"/>
            <p:cNvSpPr/>
            <p:nvPr/>
          </p:nvSpPr>
          <p:spPr>
            <a:xfrm>
              <a:off x="2127962" y="1796916"/>
              <a:ext cx="434" cy="434"/>
            </a:xfrm>
            <a:custGeom>
              <a:rect b="b" l="l" r="r" t="t"/>
              <a:pathLst>
                <a:path extrusionOk="0" h="32" w="32">
                  <a:moveTo>
                    <a:pt x="0" y="32"/>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1"/>
            <p:cNvSpPr/>
            <p:nvPr/>
          </p:nvSpPr>
          <p:spPr>
            <a:xfrm>
              <a:off x="2128573" y="1796577"/>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1"/>
            <p:cNvSpPr/>
            <p:nvPr/>
          </p:nvSpPr>
          <p:spPr>
            <a:xfrm>
              <a:off x="2135416" y="1789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1"/>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1"/>
            <p:cNvSpPr/>
            <p:nvPr/>
          </p:nvSpPr>
          <p:spPr>
            <a:xfrm>
              <a:off x="2131899" y="1793726"/>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1"/>
            <p:cNvSpPr/>
            <p:nvPr/>
          </p:nvSpPr>
          <p:spPr>
            <a:xfrm>
              <a:off x="2131763" y="1793821"/>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1"/>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1"/>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1"/>
            <p:cNvSpPr/>
            <p:nvPr/>
          </p:nvSpPr>
          <p:spPr>
            <a:xfrm>
              <a:off x="2135375" y="178963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1"/>
            <p:cNvSpPr/>
            <p:nvPr/>
          </p:nvSpPr>
          <p:spPr>
            <a:xfrm>
              <a:off x="2135470" y="17883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1"/>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1"/>
            <p:cNvSpPr/>
            <p:nvPr/>
          </p:nvSpPr>
          <p:spPr>
            <a:xfrm>
              <a:off x="2137222" y="1859943"/>
              <a:ext cx="163" cy="244"/>
            </a:xfrm>
            <a:custGeom>
              <a:rect b="b" l="l" r="r" t="t"/>
              <a:pathLst>
                <a:path extrusionOk="0" h="18" w="12">
                  <a:moveTo>
                    <a:pt x="1"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1"/>
            <p:cNvSpPr/>
            <p:nvPr/>
          </p:nvSpPr>
          <p:spPr>
            <a:xfrm>
              <a:off x="2134615" y="185741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1"/>
            <p:cNvSpPr/>
            <p:nvPr/>
          </p:nvSpPr>
          <p:spPr>
            <a:xfrm>
              <a:off x="2136706" y="1859034"/>
              <a:ext cx="149" cy="204"/>
            </a:xfrm>
            <a:custGeom>
              <a:rect b="b" l="l" r="r" t="t"/>
              <a:pathLst>
                <a:path extrusionOk="0" h="15" w="11">
                  <a:moveTo>
                    <a:pt x="0" y="1"/>
                  </a:moveTo>
                  <a:lnTo>
                    <a:pt x="1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1"/>
            <p:cNvSpPr/>
            <p:nvPr/>
          </p:nvSpPr>
          <p:spPr>
            <a:xfrm>
              <a:off x="2137466" y="1860459"/>
              <a:ext cx="149" cy="258"/>
            </a:xfrm>
            <a:custGeom>
              <a:rect b="b" l="l" r="r" t="t"/>
              <a:pathLst>
                <a:path extrusionOk="0" h="19" w="11">
                  <a:moveTo>
                    <a:pt x="0" y="1"/>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1"/>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1"/>
            <p:cNvSpPr/>
            <p:nvPr/>
          </p:nvSpPr>
          <p:spPr>
            <a:xfrm>
              <a:off x="2137697" y="1861029"/>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1"/>
            <p:cNvSpPr/>
            <p:nvPr/>
          </p:nvSpPr>
          <p:spPr>
            <a:xfrm>
              <a:off x="2135036" y="1857567"/>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1"/>
            <p:cNvSpPr/>
            <p:nvPr/>
          </p:nvSpPr>
          <p:spPr>
            <a:xfrm>
              <a:off x="2137982" y="1861654"/>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1"/>
            <p:cNvSpPr/>
            <p:nvPr/>
          </p:nvSpPr>
          <p:spPr>
            <a:xfrm>
              <a:off x="2138172" y="186226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1"/>
            <p:cNvSpPr/>
            <p:nvPr/>
          </p:nvSpPr>
          <p:spPr>
            <a:xfrm>
              <a:off x="2136081" y="185827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1"/>
            <p:cNvSpPr/>
            <p:nvPr/>
          </p:nvSpPr>
          <p:spPr>
            <a:xfrm>
              <a:off x="2136421" y="185861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1"/>
            <p:cNvSpPr/>
            <p:nvPr/>
          </p:nvSpPr>
          <p:spPr>
            <a:xfrm>
              <a:off x="2135755" y="1857947"/>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1"/>
            <p:cNvSpPr/>
            <p:nvPr/>
          </p:nvSpPr>
          <p:spPr>
            <a:xfrm>
              <a:off x="2119883" y="1812408"/>
              <a:ext cx="54" cy="109"/>
            </a:xfrm>
            <a:custGeom>
              <a:rect b="b" l="l" r="r" t="t"/>
              <a:pathLst>
                <a:path extrusionOk="0" h="8" w="4">
                  <a:moveTo>
                    <a:pt x="0"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1"/>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1"/>
            <p:cNvSpPr/>
            <p:nvPr/>
          </p:nvSpPr>
          <p:spPr>
            <a:xfrm>
              <a:off x="2135416" y="185770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1"/>
            <p:cNvSpPr/>
            <p:nvPr/>
          </p:nvSpPr>
          <p:spPr>
            <a:xfrm>
              <a:off x="2119978" y="181265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1"/>
            <p:cNvSpPr/>
            <p:nvPr/>
          </p:nvSpPr>
          <p:spPr>
            <a:xfrm>
              <a:off x="2136991" y="1859468"/>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1"/>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1"/>
            <p:cNvSpPr/>
            <p:nvPr/>
          </p:nvSpPr>
          <p:spPr>
            <a:xfrm>
              <a:off x="2121730" y="1810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1"/>
            <p:cNvSpPr/>
            <p:nvPr/>
          </p:nvSpPr>
          <p:spPr>
            <a:xfrm>
              <a:off x="2138362" y="1862985"/>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1"/>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1"/>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1"/>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1"/>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1"/>
            <p:cNvSpPr/>
            <p:nvPr/>
          </p:nvSpPr>
          <p:spPr>
            <a:xfrm>
              <a:off x="1925752" y="1946065"/>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1"/>
            <p:cNvSpPr/>
            <p:nvPr/>
          </p:nvSpPr>
          <p:spPr>
            <a:xfrm>
              <a:off x="1928943" y="1940268"/>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1"/>
            <p:cNvSpPr/>
            <p:nvPr/>
          </p:nvSpPr>
          <p:spPr>
            <a:xfrm>
              <a:off x="1925752" y="19402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1"/>
            <p:cNvSpPr/>
            <p:nvPr/>
          </p:nvSpPr>
          <p:spPr>
            <a:xfrm>
              <a:off x="1932880" y="1939181"/>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1"/>
            <p:cNvSpPr/>
            <p:nvPr/>
          </p:nvSpPr>
          <p:spPr>
            <a:xfrm>
              <a:off x="1931835" y="1939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1"/>
            <p:cNvSpPr/>
            <p:nvPr/>
          </p:nvSpPr>
          <p:spPr>
            <a:xfrm>
              <a:off x="1925901" y="1946025"/>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1"/>
            <p:cNvSpPr/>
            <p:nvPr/>
          </p:nvSpPr>
          <p:spPr>
            <a:xfrm>
              <a:off x="1925521" y="194612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1"/>
            <p:cNvSpPr/>
            <p:nvPr/>
          </p:nvSpPr>
          <p:spPr>
            <a:xfrm>
              <a:off x="1926947" y="19403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1"/>
            <p:cNvSpPr/>
            <p:nvPr/>
          </p:nvSpPr>
          <p:spPr>
            <a:xfrm>
              <a:off x="1925087" y="1946160"/>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1"/>
            <p:cNvSpPr/>
            <p:nvPr/>
          </p:nvSpPr>
          <p:spPr>
            <a:xfrm>
              <a:off x="1928033" y="19403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1"/>
            <p:cNvSpPr/>
            <p:nvPr/>
          </p:nvSpPr>
          <p:spPr>
            <a:xfrm>
              <a:off x="1926037" y="19460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1"/>
            <p:cNvSpPr/>
            <p:nvPr/>
          </p:nvSpPr>
          <p:spPr>
            <a:xfrm>
              <a:off x="1929893" y="194013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1"/>
            <p:cNvSpPr/>
            <p:nvPr/>
          </p:nvSpPr>
          <p:spPr>
            <a:xfrm>
              <a:off x="1930884" y="1939888"/>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1"/>
            <p:cNvSpPr/>
            <p:nvPr/>
          </p:nvSpPr>
          <p:spPr>
            <a:xfrm>
              <a:off x="1926132" y="194597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1"/>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1"/>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1"/>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1"/>
            <p:cNvSpPr/>
            <p:nvPr/>
          </p:nvSpPr>
          <p:spPr>
            <a:xfrm>
              <a:off x="1944856" y="194940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1"/>
            <p:cNvSpPr/>
            <p:nvPr/>
          </p:nvSpPr>
          <p:spPr>
            <a:xfrm>
              <a:off x="1945141" y="194950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1"/>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1"/>
            <p:cNvSpPr/>
            <p:nvPr/>
          </p:nvSpPr>
          <p:spPr>
            <a:xfrm>
              <a:off x="1927612" y="1950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1"/>
            <p:cNvSpPr/>
            <p:nvPr/>
          </p:nvSpPr>
          <p:spPr>
            <a:xfrm>
              <a:off x="1927843" y="19507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1"/>
            <p:cNvSpPr/>
            <p:nvPr/>
          </p:nvSpPr>
          <p:spPr>
            <a:xfrm>
              <a:off x="1944666" y="194935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1"/>
            <p:cNvSpPr/>
            <p:nvPr/>
          </p:nvSpPr>
          <p:spPr>
            <a:xfrm>
              <a:off x="1927802" y="195073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1"/>
            <p:cNvSpPr/>
            <p:nvPr/>
          </p:nvSpPr>
          <p:spPr>
            <a:xfrm>
              <a:off x="1927748" y="195068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1"/>
            <p:cNvSpPr/>
            <p:nvPr/>
          </p:nvSpPr>
          <p:spPr>
            <a:xfrm>
              <a:off x="1927137" y="19505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1"/>
            <p:cNvSpPr/>
            <p:nvPr/>
          </p:nvSpPr>
          <p:spPr>
            <a:xfrm>
              <a:off x="1944475" y="19493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1"/>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1"/>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1"/>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1"/>
            <p:cNvSpPr/>
            <p:nvPr/>
          </p:nvSpPr>
          <p:spPr>
            <a:xfrm>
              <a:off x="2074819" y="19584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1"/>
            <p:cNvSpPr/>
            <p:nvPr/>
          </p:nvSpPr>
          <p:spPr>
            <a:xfrm>
              <a:off x="2069972" y="1992704"/>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1"/>
            <p:cNvSpPr/>
            <p:nvPr/>
          </p:nvSpPr>
          <p:spPr>
            <a:xfrm>
              <a:off x="2074860" y="195885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1"/>
            <p:cNvSpPr/>
            <p:nvPr/>
          </p:nvSpPr>
          <p:spPr>
            <a:xfrm>
              <a:off x="2074670" y="195752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1"/>
            <p:cNvSpPr/>
            <p:nvPr/>
          </p:nvSpPr>
          <p:spPr>
            <a:xfrm>
              <a:off x="2074385" y="1955678"/>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1"/>
            <p:cNvSpPr/>
            <p:nvPr/>
          </p:nvSpPr>
          <p:spPr>
            <a:xfrm>
              <a:off x="2074480" y="1956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1"/>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1"/>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1"/>
            <p:cNvSpPr/>
            <p:nvPr/>
          </p:nvSpPr>
          <p:spPr>
            <a:xfrm>
              <a:off x="2054141" y="196598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1"/>
            <p:cNvSpPr/>
            <p:nvPr/>
          </p:nvSpPr>
          <p:spPr>
            <a:xfrm>
              <a:off x="2054331" y="196632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1"/>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1"/>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1"/>
            <p:cNvSpPr/>
            <p:nvPr/>
          </p:nvSpPr>
          <p:spPr>
            <a:xfrm>
              <a:off x="2060414" y="1992514"/>
              <a:ext cx="14" cy="774"/>
            </a:xfrm>
            <a:custGeom>
              <a:rect b="b" l="l" r="r" t="t"/>
              <a:pathLst>
                <a:path extrusionOk="0" h="57" w="1">
                  <a:moveTo>
                    <a:pt x="1" y="0"/>
                  </a:moveTo>
                  <a:lnTo>
                    <a:pt x="1"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1"/>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1"/>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1"/>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1"/>
            <p:cNvSpPr/>
            <p:nvPr/>
          </p:nvSpPr>
          <p:spPr>
            <a:xfrm>
              <a:off x="2060319" y="1990369"/>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1"/>
            <p:cNvSpPr/>
            <p:nvPr/>
          </p:nvSpPr>
          <p:spPr>
            <a:xfrm>
              <a:off x="2060319" y="1989378"/>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1"/>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1"/>
            <p:cNvSpPr/>
            <p:nvPr/>
          </p:nvSpPr>
          <p:spPr>
            <a:xfrm>
              <a:off x="2054806" y="1966934"/>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1"/>
            <p:cNvSpPr/>
            <p:nvPr/>
          </p:nvSpPr>
          <p:spPr>
            <a:xfrm>
              <a:off x="2053951" y="196560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1"/>
            <p:cNvSpPr/>
            <p:nvPr/>
          </p:nvSpPr>
          <p:spPr>
            <a:xfrm>
              <a:off x="2060373" y="1991414"/>
              <a:ext cx="0" cy="679"/>
            </a:xfrm>
            <a:custGeom>
              <a:rect b="b" l="l" r="r" t="t"/>
              <a:pathLst>
                <a:path extrusionOk="0" h="50" w="0">
                  <a:moveTo>
                    <a:pt x="0" y="1"/>
                  </a:moveTo>
                  <a:lnTo>
                    <a:pt x="0" y="5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1"/>
            <p:cNvSpPr/>
            <p:nvPr/>
          </p:nvSpPr>
          <p:spPr>
            <a:xfrm>
              <a:off x="2053801" y="1965128"/>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1"/>
            <p:cNvSpPr/>
            <p:nvPr/>
          </p:nvSpPr>
          <p:spPr>
            <a:xfrm>
              <a:off x="2060224" y="1987477"/>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1"/>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1"/>
            <p:cNvSpPr/>
            <p:nvPr/>
          </p:nvSpPr>
          <p:spPr>
            <a:xfrm>
              <a:off x="2059939" y="1982820"/>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1"/>
            <p:cNvSpPr/>
            <p:nvPr/>
          </p:nvSpPr>
          <p:spPr>
            <a:xfrm>
              <a:off x="2060088" y="1984435"/>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1"/>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1"/>
            <p:cNvSpPr/>
            <p:nvPr/>
          </p:nvSpPr>
          <p:spPr>
            <a:xfrm>
              <a:off x="2060468" y="1993695"/>
              <a:ext cx="54" cy="923"/>
            </a:xfrm>
            <a:custGeom>
              <a:rect b="b" l="l" r="r" t="t"/>
              <a:pathLst>
                <a:path extrusionOk="0" h="68" w="4">
                  <a:moveTo>
                    <a:pt x="0" y="1"/>
                  </a:moveTo>
                  <a:lnTo>
                    <a:pt x="4" y="6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1"/>
            <p:cNvSpPr/>
            <p:nvPr/>
          </p:nvSpPr>
          <p:spPr>
            <a:xfrm>
              <a:off x="2060183" y="1986621"/>
              <a:ext cx="0" cy="584"/>
            </a:xfrm>
            <a:custGeom>
              <a:rect b="b" l="l" r="r" t="t"/>
              <a:pathLst>
                <a:path extrusionOk="0" h="43" w="0">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1"/>
            <p:cNvSpPr/>
            <p:nvPr/>
          </p:nvSpPr>
          <p:spPr>
            <a:xfrm>
              <a:off x="2060129" y="1985807"/>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1"/>
            <p:cNvSpPr/>
            <p:nvPr/>
          </p:nvSpPr>
          <p:spPr>
            <a:xfrm>
              <a:off x="2060088" y="1985101"/>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1"/>
            <p:cNvSpPr/>
            <p:nvPr/>
          </p:nvSpPr>
          <p:spPr>
            <a:xfrm>
              <a:off x="2054562" y="1966649"/>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1"/>
            <p:cNvSpPr/>
            <p:nvPr/>
          </p:nvSpPr>
          <p:spPr>
            <a:xfrm>
              <a:off x="2060509" y="1994795"/>
              <a:ext cx="14" cy="530"/>
            </a:xfrm>
            <a:custGeom>
              <a:rect b="b" l="l" r="r" t="t"/>
              <a:pathLst>
                <a:path extrusionOk="0" h="39" w="1">
                  <a:moveTo>
                    <a:pt x="1"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1"/>
            <p:cNvSpPr/>
            <p:nvPr/>
          </p:nvSpPr>
          <p:spPr>
            <a:xfrm>
              <a:off x="2055091" y="1967178"/>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1"/>
            <p:cNvSpPr/>
            <p:nvPr/>
          </p:nvSpPr>
          <p:spPr>
            <a:xfrm>
              <a:off x="2055376" y="196746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1"/>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1"/>
            <p:cNvSpPr/>
            <p:nvPr/>
          </p:nvSpPr>
          <p:spPr>
            <a:xfrm>
              <a:off x="2060278" y="1988427"/>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1"/>
            <p:cNvSpPr/>
            <p:nvPr/>
          </p:nvSpPr>
          <p:spPr>
            <a:xfrm>
              <a:off x="2056137" y="1967884"/>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1"/>
            <p:cNvSpPr/>
            <p:nvPr/>
          </p:nvSpPr>
          <p:spPr>
            <a:xfrm>
              <a:off x="2055757" y="1967654"/>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1"/>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1"/>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1"/>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1"/>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1"/>
            <p:cNvSpPr/>
            <p:nvPr/>
          </p:nvSpPr>
          <p:spPr>
            <a:xfrm>
              <a:off x="2159136" y="198890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1"/>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1"/>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1"/>
            <p:cNvSpPr/>
            <p:nvPr/>
          </p:nvSpPr>
          <p:spPr>
            <a:xfrm>
              <a:off x="2159611" y="198833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1"/>
            <p:cNvSpPr/>
            <p:nvPr/>
          </p:nvSpPr>
          <p:spPr>
            <a:xfrm>
              <a:off x="2161132" y="1986757"/>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1"/>
            <p:cNvSpPr/>
            <p:nvPr/>
          </p:nvSpPr>
          <p:spPr>
            <a:xfrm>
              <a:off x="2160086" y="1987803"/>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1"/>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1"/>
            <p:cNvSpPr/>
            <p:nvPr/>
          </p:nvSpPr>
          <p:spPr>
            <a:xfrm>
              <a:off x="2160616" y="1987287"/>
              <a:ext cx="244" cy="244"/>
            </a:xfrm>
            <a:custGeom>
              <a:rect b="b" l="l" r="r" t="t"/>
              <a:pathLst>
                <a:path extrusionOk="0" h="18" w="18">
                  <a:moveTo>
                    <a:pt x="0"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1"/>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1"/>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1"/>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1"/>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1"/>
            <p:cNvSpPr/>
            <p:nvPr/>
          </p:nvSpPr>
          <p:spPr>
            <a:xfrm>
              <a:off x="2115213" y="2000688"/>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1"/>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1"/>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1"/>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1"/>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1"/>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1"/>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1"/>
            <p:cNvSpPr/>
            <p:nvPr/>
          </p:nvSpPr>
          <p:spPr>
            <a:xfrm>
              <a:off x="2153718" y="1945875"/>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1"/>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1"/>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1"/>
            <p:cNvSpPr/>
            <p:nvPr/>
          </p:nvSpPr>
          <p:spPr>
            <a:xfrm>
              <a:off x="2115172" y="200091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1"/>
            <p:cNvSpPr/>
            <p:nvPr/>
          </p:nvSpPr>
          <p:spPr>
            <a:xfrm>
              <a:off x="2153487" y="1948645"/>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1"/>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1"/>
            <p:cNvSpPr/>
            <p:nvPr/>
          </p:nvSpPr>
          <p:spPr>
            <a:xfrm>
              <a:off x="2113597" y="2006825"/>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1"/>
            <p:cNvSpPr/>
            <p:nvPr/>
          </p:nvSpPr>
          <p:spPr>
            <a:xfrm>
              <a:off x="2114506" y="2003824"/>
              <a:ext cx="54" cy="244"/>
            </a:xfrm>
            <a:custGeom>
              <a:rect b="b" l="l" r="r" t="t"/>
              <a:pathLst>
                <a:path extrusionOk="0" h="18"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1"/>
            <p:cNvSpPr/>
            <p:nvPr/>
          </p:nvSpPr>
          <p:spPr>
            <a:xfrm>
              <a:off x="2115117" y="200120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1"/>
            <p:cNvSpPr/>
            <p:nvPr/>
          </p:nvSpPr>
          <p:spPr>
            <a:xfrm>
              <a:off x="2113977" y="200553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1"/>
            <p:cNvSpPr/>
            <p:nvPr/>
          </p:nvSpPr>
          <p:spPr>
            <a:xfrm>
              <a:off x="2114602" y="2003254"/>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1"/>
            <p:cNvSpPr/>
            <p:nvPr/>
          </p:nvSpPr>
          <p:spPr>
            <a:xfrm>
              <a:off x="2114221" y="2004924"/>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1"/>
            <p:cNvSpPr/>
            <p:nvPr/>
          </p:nvSpPr>
          <p:spPr>
            <a:xfrm>
              <a:off x="2113787" y="20061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1"/>
            <p:cNvSpPr/>
            <p:nvPr/>
          </p:nvSpPr>
          <p:spPr>
            <a:xfrm>
              <a:off x="2114316" y="2004353"/>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1"/>
            <p:cNvSpPr/>
            <p:nvPr/>
          </p:nvSpPr>
          <p:spPr>
            <a:xfrm>
              <a:off x="2114982" y="2001923"/>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1"/>
            <p:cNvSpPr/>
            <p:nvPr/>
          </p:nvSpPr>
          <p:spPr>
            <a:xfrm>
              <a:off x="2114737" y="2002779"/>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1"/>
            <p:cNvSpPr/>
            <p:nvPr/>
          </p:nvSpPr>
          <p:spPr>
            <a:xfrm>
              <a:off x="2114832" y="2002344"/>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1"/>
            <p:cNvSpPr/>
            <p:nvPr/>
          </p:nvSpPr>
          <p:spPr>
            <a:xfrm>
              <a:off x="2113366" y="2007490"/>
              <a:ext cx="54" cy="204"/>
            </a:xfrm>
            <a:custGeom>
              <a:rect b="b" l="l" r="r" t="t"/>
              <a:pathLst>
                <a:path extrusionOk="0" h="15" w="4">
                  <a:moveTo>
                    <a:pt x="0"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1"/>
            <p:cNvSpPr/>
            <p:nvPr/>
          </p:nvSpPr>
          <p:spPr>
            <a:xfrm>
              <a:off x="2115022" y="2001543"/>
              <a:ext cx="68" cy="204"/>
            </a:xfrm>
            <a:custGeom>
              <a:rect b="b" l="l" r="r" t="t"/>
              <a:pathLst>
                <a:path extrusionOk="0" h="15" w="5">
                  <a:moveTo>
                    <a:pt x="1"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1"/>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1"/>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1"/>
            <p:cNvSpPr/>
            <p:nvPr/>
          </p:nvSpPr>
          <p:spPr>
            <a:xfrm>
              <a:off x="2053761" y="1996316"/>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1"/>
            <p:cNvSpPr/>
            <p:nvPr/>
          </p:nvSpPr>
          <p:spPr>
            <a:xfrm>
              <a:off x="2053516" y="1995786"/>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1"/>
            <p:cNvSpPr/>
            <p:nvPr/>
          </p:nvSpPr>
          <p:spPr>
            <a:xfrm>
              <a:off x="2052905" y="199398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1"/>
            <p:cNvSpPr/>
            <p:nvPr/>
          </p:nvSpPr>
          <p:spPr>
            <a:xfrm>
              <a:off x="2053326" y="1995175"/>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1"/>
            <p:cNvSpPr/>
            <p:nvPr/>
          </p:nvSpPr>
          <p:spPr>
            <a:xfrm>
              <a:off x="2053095" y="1994605"/>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1"/>
            <p:cNvSpPr/>
            <p:nvPr/>
          </p:nvSpPr>
          <p:spPr>
            <a:xfrm>
              <a:off x="2054277" y="1997497"/>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1"/>
            <p:cNvSpPr/>
            <p:nvPr/>
          </p:nvSpPr>
          <p:spPr>
            <a:xfrm>
              <a:off x="2053992" y="199692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1"/>
            <p:cNvSpPr/>
            <p:nvPr/>
          </p:nvSpPr>
          <p:spPr>
            <a:xfrm>
              <a:off x="2054467" y="1997931"/>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1"/>
            <p:cNvSpPr/>
            <p:nvPr/>
          </p:nvSpPr>
          <p:spPr>
            <a:xfrm>
              <a:off x="2048004" y="196508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1"/>
            <p:cNvSpPr/>
            <p:nvPr/>
          </p:nvSpPr>
          <p:spPr>
            <a:xfrm>
              <a:off x="2047909" y="196489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1"/>
            <p:cNvSpPr/>
            <p:nvPr/>
          </p:nvSpPr>
          <p:spPr>
            <a:xfrm>
              <a:off x="2048343" y="196556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1"/>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1"/>
            <p:cNvSpPr/>
            <p:nvPr/>
          </p:nvSpPr>
          <p:spPr>
            <a:xfrm>
              <a:off x="2052376" y="1991849"/>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1"/>
            <p:cNvSpPr/>
            <p:nvPr/>
          </p:nvSpPr>
          <p:spPr>
            <a:xfrm>
              <a:off x="2047393" y="1963472"/>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1"/>
            <p:cNvSpPr/>
            <p:nvPr/>
          </p:nvSpPr>
          <p:spPr>
            <a:xfrm>
              <a:off x="2047773" y="1964612"/>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1"/>
            <p:cNvSpPr/>
            <p:nvPr/>
          </p:nvSpPr>
          <p:spPr>
            <a:xfrm>
              <a:off x="2047529" y="1963947"/>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1"/>
            <p:cNvSpPr/>
            <p:nvPr/>
          </p:nvSpPr>
          <p:spPr>
            <a:xfrm>
              <a:off x="2047678" y="1964273"/>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1"/>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1"/>
            <p:cNvSpPr/>
            <p:nvPr/>
          </p:nvSpPr>
          <p:spPr>
            <a:xfrm>
              <a:off x="2048153" y="196531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1"/>
            <p:cNvSpPr/>
            <p:nvPr/>
          </p:nvSpPr>
          <p:spPr>
            <a:xfrm>
              <a:off x="2048438" y="196565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1"/>
            <p:cNvSpPr/>
            <p:nvPr/>
          </p:nvSpPr>
          <p:spPr>
            <a:xfrm>
              <a:off x="2047298" y="1962942"/>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1"/>
            <p:cNvSpPr/>
            <p:nvPr/>
          </p:nvSpPr>
          <p:spPr>
            <a:xfrm>
              <a:off x="2052661" y="1993179"/>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1"/>
            <p:cNvSpPr/>
            <p:nvPr/>
          </p:nvSpPr>
          <p:spPr>
            <a:xfrm>
              <a:off x="2048574" y="196575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1"/>
            <p:cNvSpPr/>
            <p:nvPr/>
          </p:nvSpPr>
          <p:spPr>
            <a:xfrm>
              <a:off x="2052525" y="199251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1"/>
            <p:cNvSpPr/>
            <p:nvPr/>
          </p:nvSpPr>
          <p:spPr>
            <a:xfrm>
              <a:off x="2047149" y="1962426"/>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1"/>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1"/>
            <p:cNvSpPr/>
            <p:nvPr/>
          </p:nvSpPr>
          <p:spPr>
            <a:xfrm>
              <a:off x="2048248" y="196546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1"/>
            <p:cNvSpPr/>
            <p:nvPr/>
          </p:nvSpPr>
          <p:spPr>
            <a:xfrm>
              <a:off x="2030082" y="197692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1"/>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1"/>
            <p:cNvSpPr/>
            <p:nvPr/>
          </p:nvSpPr>
          <p:spPr>
            <a:xfrm>
              <a:off x="2029756" y="1975203"/>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1"/>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1"/>
            <p:cNvSpPr/>
            <p:nvPr/>
          </p:nvSpPr>
          <p:spPr>
            <a:xfrm>
              <a:off x="2028561" y="2003444"/>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1"/>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1"/>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1"/>
            <p:cNvSpPr/>
            <p:nvPr/>
          </p:nvSpPr>
          <p:spPr>
            <a:xfrm>
              <a:off x="2030231" y="1977728"/>
              <a:ext cx="54" cy="353"/>
            </a:xfrm>
            <a:custGeom>
              <a:rect b="b" l="l" r="r" t="t"/>
              <a:pathLst>
                <a:path extrusionOk="0" h="26" w="4">
                  <a:moveTo>
                    <a:pt x="4"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1"/>
            <p:cNvSpPr/>
            <p:nvPr/>
          </p:nvSpPr>
          <p:spPr>
            <a:xfrm>
              <a:off x="2030747" y="1981530"/>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1"/>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1"/>
            <p:cNvSpPr/>
            <p:nvPr/>
          </p:nvSpPr>
          <p:spPr>
            <a:xfrm>
              <a:off x="2030557" y="1979914"/>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1"/>
            <p:cNvSpPr/>
            <p:nvPr/>
          </p:nvSpPr>
          <p:spPr>
            <a:xfrm>
              <a:off x="2029281" y="1973397"/>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1"/>
            <p:cNvSpPr/>
            <p:nvPr/>
          </p:nvSpPr>
          <p:spPr>
            <a:xfrm>
              <a:off x="2030367" y="1978488"/>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1"/>
            <p:cNvSpPr/>
            <p:nvPr/>
          </p:nvSpPr>
          <p:spPr>
            <a:xfrm>
              <a:off x="2029511" y="1974306"/>
              <a:ext cx="109" cy="394"/>
            </a:xfrm>
            <a:custGeom>
              <a:rect b="b" l="l" r="r" t="t"/>
              <a:pathLst>
                <a:path extrusionOk="0" h="29" w="8">
                  <a:moveTo>
                    <a:pt x="8"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1"/>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1"/>
            <p:cNvSpPr/>
            <p:nvPr/>
          </p:nvSpPr>
          <p:spPr>
            <a:xfrm>
              <a:off x="2030462" y="1979249"/>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1"/>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1"/>
            <p:cNvSpPr/>
            <p:nvPr/>
          </p:nvSpPr>
          <p:spPr>
            <a:xfrm>
              <a:off x="2028995" y="1972541"/>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1"/>
            <p:cNvSpPr/>
            <p:nvPr/>
          </p:nvSpPr>
          <p:spPr>
            <a:xfrm>
              <a:off x="2029892" y="1976072"/>
              <a:ext cx="109" cy="339"/>
            </a:xfrm>
            <a:custGeom>
              <a:rect b="b" l="l" r="r" t="t"/>
              <a:pathLst>
                <a:path extrusionOk="0" h="25" w="8">
                  <a:moveTo>
                    <a:pt x="8"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1"/>
            <p:cNvSpPr/>
            <p:nvPr/>
          </p:nvSpPr>
          <p:spPr>
            <a:xfrm>
              <a:off x="2028425" y="1970885"/>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1"/>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1"/>
            <p:cNvSpPr/>
            <p:nvPr/>
          </p:nvSpPr>
          <p:spPr>
            <a:xfrm>
              <a:off x="2028710" y="1971686"/>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1"/>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1"/>
            <p:cNvSpPr/>
            <p:nvPr/>
          </p:nvSpPr>
          <p:spPr>
            <a:xfrm>
              <a:off x="1956464" y="19525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1"/>
            <p:cNvSpPr/>
            <p:nvPr/>
          </p:nvSpPr>
          <p:spPr>
            <a:xfrm>
              <a:off x="1957510" y="195258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1"/>
            <p:cNvSpPr/>
            <p:nvPr/>
          </p:nvSpPr>
          <p:spPr>
            <a:xfrm>
              <a:off x="1953898" y="195235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1"/>
            <p:cNvSpPr/>
            <p:nvPr/>
          </p:nvSpPr>
          <p:spPr>
            <a:xfrm>
              <a:off x="1953138" y="1952162"/>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1"/>
            <p:cNvSpPr/>
            <p:nvPr/>
          </p:nvSpPr>
          <p:spPr>
            <a:xfrm>
              <a:off x="1951997" y="1951822"/>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1"/>
            <p:cNvSpPr/>
            <p:nvPr/>
          </p:nvSpPr>
          <p:spPr>
            <a:xfrm>
              <a:off x="1952513" y="1952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1"/>
            <p:cNvSpPr/>
            <p:nvPr/>
          </p:nvSpPr>
          <p:spPr>
            <a:xfrm>
              <a:off x="1955650" y="1952542"/>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1"/>
            <p:cNvSpPr/>
            <p:nvPr/>
          </p:nvSpPr>
          <p:spPr>
            <a:xfrm>
              <a:off x="1958026" y="195258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1"/>
            <p:cNvSpPr/>
            <p:nvPr/>
          </p:nvSpPr>
          <p:spPr>
            <a:xfrm>
              <a:off x="1958745" y="1952542"/>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1"/>
            <p:cNvSpPr/>
            <p:nvPr/>
          </p:nvSpPr>
          <p:spPr>
            <a:xfrm>
              <a:off x="1960972" y="1952202"/>
              <a:ext cx="543" cy="109"/>
            </a:xfrm>
            <a:custGeom>
              <a:rect b="b" l="l" r="r" t="t"/>
              <a:pathLst>
                <a:path extrusionOk="0" h="8" w="40">
                  <a:moveTo>
                    <a:pt x="39"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1"/>
            <p:cNvSpPr/>
            <p:nvPr/>
          </p:nvSpPr>
          <p:spPr>
            <a:xfrm>
              <a:off x="1959451" y="1952487"/>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1"/>
            <p:cNvSpPr/>
            <p:nvPr/>
          </p:nvSpPr>
          <p:spPr>
            <a:xfrm>
              <a:off x="1960171" y="1952392"/>
              <a:ext cx="394" cy="68"/>
            </a:xfrm>
            <a:custGeom>
              <a:rect b="b" l="l" r="r" t="t"/>
              <a:pathLst>
                <a:path extrusionOk="0" h="5" w="29">
                  <a:moveTo>
                    <a:pt x="2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1"/>
            <p:cNvSpPr/>
            <p:nvPr/>
          </p:nvSpPr>
          <p:spPr>
            <a:xfrm>
              <a:off x="1961732" y="1952067"/>
              <a:ext cx="448" cy="109"/>
            </a:xfrm>
            <a:custGeom>
              <a:rect b="b" l="l" r="r" t="t"/>
              <a:pathLst>
                <a:path extrusionOk="0" h="8" w="33">
                  <a:moveTo>
                    <a:pt x="3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1"/>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1"/>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1"/>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1"/>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1"/>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1"/>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1"/>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1"/>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1"/>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1"/>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1"/>
            <p:cNvSpPr/>
            <p:nvPr/>
          </p:nvSpPr>
          <p:spPr>
            <a:xfrm>
              <a:off x="1946960" y="1949595"/>
              <a:ext cx="0" cy="109"/>
            </a:xfrm>
            <a:custGeom>
              <a:rect b="b" l="l" r="r" t="t"/>
              <a:pathLst>
                <a:path extrusionOk="0" h="8" w="0">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1"/>
            <p:cNvSpPr/>
            <p:nvPr/>
          </p:nvSpPr>
          <p:spPr>
            <a:xfrm>
              <a:off x="1987217" y="1973261"/>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1"/>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1"/>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1"/>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1"/>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1"/>
            <p:cNvSpPr/>
            <p:nvPr/>
          </p:nvSpPr>
          <p:spPr>
            <a:xfrm>
              <a:off x="1986878" y="1967789"/>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1"/>
            <p:cNvSpPr/>
            <p:nvPr/>
          </p:nvSpPr>
          <p:spPr>
            <a:xfrm>
              <a:off x="1986742" y="1968319"/>
              <a:ext cx="54" cy="244"/>
            </a:xfrm>
            <a:custGeom>
              <a:rect b="b" l="l" r="r" t="t"/>
              <a:pathLst>
                <a:path extrusionOk="0" h="18" w="4">
                  <a:moveTo>
                    <a:pt x="0"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1"/>
            <p:cNvSpPr/>
            <p:nvPr/>
          </p:nvSpPr>
          <p:spPr>
            <a:xfrm>
              <a:off x="1986457" y="1971211"/>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1"/>
            <p:cNvSpPr/>
            <p:nvPr/>
          </p:nvSpPr>
          <p:spPr>
            <a:xfrm>
              <a:off x="1986688" y="1968835"/>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1"/>
            <p:cNvSpPr/>
            <p:nvPr/>
          </p:nvSpPr>
          <p:spPr>
            <a:xfrm>
              <a:off x="1986457" y="197073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1"/>
            <p:cNvSpPr/>
            <p:nvPr/>
          </p:nvSpPr>
          <p:spPr>
            <a:xfrm>
              <a:off x="1986973" y="1967273"/>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1"/>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1"/>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1"/>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1"/>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1"/>
            <p:cNvSpPr/>
            <p:nvPr/>
          </p:nvSpPr>
          <p:spPr>
            <a:xfrm>
              <a:off x="1986593" y="1969310"/>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1"/>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1"/>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1"/>
            <p:cNvSpPr/>
            <p:nvPr/>
          </p:nvSpPr>
          <p:spPr>
            <a:xfrm>
              <a:off x="1991345" y="2005630"/>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1"/>
            <p:cNvSpPr/>
            <p:nvPr/>
          </p:nvSpPr>
          <p:spPr>
            <a:xfrm>
              <a:off x="1990259" y="2008766"/>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1"/>
            <p:cNvSpPr/>
            <p:nvPr/>
          </p:nvSpPr>
          <p:spPr>
            <a:xfrm>
              <a:off x="1990639" y="2007490"/>
              <a:ext cx="54" cy="244"/>
            </a:xfrm>
            <a:custGeom>
              <a:rect b="b" l="l" r="r" t="t"/>
              <a:pathLst>
                <a:path extrusionOk="0" h="18" w="4">
                  <a:moveTo>
                    <a:pt x="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1"/>
            <p:cNvSpPr/>
            <p:nvPr/>
          </p:nvSpPr>
          <p:spPr>
            <a:xfrm>
              <a:off x="1991155" y="2006064"/>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1"/>
            <p:cNvSpPr/>
            <p:nvPr/>
          </p:nvSpPr>
          <p:spPr>
            <a:xfrm>
              <a:off x="1990449" y="2008101"/>
              <a:ext cx="54" cy="258"/>
            </a:xfrm>
            <a:custGeom>
              <a:rect b="b" l="l" r="r" t="t"/>
              <a:pathLst>
                <a:path extrusionOk="0" h="19" w="4">
                  <a:moveTo>
                    <a:pt x="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1"/>
            <p:cNvSpPr/>
            <p:nvPr/>
          </p:nvSpPr>
          <p:spPr>
            <a:xfrm>
              <a:off x="1990965" y="2006485"/>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1"/>
            <p:cNvSpPr/>
            <p:nvPr/>
          </p:nvSpPr>
          <p:spPr>
            <a:xfrm>
              <a:off x="1990775" y="2006960"/>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1"/>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1"/>
            <p:cNvSpPr/>
            <p:nvPr/>
          </p:nvSpPr>
          <p:spPr>
            <a:xfrm>
              <a:off x="198079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1"/>
            <p:cNvSpPr/>
            <p:nvPr/>
          </p:nvSpPr>
          <p:spPr>
            <a:xfrm>
              <a:off x="197984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1"/>
            <p:cNvSpPr/>
            <p:nvPr/>
          </p:nvSpPr>
          <p:spPr>
            <a:xfrm>
              <a:off x="1971481" y="198191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1"/>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1"/>
            <p:cNvSpPr/>
            <p:nvPr/>
          </p:nvSpPr>
          <p:spPr>
            <a:xfrm>
              <a:off x="1981800" y="1990084"/>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1"/>
            <p:cNvSpPr/>
            <p:nvPr/>
          </p:nvSpPr>
          <p:spPr>
            <a:xfrm>
              <a:off x="1974468" y="1981299"/>
              <a:ext cx="353" cy="54"/>
            </a:xfrm>
            <a:custGeom>
              <a:rect b="b" l="l" r="r" t="t"/>
              <a:pathLst>
                <a:path extrusionOk="0" h="4" w="26">
                  <a:moveTo>
                    <a:pt x="1" y="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1"/>
            <p:cNvSpPr/>
            <p:nvPr/>
          </p:nvSpPr>
          <p:spPr>
            <a:xfrm>
              <a:off x="1972567" y="1981584"/>
              <a:ext cx="448" cy="109"/>
            </a:xfrm>
            <a:custGeom>
              <a:rect b="b" l="l" r="r" t="t"/>
              <a:pathLst>
                <a:path extrusionOk="0" h="8" w="33">
                  <a:moveTo>
                    <a:pt x="1" y="7"/>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1"/>
            <p:cNvSpPr/>
            <p:nvPr/>
          </p:nvSpPr>
          <p:spPr>
            <a:xfrm>
              <a:off x="1984597" y="1988373"/>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1"/>
            <p:cNvSpPr/>
            <p:nvPr/>
          </p:nvSpPr>
          <p:spPr>
            <a:xfrm>
              <a:off x="1980374" y="1990708"/>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1"/>
            <p:cNvSpPr/>
            <p:nvPr/>
          </p:nvSpPr>
          <p:spPr>
            <a:xfrm>
              <a:off x="1984081" y="1987952"/>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1"/>
            <p:cNvSpPr/>
            <p:nvPr/>
          </p:nvSpPr>
          <p:spPr>
            <a:xfrm>
              <a:off x="1984312" y="1988183"/>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1"/>
            <p:cNvSpPr/>
            <p:nvPr/>
          </p:nvSpPr>
          <p:spPr>
            <a:xfrm>
              <a:off x="1981366" y="1990369"/>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1"/>
            <p:cNvSpPr/>
            <p:nvPr/>
          </p:nvSpPr>
          <p:spPr>
            <a:xfrm>
              <a:off x="1973898" y="1981340"/>
              <a:ext cx="394" cy="109"/>
            </a:xfrm>
            <a:custGeom>
              <a:rect b="b" l="l" r="r" t="t"/>
              <a:pathLst>
                <a:path extrusionOk="0" h="8" w="29">
                  <a:moveTo>
                    <a:pt x="1" y="8"/>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1"/>
            <p:cNvSpPr/>
            <p:nvPr/>
          </p:nvSpPr>
          <p:spPr>
            <a:xfrm>
              <a:off x="1973233" y="1981435"/>
              <a:ext cx="448" cy="109"/>
            </a:xfrm>
            <a:custGeom>
              <a:rect b="b" l="l" r="r" t="t"/>
              <a:pathLst>
                <a:path extrusionOk="0" h="8" w="33">
                  <a:moveTo>
                    <a:pt x="1" y="8"/>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1"/>
            <p:cNvSpPr/>
            <p:nvPr/>
          </p:nvSpPr>
          <p:spPr>
            <a:xfrm>
              <a:off x="1971766" y="1981720"/>
              <a:ext cx="530" cy="109"/>
            </a:xfrm>
            <a:custGeom>
              <a:rect b="b" l="l" r="r" t="t"/>
              <a:pathLst>
                <a:path extrusionOk="0" h="8" w="39">
                  <a:moveTo>
                    <a:pt x="0" y="8"/>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1"/>
            <p:cNvSpPr/>
            <p:nvPr/>
          </p:nvSpPr>
          <p:spPr>
            <a:xfrm>
              <a:off x="1975378" y="198115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1"/>
            <p:cNvSpPr/>
            <p:nvPr/>
          </p:nvSpPr>
          <p:spPr>
            <a:xfrm>
              <a:off x="1974943" y="1981204"/>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1"/>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1"/>
            <p:cNvSpPr/>
            <p:nvPr/>
          </p:nvSpPr>
          <p:spPr>
            <a:xfrm>
              <a:off x="1953749" y="1973166"/>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1"/>
            <p:cNvSpPr/>
            <p:nvPr/>
          </p:nvSpPr>
          <p:spPr>
            <a:xfrm>
              <a:off x="1954754" y="197187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1"/>
            <p:cNvSpPr/>
            <p:nvPr/>
          </p:nvSpPr>
          <p:spPr>
            <a:xfrm>
              <a:off x="1951563" y="1975257"/>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1"/>
            <p:cNvSpPr/>
            <p:nvPr/>
          </p:nvSpPr>
          <p:spPr>
            <a:xfrm>
              <a:off x="1954564" y="1972161"/>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1"/>
            <p:cNvSpPr/>
            <p:nvPr/>
          </p:nvSpPr>
          <p:spPr>
            <a:xfrm>
              <a:off x="1950382" y="1976357"/>
              <a:ext cx="204" cy="149"/>
            </a:xfrm>
            <a:custGeom>
              <a:rect b="b" l="l" r="r" t="t"/>
              <a:pathLst>
                <a:path extrusionOk="0" h="11" w="15">
                  <a:moveTo>
                    <a:pt x="0" y="11"/>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1"/>
            <p:cNvSpPr/>
            <p:nvPr/>
          </p:nvSpPr>
          <p:spPr>
            <a:xfrm>
              <a:off x="1954319" y="1972501"/>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1"/>
            <p:cNvSpPr/>
            <p:nvPr/>
          </p:nvSpPr>
          <p:spPr>
            <a:xfrm>
              <a:off x="1955039" y="19713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1"/>
            <p:cNvSpPr/>
            <p:nvPr/>
          </p:nvSpPr>
          <p:spPr>
            <a:xfrm>
              <a:off x="1954889" y="1971591"/>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1"/>
            <p:cNvSpPr/>
            <p:nvPr/>
          </p:nvSpPr>
          <p:spPr>
            <a:xfrm>
              <a:off x="1955134" y="197111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1"/>
            <p:cNvSpPr/>
            <p:nvPr/>
          </p:nvSpPr>
          <p:spPr>
            <a:xfrm>
              <a:off x="1952608" y="1974347"/>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1"/>
            <p:cNvSpPr/>
            <p:nvPr/>
          </p:nvSpPr>
          <p:spPr>
            <a:xfrm>
              <a:off x="1952092" y="1974782"/>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1"/>
            <p:cNvSpPr/>
            <p:nvPr/>
          </p:nvSpPr>
          <p:spPr>
            <a:xfrm>
              <a:off x="1950993" y="1975786"/>
              <a:ext cx="204" cy="190"/>
            </a:xfrm>
            <a:custGeom>
              <a:rect b="b" l="l" r="r" t="t"/>
              <a:pathLst>
                <a:path extrusionOk="0" h="14"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1"/>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1"/>
            <p:cNvSpPr/>
            <p:nvPr/>
          </p:nvSpPr>
          <p:spPr>
            <a:xfrm>
              <a:off x="1954034" y="1972827"/>
              <a:ext cx="163" cy="163"/>
            </a:xfrm>
            <a:custGeom>
              <a:rect b="b" l="l" r="r" t="t"/>
              <a:pathLst>
                <a:path extrusionOk="0" h="12" w="12">
                  <a:moveTo>
                    <a:pt x="1"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1"/>
            <p:cNvSpPr/>
            <p:nvPr/>
          </p:nvSpPr>
          <p:spPr>
            <a:xfrm>
              <a:off x="1953369" y="1973546"/>
              <a:ext cx="204" cy="204"/>
            </a:xfrm>
            <a:custGeom>
              <a:rect b="b" l="l" r="r" t="t"/>
              <a:pathLst>
                <a:path extrusionOk="0" h="15"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1"/>
            <p:cNvSpPr/>
            <p:nvPr/>
          </p:nvSpPr>
          <p:spPr>
            <a:xfrm>
              <a:off x="1952989" y="1973926"/>
              <a:ext cx="204" cy="204"/>
            </a:xfrm>
            <a:custGeom>
              <a:rect b="b" l="l" r="r" t="t"/>
              <a:pathLst>
                <a:path extrusionOk="0" h="15" w="15">
                  <a:moveTo>
                    <a:pt x="15"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1"/>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1"/>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1"/>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1"/>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1"/>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1"/>
            <p:cNvSpPr/>
            <p:nvPr/>
          </p:nvSpPr>
          <p:spPr>
            <a:xfrm>
              <a:off x="1969675" y="198200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1"/>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1"/>
            <p:cNvSpPr/>
            <p:nvPr/>
          </p:nvSpPr>
          <p:spPr>
            <a:xfrm>
              <a:off x="1969580" y="198139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1"/>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1"/>
            <p:cNvSpPr/>
            <p:nvPr/>
          </p:nvSpPr>
          <p:spPr>
            <a:xfrm>
              <a:off x="1982370" y="1833793"/>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1"/>
            <p:cNvSpPr/>
            <p:nvPr/>
          </p:nvSpPr>
          <p:spPr>
            <a:xfrm>
              <a:off x="1982275" y="1833508"/>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1"/>
            <p:cNvSpPr/>
            <p:nvPr/>
          </p:nvSpPr>
          <p:spPr>
            <a:xfrm>
              <a:off x="1982465" y="1834078"/>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1"/>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1"/>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1"/>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1"/>
            <p:cNvSpPr/>
            <p:nvPr/>
          </p:nvSpPr>
          <p:spPr>
            <a:xfrm>
              <a:off x="1984502" y="183618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1"/>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1"/>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1"/>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1"/>
            <p:cNvSpPr/>
            <p:nvPr/>
          </p:nvSpPr>
          <p:spPr>
            <a:xfrm>
              <a:off x="1983796"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1"/>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1"/>
            <p:cNvSpPr/>
            <p:nvPr/>
          </p:nvSpPr>
          <p:spPr>
            <a:xfrm>
              <a:off x="1984081" y="184515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1"/>
            <p:cNvSpPr/>
            <p:nvPr/>
          </p:nvSpPr>
          <p:spPr>
            <a:xfrm>
              <a:off x="1983891"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1"/>
            <p:cNvSpPr/>
            <p:nvPr/>
          </p:nvSpPr>
          <p:spPr>
            <a:xfrm>
              <a:off x="1984122" y="1845062"/>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1"/>
            <p:cNvSpPr/>
            <p:nvPr/>
          </p:nvSpPr>
          <p:spPr>
            <a:xfrm>
              <a:off x="1984366" y="1843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1"/>
            <p:cNvSpPr/>
            <p:nvPr/>
          </p:nvSpPr>
          <p:spPr>
            <a:xfrm>
              <a:off x="1983932" y="18454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1"/>
            <p:cNvSpPr/>
            <p:nvPr/>
          </p:nvSpPr>
          <p:spPr>
            <a:xfrm>
              <a:off x="1984027" y="184525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1"/>
            <p:cNvSpPr/>
            <p:nvPr/>
          </p:nvSpPr>
          <p:spPr>
            <a:xfrm>
              <a:off x="1984407" y="1840269"/>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1"/>
            <p:cNvSpPr/>
            <p:nvPr/>
          </p:nvSpPr>
          <p:spPr>
            <a:xfrm>
              <a:off x="1984407" y="1841790"/>
              <a:ext cx="14" cy="244"/>
            </a:xfrm>
            <a:custGeom>
              <a:rect b="b" l="l" r="r" t="t"/>
              <a:pathLst>
                <a:path extrusionOk="0" h="18" w="1">
                  <a:moveTo>
                    <a:pt x="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1"/>
            <p:cNvSpPr/>
            <p:nvPr/>
          </p:nvSpPr>
          <p:spPr>
            <a:xfrm>
              <a:off x="1984217" y="18447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1"/>
            <p:cNvSpPr/>
            <p:nvPr/>
          </p:nvSpPr>
          <p:spPr>
            <a:xfrm>
              <a:off x="1984271" y="1844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1"/>
            <p:cNvSpPr/>
            <p:nvPr/>
          </p:nvSpPr>
          <p:spPr>
            <a:xfrm>
              <a:off x="1984366" y="184373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1"/>
            <p:cNvSpPr/>
            <p:nvPr/>
          </p:nvSpPr>
          <p:spPr>
            <a:xfrm>
              <a:off x="1984366" y="184397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1"/>
            <p:cNvSpPr/>
            <p:nvPr/>
          </p:nvSpPr>
          <p:spPr>
            <a:xfrm>
              <a:off x="1984407" y="184278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1"/>
            <p:cNvSpPr/>
            <p:nvPr/>
          </p:nvSpPr>
          <p:spPr>
            <a:xfrm>
              <a:off x="1984312" y="184439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1"/>
            <p:cNvSpPr/>
            <p:nvPr/>
          </p:nvSpPr>
          <p:spPr>
            <a:xfrm>
              <a:off x="1984176" y="184496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1"/>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1"/>
            <p:cNvSpPr/>
            <p:nvPr/>
          </p:nvSpPr>
          <p:spPr>
            <a:xfrm>
              <a:off x="1984176" y="184483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1"/>
            <p:cNvSpPr/>
            <p:nvPr/>
          </p:nvSpPr>
          <p:spPr>
            <a:xfrm>
              <a:off x="1984407" y="1842971"/>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1"/>
            <p:cNvSpPr/>
            <p:nvPr/>
          </p:nvSpPr>
          <p:spPr>
            <a:xfrm>
              <a:off x="1984407" y="1840785"/>
              <a:ext cx="14" cy="353"/>
            </a:xfrm>
            <a:custGeom>
              <a:rect b="b" l="l" r="r" t="t"/>
              <a:pathLst>
                <a:path extrusionOk="0" h="26" w="1">
                  <a:moveTo>
                    <a:pt x="1"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1"/>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1"/>
            <p:cNvSpPr/>
            <p:nvPr/>
          </p:nvSpPr>
          <p:spPr>
            <a:xfrm>
              <a:off x="1984407" y="1841315"/>
              <a:ext cx="14" cy="299"/>
            </a:xfrm>
            <a:custGeom>
              <a:rect b="b" l="l" r="r" t="t"/>
              <a:pathLst>
                <a:path extrusionOk="0" h="22" w="1">
                  <a:moveTo>
                    <a:pt x="1"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1"/>
            <p:cNvSpPr/>
            <p:nvPr/>
          </p:nvSpPr>
          <p:spPr>
            <a:xfrm>
              <a:off x="1984407" y="1842211"/>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1"/>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1"/>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1"/>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1"/>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1"/>
            <p:cNvSpPr/>
            <p:nvPr/>
          </p:nvSpPr>
          <p:spPr>
            <a:xfrm>
              <a:off x="2055607" y="1883514"/>
              <a:ext cx="299" cy="204"/>
            </a:xfrm>
            <a:custGeom>
              <a:rect b="b" l="l" r="r" t="t"/>
              <a:pathLst>
                <a:path extrusionOk="0" h="15" w="22">
                  <a:moveTo>
                    <a:pt x="22"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1"/>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1"/>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1"/>
            <p:cNvSpPr/>
            <p:nvPr/>
          </p:nvSpPr>
          <p:spPr>
            <a:xfrm>
              <a:off x="2056042" y="188379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1"/>
            <p:cNvSpPr/>
            <p:nvPr/>
          </p:nvSpPr>
          <p:spPr>
            <a:xfrm>
              <a:off x="2072443" y="1898164"/>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1"/>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1"/>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1"/>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1"/>
            <p:cNvSpPr/>
            <p:nvPr/>
          </p:nvSpPr>
          <p:spPr>
            <a:xfrm>
              <a:off x="2072253" y="1897594"/>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1"/>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1"/>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1"/>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1"/>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1"/>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1"/>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1"/>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1"/>
            <p:cNvSpPr/>
            <p:nvPr/>
          </p:nvSpPr>
          <p:spPr>
            <a:xfrm>
              <a:off x="2072729" y="190048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1"/>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1"/>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1"/>
            <p:cNvSpPr/>
            <p:nvPr/>
          </p:nvSpPr>
          <p:spPr>
            <a:xfrm>
              <a:off x="2071873" y="1896453"/>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1"/>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1"/>
            <p:cNvSpPr/>
            <p:nvPr/>
          </p:nvSpPr>
          <p:spPr>
            <a:xfrm>
              <a:off x="1964013" y="1950872"/>
              <a:ext cx="14" cy="543"/>
            </a:xfrm>
            <a:custGeom>
              <a:rect b="b" l="l" r="r" t="t"/>
              <a:pathLst>
                <a:path extrusionOk="0" h="40" w="1">
                  <a:moveTo>
                    <a:pt x="1" y="3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1"/>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1"/>
            <p:cNvSpPr/>
            <p:nvPr/>
          </p:nvSpPr>
          <p:spPr>
            <a:xfrm>
              <a:off x="1992866" y="1964748"/>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1"/>
            <p:cNvSpPr/>
            <p:nvPr/>
          </p:nvSpPr>
          <p:spPr>
            <a:xfrm>
              <a:off x="1994631" y="19662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1"/>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1"/>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1"/>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1"/>
            <p:cNvSpPr/>
            <p:nvPr/>
          </p:nvSpPr>
          <p:spPr>
            <a:xfrm>
              <a:off x="1992390" y="1964612"/>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1"/>
            <p:cNvSpPr/>
            <p:nvPr/>
          </p:nvSpPr>
          <p:spPr>
            <a:xfrm>
              <a:off x="1989539" y="196613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1"/>
            <p:cNvSpPr/>
            <p:nvPr/>
          </p:nvSpPr>
          <p:spPr>
            <a:xfrm>
              <a:off x="1994196" y="196584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1"/>
            <p:cNvSpPr/>
            <p:nvPr/>
          </p:nvSpPr>
          <p:spPr>
            <a:xfrm>
              <a:off x="1993816" y="1965468"/>
              <a:ext cx="163" cy="149"/>
            </a:xfrm>
            <a:custGeom>
              <a:rect b="b" l="l" r="r" t="t"/>
              <a:pathLst>
                <a:path extrusionOk="0" h="11" w="12">
                  <a:moveTo>
                    <a:pt x="1"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1"/>
            <p:cNvSpPr/>
            <p:nvPr/>
          </p:nvSpPr>
          <p:spPr>
            <a:xfrm>
              <a:off x="1991875" y="1964517"/>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1"/>
            <p:cNvSpPr/>
            <p:nvPr/>
          </p:nvSpPr>
          <p:spPr>
            <a:xfrm>
              <a:off x="1989349" y="1966364"/>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1"/>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1"/>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1"/>
            <p:cNvSpPr/>
            <p:nvPr/>
          </p:nvSpPr>
          <p:spPr>
            <a:xfrm>
              <a:off x="1993341" y="1965087"/>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1"/>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1"/>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1"/>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1"/>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1"/>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1"/>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1"/>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1"/>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1"/>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1"/>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1"/>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1"/>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1"/>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1"/>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1"/>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1"/>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1"/>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1"/>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1"/>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1"/>
            <p:cNvSpPr/>
            <p:nvPr/>
          </p:nvSpPr>
          <p:spPr>
            <a:xfrm>
              <a:off x="2066591" y="1954864"/>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1"/>
            <p:cNvSpPr/>
            <p:nvPr/>
          </p:nvSpPr>
          <p:spPr>
            <a:xfrm>
              <a:off x="2066401" y="1954959"/>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1"/>
            <p:cNvSpPr/>
            <p:nvPr/>
          </p:nvSpPr>
          <p:spPr>
            <a:xfrm>
              <a:off x="2066687" y="195476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1"/>
            <p:cNvSpPr/>
            <p:nvPr/>
          </p:nvSpPr>
          <p:spPr>
            <a:xfrm>
              <a:off x="2055037" y="196014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1"/>
            <p:cNvSpPr/>
            <p:nvPr/>
          </p:nvSpPr>
          <p:spPr>
            <a:xfrm>
              <a:off x="2066171" y="1955108"/>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1"/>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1"/>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1"/>
            <p:cNvSpPr/>
            <p:nvPr/>
          </p:nvSpPr>
          <p:spPr>
            <a:xfrm>
              <a:off x="204834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1"/>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1"/>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1"/>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1"/>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1"/>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1"/>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1"/>
            <p:cNvSpPr/>
            <p:nvPr/>
          </p:nvSpPr>
          <p:spPr>
            <a:xfrm>
              <a:off x="2045397" y="1961001"/>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1"/>
            <p:cNvSpPr/>
            <p:nvPr/>
          </p:nvSpPr>
          <p:spPr>
            <a:xfrm>
              <a:off x="2045058" y="1960905"/>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1"/>
            <p:cNvSpPr/>
            <p:nvPr/>
          </p:nvSpPr>
          <p:spPr>
            <a:xfrm>
              <a:off x="2044677" y="196081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1"/>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1"/>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1"/>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1"/>
            <p:cNvSpPr/>
            <p:nvPr/>
          </p:nvSpPr>
          <p:spPr>
            <a:xfrm>
              <a:off x="2044257" y="19607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1"/>
            <p:cNvSpPr/>
            <p:nvPr/>
          </p:nvSpPr>
          <p:spPr>
            <a:xfrm>
              <a:off x="204815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1"/>
            <p:cNvSpPr/>
            <p:nvPr/>
          </p:nvSpPr>
          <p:spPr>
            <a:xfrm>
              <a:off x="2027190" y="1969595"/>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1"/>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1"/>
            <p:cNvSpPr/>
            <p:nvPr/>
          </p:nvSpPr>
          <p:spPr>
            <a:xfrm>
              <a:off x="2009036" y="19618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1"/>
            <p:cNvSpPr/>
            <p:nvPr/>
          </p:nvSpPr>
          <p:spPr>
            <a:xfrm>
              <a:off x="2008276" y="196394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1"/>
            <p:cNvSpPr/>
            <p:nvPr/>
          </p:nvSpPr>
          <p:spPr>
            <a:xfrm>
              <a:off x="2008561" y="196318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1"/>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1"/>
            <p:cNvSpPr/>
            <p:nvPr/>
          </p:nvSpPr>
          <p:spPr>
            <a:xfrm>
              <a:off x="2008846" y="1962521"/>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1"/>
            <p:cNvSpPr/>
            <p:nvPr/>
          </p:nvSpPr>
          <p:spPr>
            <a:xfrm>
              <a:off x="2009647" y="1960335"/>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1"/>
            <p:cNvSpPr/>
            <p:nvPr/>
          </p:nvSpPr>
          <p:spPr>
            <a:xfrm>
              <a:off x="2029796" y="1937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1"/>
            <p:cNvSpPr/>
            <p:nvPr/>
          </p:nvSpPr>
          <p:spPr>
            <a:xfrm>
              <a:off x="2009267" y="1961286"/>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1"/>
            <p:cNvSpPr/>
            <p:nvPr/>
          </p:nvSpPr>
          <p:spPr>
            <a:xfrm>
              <a:off x="2009457" y="1960756"/>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1"/>
            <p:cNvSpPr/>
            <p:nvPr/>
          </p:nvSpPr>
          <p:spPr>
            <a:xfrm>
              <a:off x="2008086" y="196474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1"/>
            <p:cNvSpPr/>
            <p:nvPr/>
          </p:nvSpPr>
          <p:spPr>
            <a:xfrm>
              <a:off x="2008086" y="196474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1"/>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1"/>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1"/>
            <p:cNvSpPr/>
            <p:nvPr/>
          </p:nvSpPr>
          <p:spPr>
            <a:xfrm>
              <a:off x="2147120" y="1866841"/>
              <a:ext cx="299" cy="109"/>
            </a:xfrm>
            <a:custGeom>
              <a:rect b="b" l="l" r="r" t="t"/>
              <a:pathLst>
                <a:path extrusionOk="0" h="8" w="22">
                  <a:moveTo>
                    <a:pt x="0" y="0"/>
                  </a:moveTo>
                  <a:lnTo>
                    <a:pt x="2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1"/>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1"/>
            <p:cNvSpPr/>
            <p:nvPr/>
          </p:nvSpPr>
          <p:spPr>
            <a:xfrm>
              <a:off x="2140888" y="186564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1"/>
            <p:cNvSpPr/>
            <p:nvPr/>
          </p:nvSpPr>
          <p:spPr>
            <a:xfrm>
              <a:off x="2145219" y="1866311"/>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1"/>
            <p:cNvSpPr/>
            <p:nvPr/>
          </p:nvSpPr>
          <p:spPr>
            <a:xfrm>
              <a:off x="2147690" y="1867071"/>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1"/>
            <p:cNvSpPr/>
            <p:nvPr/>
          </p:nvSpPr>
          <p:spPr>
            <a:xfrm>
              <a:off x="2144554" y="1866175"/>
              <a:ext cx="285" cy="54"/>
            </a:xfrm>
            <a:custGeom>
              <a:rect b="b" l="l" r="r" t="t"/>
              <a:pathLst>
                <a:path extrusionOk="0" h="4" w="21">
                  <a:moveTo>
                    <a:pt x="0" y="0"/>
                  </a:moveTo>
                  <a:lnTo>
                    <a:pt x="2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1"/>
            <p:cNvSpPr/>
            <p:nvPr/>
          </p:nvSpPr>
          <p:spPr>
            <a:xfrm>
              <a:off x="2146495" y="1866650"/>
              <a:ext cx="353" cy="109"/>
            </a:xfrm>
            <a:custGeom>
              <a:rect b="b" l="l" r="r" t="t"/>
              <a:pathLst>
                <a:path extrusionOk="0" h="8" w="26">
                  <a:moveTo>
                    <a:pt x="1"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1"/>
            <p:cNvSpPr/>
            <p:nvPr/>
          </p:nvSpPr>
          <p:spPr>
            <a:xfrm>
              <a:off x="2145884" y="1866460"/>
              <a:ext cx="339" cy="109"/>
            </a:xfrm>
            <a:custGeom>
              <a:rect b="b" l="l" r="r" t="t"/>
              <a:pathLst>
                <a:path extrusionOk="0" h="8" w="25">
                  <a:moveTo>
                    <a:pt x="0"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1"/>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1"/>
            <p:cNvSpPr/>
            <p:nvPr/>
          </p:nvSpPr>
          <p:spPr>
            <a:xfrm>
              <a:off x="2143875" y="186602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1"/>
            <p:cNvSpPr/>
            <p:nvPr/>
          </p:nvSpPr>
          <p:spPr>
            <a:xfrm>
              <a:off x="2143169" y="1865931"/>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1"/>
            <p:cNvSpPr/>
            <p:nvPr/>
          </p:nvSpPr>
          <p:spPr>
            <a:xfrm>
              <a:off x="2141648" y="1865741"/>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1"/>
            <p:cNvSpPr/>
            <p:nvPr/>
          </p:nvSpPr>
          <p:spPr>
            <a:xfrm>
              <a:off x="2142449" y="1865836"/>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1"/>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1"/>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1"/>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1"/>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1"/>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1"/>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1"/>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1"/>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1"/>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1"/>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1"/>
            <p:cNvSpPr/>
            <p:nvPr/>
          </p:nvSpPr>
          <p:spPr>
            <a:xfrm>
              <a:off x="2069633" y="1949446"/>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1"/>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1"/>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1"/>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1"/>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1"/>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1"/>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1"/>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1"/>
            <p:cNvSpPr/>
            <p:nvPr/>
          </p:nvSpPr>
          <p:spPr>
            <a:xfrm>
              <a:off x="2080943" y="1903961"/>
              <a:ext cx="14" cy="530"/>
            </a:xfrm>
            <a:custGeom>
              <a:rect b="b" l="l" r="r" t="t"/>
              <a:pathLst>
                <a:path extrusionOk="0" h="39" w="1">
                  <a:moveTo>
                    <a:pt x="1" y="0"/>
                  </a:moveTo>
                  <a:lnTo>
                    <a:pt x="1"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1"/>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1"/>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1"/>
            <p:cNvSpPr/>
            <p:nvPr/>
          </p:nvSpPr>
          <p:spPr>
            <a:xfrm>
              <a:off x="2080563" y="191844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1"/>
            <p:cNvSpPr/>
            <p:nvPr/>
          </p:nvSpPr>
          <p:spPr>
            <a:xfrm>
              <a:off x="2080617" y="191816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1"/>
            <p:cNvSpPr/>
            <p:nvPr/>
          </p:nvSpPr>
          <p:spPr>
            <a:xfrm>
              <a:off x="2080902" y="191327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1"/>
            <p:cNvSpPr/>
            <p:nvPr/>
          </p:nvSpPr>
          <p:spPr>
            <a:xfrm>
              <a:off x="2080658" y="1917838"/>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1"/>
            <p:cNvSpPr/>
            <p:nvPr/>
          </p:nvSpPr>
          <p:spPr>
            <a:xfrm>
              <a:off x="2080522" y="191869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1"/>
            <p:cNvSpPr/>
            <p:nvPr/>
          </p:nvSpPr>
          <p:spPr>
            <a:xfrm>
              <a:off x="2080373" y="191920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1"/>
            <p:cNvSpPr/>
            <p:nvPr/>
          </p:nvSpPr>
          <p:spPr>
            <a:xfrm>
              <a:off x="2080468" y="1918924"/>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1"/>
            <p:cNvSpPr/>
            <p:nvPr/>
          </p:nvSpPr>
          <p:spPr>
            <a:xfrm>
              <a:off x="2080427" y="191907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1"/>
            <p:cNvSpPr/>
            <p:nvPr/>
          </p:nvSpPr>
          <p:spPr>
            <a:xfrm>
              <a:off x="2080943" y="1910424"/>
              <a:ext cx="14" cy="394"/>
            </a:xfrm>
            <a:custGeom>
              <a:rect b="b" l="l" r="r" t="t"/>
              <a:pathLst>
                <a:path extrusionOk="0" h="29" w="1">
                  <a:moveTo>
                    <a:pt x="1"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1"/>
            <p:cNvSpPr/>
            <p:nvPr/>
          </p:nvSpPr>
          <p:spPr>
            <a:xfrm>
              <a:off x="2080943" y="191147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1"/>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1"/>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1"/>
            <p:cNvSpPr/>
            <p:nvPr/>
          </p:nvSpPr>
          <p:spPr>
            <a:xfrm>
              <a:off x="2080753" y="1916548"/>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1"/>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1"/>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1"/>
            <p:cNvSpPr/>
            <p:nvPr/>
          </p:nvSpPr>
          <p:spPr>
            <a:xfrm>
              <a:off x="2080658" y="1917457"/>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1"/>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1"/>
            <p:cNvSpPr/>
            <p:nvPr/>
          </p:nvSpPr>
          <p:spPr>
            <a:xfrm>
              <a:off x="2080943" y="1905482"/>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1"/>
            <p:cNvSpPr/>
            <p:nvPr/>
          </p:nvSpPr>
          <p:spPr>
            <a:xfrm>
              <a:off x="2080943" y="1906813"/>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1"/>
            <p:cNvSpPr/>
            <p:nvPr/>
          </p:nvSpPr>
          <p:spPr>
            <a:xfrm>
              <a:off x="2054996" y="1931714"/>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1"/>
            <p:cNvSpPr/>
            <p:nvPr/>
          </p:nvSpPr>
          <p:spPr>
            <a:xfrm>
              <a:off x="2080943" y="1909325"/>
              <a:ext cx="14" cy="394"/>
            </a:xfrm>
            <a:custGeom>
              <a:rect b="b" l="l" r="r" t="t"/>
              <a:pathLst>
                <a:path extrusionOk="0" h="29" w="1">
                  <a:moveTo>
                    <a:pt x="1"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1"/>
            <p:cNvSpPr/>
            <p:nvPr/>
          </p:nvSpPr>
          <p:spPr>
            <a:xfrm>
              <a:off x="2080943" y="190808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1"/>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1"/>
            <p:cNvSpPr/>
            <p:nvPr/>
          </p:nvSpPr>
          <p:spPr>
            <a:xfrm>
              <a:off x="2080237" y="191954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1"/>
            <p:cNvSpPr/>
            <p:nvPr/>
          </p:nvSpPr>
          <p:spPr>
            <a:xfrm>
              <a:off x="2080332" y="191935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1"/>
            <p:cNvSpPr/>
            <p:nvPr/>
          </p:nvSpPr>
          <p:spPr>
            <a:xfrm>
              <a:off x="2080278" y="1919453"/>
              <a:ext cx="14" cy="54"/>
            </a:xfrm>
            <a:custGeom>
              <a:rect b="b" l="l" r="r" t="t"/>
              <a:pathLst>
                <a:path extrusionOk="0" h="4"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1"/>
            <p:cNvSpPr/>
            <p:nvPr/>
          </p:nvSpPr>
          <p:spPr>
            <a:xfrm>
              <a:off x="2080183" y="191960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1"/>
            <p:cNvSpPr/>
            <p:nvPr/>
          </p:nvSpPr>
          <p:spPr>
            <a:xfrm>
              <a:off x="2080142" y="191964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1"/>
            <p:cNvSpPr/>
            <p:nvPr/>
          </p:nvSpPr>
          <p:spPr>
            <a:xfrm>
              <a:off x="2079992" y="1919739"/>
              <a:ext cx="109" cy="54"/>
            </a:xfrm>
            <a:custGeom>
              <a:rect b="b" l="l" r="r" t="t"/>
              <a:pathLst>
                <a:path extrusionOk="0" h="4"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1"/>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1"/>
            <p:cNvSpPr/>
            <p:nvPr/>
          </p:nvSpPr>
          <p:spPr>
            <a:xfrm>
              <a:off x="2050855" y="193214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1"/>
            <p:cNvSpPr/>
            <p:nvPr/>
          </p:nvSpPr>
          <p:spPr>
            <a:xfrm>
              <a:off x="2050719" y="193390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1"/>
            <p:cNvSpPr/>
            <p:nvPr/>
          </p:nvSpPr>
          <p:spPr>
            <a:xfrm>
              <a:off x="2066401" y="1952067"/>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1"/>
            <p:cNvSpPr/>
            <p:nvPr/>
          </p:nvSpPr>
          <p:spPr>
            <a:xfrm>
              <a:off x="2050760" y="193275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1"/>
            <p:cNvSpPr/>
            <p:nvPr/>
          </p:nvSpPr>
          <p:spPr>
            <a:xfrm>
              <a:off x="2065981" y="195191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1"/>
            <p:cNvSpPr/>
            <p:nvPr/>
          </p:nvSpPr>
          <p:spPr>
            <a:xfrm>
              <a:off x="2050719" y="193418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1"/>
            <p:cNvSpPr/>
            <p:nvPr/>
          </p:nvSpPr>
          <p:spPr>
            <a:xfrm>
              <a:off x="2050719" y="19343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1"/>
            <p:cNvSpPr/>
            <p:nvPr/>
          </p:nvSpPr>
          <p:spPr>
            <a:xfrm>
              <a:off x="2050719" y="193452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1"/>
            <p:cNvSpPr/>
            <p:nvPr/>
          </p:nvSpPr>
          <p:spPr>
            <a:xfrm>
              <a:off x="2065166" y="19516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1"/>
            <p:cNvSpPr/>
            <p:nvPr/>
          </p:nvSpPr>
          <p:spPr>
            <a:xfrm>
              <a:off x="2050719" y="1933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1"/>
            <p:cNvSpPr/>
            <p:nvPr/>
          </p:nvSpPr>
          <p:spPr>
            <a:xfrm>
              <a:off x="2065600" y="195182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1"/>
            <p:cNvSpPr/>
            <p:nvPr/>
          </p:nvSpPr>
          <p:spPr>
            <a:xfrm>
              <a:off x="2050719" y="193323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1"/>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1"/>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1"/>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1"/>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1"/>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1"/>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1"/>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1"/>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1"/>
            <p:cNvSpPr/>
            <p:nvPr/>
          </p:nvSpPr>
          <p:spPr>
            <a:xfrm>
              <a:off x="2154153" y="194416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1"/>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1"/>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1"/>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1"/>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1"/>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1"/>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1"/>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1"/>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1"/>
            <p:cNvSpPr/>
            <p:nvPr/>
          </p:nvSpPr>
          <p:spPr>
            <a:xfrm>
              <a:off x="2160751" y="18774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1"/>
            <p:cNvSpPr/>
            <p:nvPr/>
          </p:nvSpPr>
          <p:spPr>
            <a:xfrm>
              <a:off x="2160656" y="1875055"/>
              <a:ext cx="14" cy="489"/>
            </a:xfrm>
            <a:custGeom>
              <a:rect b="b" l="l" r="r" t="t"/>
              <a:pathLst>
                <a:path extrusionOk="0" h="36" w="1">
                  <a:moveTo>
                    <a:pt x="1" y="1"/>
                  </a:moveTo>
                  <a:lnTo>
                    <a:pt x="1"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1"/>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1"/>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1"/>
            <p:cNvSpPr/>
            <p:nvPr/>
          </p:nvSpPr>
          <p:spPr>
            <a:xfrm>
              <a:off x="2149536" y="1938896"/>
              <a:ext cx="14" cy="869"/>
            </a:xfrm>
            <a:custGeom>
              <a:rect b="b" l="l" r="r" t="t"/>
              <a:pathLst>
                <a:path extrusionOk="0" h="64" w="1">
                  <a:moveTo>
                    <a:pt x="1" y="6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1"/>
            <p:cNvSpPr/>
            <p:nvPr/>
          </p:nvSpPr>
          <p:spPr>
            <a:xfrm>
              <a:off x="2160616" y="1874444"/>
              <a:ext cx="14" cy="584"/>
            </a:xfrm>
            <a:custGeom>
              <a:rect b="b" l="l" r="r" t="t"/>
              <a:pathLst>
                <a:path extrusionOk="0" h="43" w="1">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1"/>
            <p:cNvSpPr/>
            <p:nvPr/>
          </p:nvSpPr>
          <p:spPr>
            <a:xfrm>
              <a:off x="2160711" y="1876195"/>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1"/>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1"/>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1"/>
            <p:cNvSpPr/>
            <p:nvPr/>
          </p:nvSpPr>
          <p:spPr>
            <a:xfrm>
              <a:off x="2149536" y="193975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1"/>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1"/>
            <p:cNvSpPr/>
            <p:nvPr/>
          </p:nvSpPr>
          <p:spPr>
            <a:xfrm>
              <a:off x="2231531" y="1797813"/>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1"/>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1"/>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1"/>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1"/>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1"/>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1"/>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1"/>
            <p:cNvSpPr/>
            <p:nvPr/>
          </p:nvSpPr>
          <p:spPr>
            <a:xfrm>
              <a:off x="2133094" y="2030246"/>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1"/>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1"/>
            <p:cNvSpPr/>
            <p:nvPr/>
          </p:nvSpPr>
          <p:spPr>
            <a:xfrm>
              <a:off x="2133094" y="2029010"/>
              <a:ext cx="14" cy="258"/>
            </a:xfrm>
            <a:custGeom>
              <a:rect b="b" l="l" r="r" t="t"/>
              <a:pathLst>
                <a:path extrusionOk="0" h="19" w="1">
                  <a:moveTo>
                    <a:pt x="0"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1"/>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1"/>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1"/>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1"/>
            <p:cNvSpPr/>
            <p:nvPr/>
          </p:nvSpPr>
          <p:spPr>
            <a:xfrm>
              <a:off x="2132809" y="2034767"/>
              <a:ext cx="54" cy="353"/>
            </a:xfrm>
            <a:custGeom>
              <a:rect b="b" l="l" r="r" t="t"/>
              <a:pathLst>
                <a:path extrusionOk="0" h="26" w="4">
                  <a:moveTo>
                    <a:pt x="4"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1"/>
            <p:cNvSpPr/>
            <p:nvPr/>
          </p:nvSpPr>
          <p:spPr>
            <a:xfrm>
              <a:off x="2132809" y="2035107"/>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1"/>
            <p:cNvSpPr/>
            <p:nvPr/>
          </p:nvSpPr>
          <p:spPr>
            <a:xfrm>
              <a:off x="2122680" y="2035867"/>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1"/>
            <p:cNvSpPr/>
            <p:nvPr/>
          </p:nvSpPr>
          <p:spPr>
            <a:xfrm>
              <a:off x="2132904" y="203444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1"/>
            <p:cNvSpPr/>
            <p:nvPr/>
          </p:nvSpPr>
          <p:spPr>
            <a:xfrm>
              <a:off x="2132904" y="203406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1"/>
            <p:cNvSpPr/>
            <p:nvPr/>
          </p:nvSpPr>
          <p:spPr>
            <a:xfrm>
              <a:off x="2123400"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1"/>
            <p:cNvSpPr/>
            <p:nvPr/>
          </p:nvSpPr>
          <p:spPr>
            <a:xfrm>
              <a:off x="2123495"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1"/>
            <p:cNvSpPr/>
            <p:nvPr/>
          </p:nvSpPr>
          <p:spPr>
            <a:xfrm>
              <a:off x="2122925" y="2035813"/>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1"/>
            <p:cNvSpPr/>
            <p:nvPr/>
          </p:nvSpPr>
          <p:spPr>
            <a:xfrm>
              <a:off x="2123115" y="203581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1"/>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1"/>
            <p:cNvSpPr/>
            <p:nvPr/>
          </p:nvSpPr>
          <p:spPr>
            <a:xfrm>
              <a:off x="2121974" y="2035908"/>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1"/>
            <p:cNvSpPr/>
            <p:nvPr/>
          </p:nvSpPr>
          <p:spPr>
            <a:xfrm>
              <a:off x="2132945" y="2033627"/>
              <a:ext cx="14" cy="299"/>
            </a:xfrm>
            <a:custGeom>
              <a:rect b="b" l="l" r="r" t="t"/>
              <a:pathLst>
                <a:path extrusionOk="0" h="22" w="1">
                  <a:moveTo>
                    <a:pt x="1"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1"/>
            <p:cNvSpPr/>
            <p:nvPr/>
          </p:nvSpPr>
          <p:spPr>
            <a:xfrm>
              <a:off x="2121499" y="2035962"/>
              <a:ext cx="394" cy="54"/>
            </a:xfrm>
            <a:custGeom>
              <a:rect b="b" l="l" r="r" t="t"/>
              <a:pathLst>
                <a:path extrusionOk="0" h="4" w="29">
                  <a:moveTo>
                    <a:pt x="2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1"/>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1"/>
            <p:cNvSpPr/>
            <p:nvPr/>
          </p:nvSpPr>
          <p:spPr>
            <a:xfrm>
              <a:off x="2122354" y="2035867"/>
              <a:ext cx="299" cy="54"/>
            </a:xfrm>
            <a:custGeom>
              <a:rect b="b" l="l" r="r" t="t"/>
              <a:pathLst>
                <a:path extrusionOk="0" h="4" w="22">
                  <a:moveTo>
                    <a:pt x="2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1"/>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1"/>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1"/>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1"/>
            <p:cNvSpPr/>
            <p:nvPr/>
          </p:nvSpPr>
          <p:spPr>
            <a:xfrm>
              <a:off x="2147065" y="2027639"/>
              <a:ext cx="1779" cy="54"/>
            </a:xfrm>
            <a:custGeom>
              <a:rect b="b" l="l" r="r" t="t"/>
              <a:pathLst>
                <a:path extrusionOk="0" h="4" w="131">
                  <a:moveTo>
                    <a:pt x="1" y="0"/>
                  </a:moveTo>
                  <a:lnTo>
                    <a:pt x="13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1"/>
            <p:cNvSpPr/>
            <p:nvPr/>
          </p:nvSpPr>
          <p:spPr>
            <a:xfrm>
              <a:off x="2149306" y="202773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1"/>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1"/>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1"/>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1"/>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1"/>
            <p:cNvSpPr/>
            <p:nvPr/>
          </p:nvSpPr>
          <p:spPr>
            <a:xfrm>
              <a:off x="2133759" y="2071603"/>
              <a:ext cx="244" cy="68"/>
            </a:xfrm>
            <a:custGeom>
              <a:rect b="b" l="l" r="r" t="t"/>
              <a:pathLst>
                <a:path extrusionOk="0" h="5" w="18">
                  <a:moveTo>
                    <a:pt x="0"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1"/>
            <p:cNvSpPr/>
            <p:nvPr/>
          </p:nvSpPr>
          <p:spPr>
            <a:xfrm>
              <a:off x="2132334" y="2072268"/>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1"/>
            <p:cNvSpPr/>
            <p:nvPr/>
          </p:nvSpPr>
          <p:spPr>
            <a:xfrm>
              <a:off x="2133379" y="2071657"/>
              <a:ext cx="244" cy="109"/>
            </a:xfrm>
            <a:custGeom>
              <a:rect b="b" l="l" r="r" t="t"/>
              <a:pathLst>
                <a:path extrusionOk="0" h="8" w="18">
                  <a:moveTo>
                    <a:pt x="0"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1"/>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1"/>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1"/>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1"/>
            <p:cNvSpPr/>
            <p:nvPr/>
          </p:nvSpPr>
          <p:spPr>
            <a:xfrm>
              <a:off x="2146780" y="2029350"/>
              <a:ext cx="109" cy="910"/>
            </a:xfrm>
            <a:custGeom>
              <a:rect b="b" l="l" r="r" t="t"/>
              <a:pathLst>
                <a:path extrusionOk="0" h="67" w="8">
                  <a:moveTo>
                    <a:pt x="1" y="6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1"/>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1"/>
            <p:cNvSpPr/>
            <p:nvPr/>
          </p:nvSpPr>
          <p:spPr>
            <a:xfrm>
              <a:off x="2146590" y="2031386"/>
              <a:ext cx="68" cy="638"/>
            </a:xfrm>
            <a:custGeom>
              <a:rect b="b" l="l" r="r" t="t"/>
              <a:pathLst>
                <a:path extrusionOk="0" h="47" w="5">
                  <a:moveTo>
                    <a:pt x="1" y="47"/>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1"/>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1"/>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1"/>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1"/>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1"/>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1"/>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1"/>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1"/>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1"/>
            <p:cNvSpPr/>
            <p:nvPr/>
          </p:nvSpPr>
          <p:spPr>
            <a:xfrm>
              <a:off x="2214994" y="1959385"/>
              <a:ext cx="244" cy="720"/>
            </a:xfrm>
            <a:custGeom>
              <a:rect b="b" l="l" r="r" t="t"/>
              <a:pathLst>
                <a:path extrusionOk="0" h="53" w="18">
                  <a:moveTo>
                    <a:pt x="0" y="53"/>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1"/>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1"/>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1"/>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1"/>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1"/>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1"/>
            <p:cNvSpPr/>
            <p:nvPr/>
          </p:nvSpPr>
          <p:spPr>
            <a:xfrm>
              <a:off x="2216080" y="1961421"/>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1"/>
            <p:cNvSpPr/>
            <p:nvPr/>
          </p:nvSpPr>
          <p:spPr>
            <a:xfrm>
              <a:off x="2307348" y="1867601"/>
              <a:ext cx="394" cy="489"/>
            </a:xfrm>
            <a:custGeom>
              <a:rect b="b" l="l" r="r" t="t"/>
              <a:pathLst>
                <a:path extrusionOk="0" h="36" w="29">
                  <a:moveTo>
                    <a:pt x="0" y="3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1"/>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1"/>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1"/>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1"/>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1"/>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1"/>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1"/>
            <p:cNvSpPr/>
            <p:nvPr/>
          </p:nvSpPr>
          <p:spPr>
            <a:xfrm>
              <a:off x="2305067" y="1869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1"/>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1"/>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1"/>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1"/>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1"/>
            <p:cNvSpPr/>
            <p:nvPr/>
          </p:nvSpPr>
          <p:spPr>
            <a:xfrm>
              <a:off x="2324034" y="1913126"/>
              <a:ext cx="489" cy="353"/>
            </a:xfrm>
            <a:custGeom>
              <a:rect b="b" l="l" r="r" t="t"/>
              <a:pathLst>
                <a:path extrusionOk="0" h="26" w="36">
                  <a:moveTo>
                    <a:pt x="0" y="25"/>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1"/>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1"/>
            <p:cNvSpPr/>
            <p:nvPr/>
          </p:nvSpPr>
          <p:spPr>
            <a:xfrm>
              <a:off x="2324605" y="1912705"/>
              <a:ext cx="530" cy="394"/>
            </a:xfrm>
            <a:custGeom>
              <a:rect b="b" l="l" r="r" t="t"/>
              <a:pathLst>
                <a:path extrusionOk="0" h="29" w="39">
                  <a:moveTo>
                    <a:pt x="0" y="28"/>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1"/>
            <p:cNvSpPr/>
            <p:nvPr/>
          </p:nvSpPr>
          <p:spPr>
            <a:xfrm>
              <a:off x="2325216" y="1912230"/>
              <a:ext cx="584" cy="434"/>
            </a:xfrm>
            <a:custGeom>
              <a:rect b="b" l="l" r="r" t="t"/>
              <a:pathLst>
                <a:path extrusionOk="0" h="32" w="43">
                  <a:moveTo>
                    <a:pt x="1" y="32"/>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1"/>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1"/>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1"/>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1"/>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1"/>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1"/>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1"/>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1"/>
            <p:cNvSpPr/>
            <p:nvPr/>
          </p:nvSpPr>
          <p:spPr>
            <a:xfrm>
              <a:off x="2361250" y="194817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1"/>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1"/>
            <p:cNvSpPr/>
            <p:nvPr/>
          </p:nvSpPr>
          <p:spPr>
            <a:xfrm>
              <a:off x="2360870" y="194849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1"/>
            <p:cNvSpPr/>
            <p:nvPr/>
          </p:nvSpPr>
          <p:spPr>
            <a:xfrm>
              <a:off x="2361481" y="194798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1"/>
            <p:cNvSpPr/>
            <p:nvPr/>
          </p:nvSpPr>
          <p:spPr>
            <a:xfrm>
              <a:off x="2361060" y="194836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1"/>
            <p:cNvSpPr/>
            <p:nvPr/>
          </p:nvSpPr>
          <p:spPr>
            <a:xfrm>
              <a:off x="2360721" y="194864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1"/>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1"/>
            <p:cNvSpPr/>
            <p:nvPr/>
          </p:nvSpPr>
          <p:spPr>
            <a:xfrm>
              <a:off x="2360015" y="1962711"/>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1"/>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1"/>
            <p:cNvSpPr/>
            <p:nvPr/>
          </p:nvSpPr>
          <p:spPr>
            <a:xfrm>
              <a:off x="2359580" y="196470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1"/>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1"/>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1"/>
            <p:cNvSpPr/>
            <p:nvPr/>
          </p:nvSpPr>
          <p:spPr>
            <a:xfrm>
              <a:off x="2353647" y="2011577"/>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1"/>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1"/>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1"/>
            <p:cNvSpPr/>
            <p:nvPr/>
          </p:nvSpPr>
          <p:spPr>
            <a:xfrm>
              <a:off x="2314381" y="1940268"/>
              <a:ext cx="258" cy="543"/>
            </a:xfrm>
            <a:custGeom>
              <a:rect b="b" l="l" r="r" t="t"/>
              <a:pathLst>
                <a:path extrusionOk="0" h="40" w="19">
                  <a:moveTo>
                    <a:pt x="1" y="39"/>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1"/>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1"/>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1"/>
            <p:cNvSpPr/>
            <p:nvPr/>
          </p:nvSpPr>
          <p:spPr>
            <a:xfrm>
              <a:off x="2314055" y="1940933"/>
              <a:ext cx="244" cy="489"/>
            </a:xfrm>
            <a:custGeom>
              <a:rect b="b" l="l" r="r" t="t"/>
              <a:pathLst>
                <a:path extrusionOk="0" h="36" w="18">
                  <a:moveTo>
                    <a:pt x="0" y="36"/>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1"/>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1"/>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1"/>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1"/>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1"/>
            <p:cNvSpPr/>
            <p:nvPr/>
          </p:nvSpPr>
          <p:spPr>
            <a:xfrm>
              <a:off x="2309534" y="200639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1"/>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1"/>
            <p:cNvSpPr/>
            <p:nvPr/>
          </p:nvSpPr>
          <p:spPr>
            <a:xfrm>
              <a:off x="2309344" y="20077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1"/>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1"/>
            <p:cNvSpPr/>
            <p:nvPr/>
          </p:nvSpPr>
          <p:spPr>
            <a:xfrm>
              <a:off x="2359064" y="196132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1"/>
            <p:cNvSpPr/>
            <p:nvPr/>
          </p:nvSpPr>
          <p:spPr>
            <a:xfrm>
              <a:off x="2354407" y="1952868"/>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1"/>
            <p:cNvSpPr/>
            <p:nvPr/>
          </p:nvSpPr>
          <p:spPr>
            <a:xfrm>
              <a:off x="2355779" y="1950967"/>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1"/>
            <p:cNvSpPr/>
            <p:nvPr/>
          </p:nvSpPr>
          <p:spPr>
            <a:xfrm>
              <a:off x="2353932" y="1953533"/>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1"/>
            <p:cNvSpPr/>
            <p:nvPr/>
          </p:nvSpPr>
          <p:spPr>
            <a:xfrm>
              <a:off x="2358915" y="196132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1"/>
            <p:cNvSpPr/>
            <p:nvPr/>
          </p:nvSpPr>
          <p:spPr>
            <a:xfrm>
              <a:off x="2354828" y="19522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1"/>
            <p:cNvSpPr/>
            <p:nvPr/>
          </p:nvSpPr>
          <p:spPr>
            <a:xfrm>
              <a:off x="2358779"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1"/>
            <p:cNvSpPr/>
            <p:nvPr/>
          </p:nvSpPr>
          <p:spPr>
            <a:xfrm>
              <a:off x="2359445"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1"/>
            <p:cNvSpPr/>
            <p:nvPr/>
          </p:nvSpPr>
          <p:spPr>
            <a:xfrm>
              <a:off x="2356118" y="1950451"/>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1"/>
            <p:cNvSpPr/>
            <p:nvPr/>
          </p:nvSpPr>
          <p:spPr>
            <a:xfrm>
              <a:off x="2360056" y="1961761"/>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1"/>
            <p:cNvSpPr/>
            <p:nvPr/>
          </p:nvSpPr>
          <p:spPr>
            <a:xfrm>
              <a:off x="2359730" y="196151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1"/>
            <p:cNvSpPr/>
            <p:nvPr/>
          </p:nvSpPr>
          <p:spPr>
            <a:xfrm>
              <a:off x="2355263" y="1951591"/>
              <a:ext cx="204" cy="244"/>
            </a:xfrm>
            <a:custGeom>
              <a:rect b="b" l="l" r="r" t="t"/>
              <a:pathLst>
                <a:path extrusionOk="0" h="18" w="15">
                  <a:moveTo>
                    <a:pt x="1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1"/>
            <p:cNvSpPr/>
            <p:nvPr/>
          </p:nvSpPr>
          <p:spPr>
            <a:xfrm>
              <a:off x="2356539" y="194992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1"/>
            <p:cNvSpPr/>
            <p:nvPr/>
          </p:nvSpPr>
          <p:spPr>
            <a:xfrm>
              <a:off x="2360490" y="1962087"/>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1"/>
            <p:cNvSpPr/>
            <p:nvPr/>
          </p:nvSpPr>
          <p:spPr>
            <a:xfrm>
              <a:off x="2319703" y="1935991"/>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1"/>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1"/>
            <p:cNvSpPr/>
            <p:nvPr/>
          </p:nvSpPr>
          <p:spPr>
            <a:xfrm>
              <a:off x="2320464" y="1936140"/>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1"/>
            <p:cNvSpPr/>
            <p:nvPr/>
          </p:nvSpPr>
          <p:spPr>
            <a:xfrm>
              <a:off x="2320423" y="193614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1"/>
            <p:cNvSpPr/>
            <p:nvPr/>
          </p:nvSpPr>
          <p:spPr>
            <a:xfrm>
              <a:off x="2320233" y="1936086"/>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1"/>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1"/>
            <p:cNvSpPr/>
            <p:nvPr/>
          </p:nvSpPr>
          <p:spPr>
            <a:xfrm>
              <a:off x="2319893" y="193604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1"/>
            <p:cNvSpPr/>
            <p:nvPr/>
          </p:nvSpPr>
          <p:spPr>
            <a:xfrm>
              <a:off x="2320369" y="1936086"/>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1"/>
            <p:cNvSpPr/>
            <p:nvPr/>
          </p:nvSpPr>
          <p:spPr>
            <a:xfrm>
              <a:off x="2320083" y="193604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1"/>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1"/>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1"/>
            <p:cNvSpPr/>
            <p:nvPr/>
          </p:nvSpPr>
          <p:spPr>
            <a:xfrm>
              <a:off x="2318753" y="193595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1"/>
            <p:cNvSpPr/>
            <p:nvPr/>
          </p:nvSpPr>
          <p:spPr>
            <a:xfrm>
              <a:off x="2319133" y="1935950"/>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1"/>
            <p:cNvSpPr/>
            <p:nvPr/>
          </p:nvSpPr>
          <p:spPr>
            <a:xfrm>
              <a:off x="231833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1"/>
            <p:cNvSpPr/>
            <p:nvPr/>
          </p:nvSpPr>
          <p:spPr>
            <a:xfrm>
              <a:off x="231776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1"/>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1"/>
            <p:cNvSpPr/>
            <p:nvPr/>
          </p:nvSpPr>
          <p:spPr>
            <a:xfrm>
              <a:off x="2319418" y="193599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1"/>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1"/>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1"/>
            <p:cNvSpPr/>
            <p:nvPr/>
          </p:nvSpPr>
          <p:spPr>
            <a:xfrm>
              <a:off x="2314625" y="1772192"/>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1"/>
            <p:cNvSpPr/>
            <p:nvPr/>
          </p:nvSpPr>
          <p:spPr>
            <a:xfrm>
              <a:off x="2313770" y="1779334"/>
              <a:ext cx="190" cy="204"/>
            </a:xfrm>
            <a:custGeom>
              <a:rect b="b" l="l" r="r" t="t"/>
              <a:pathLst>
                <a:path extrusionOk="0" h="15" w="14">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1"/>
            <p:cNvSpPr/>
            <p:nvPr/>
          </p:nvSpPr>
          <p:spPr>
            <a:xfrm>
              <a:off x="2315671" y="177342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1"/>
            <p:cNvSpPr/>
            <p:nvPr/>
          </p:nvSpPr>
          <p:spPr>
            <a:xfrm>
              <a:off x="2315521" y="177323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1"/>
            <p:cNvSpPr/>
            <p:nvPr/>
          </p:nvSpPr>
          <p:spPr>
            <a:xfrm>
              <a:off x="2313485" y="1771527"/>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1"/>
            <p:cNvSpPr/>
            <p:nvPr/>
          </p:nvSpPr>
          <p:spPr>
            <a:xfrm>
              <a:off x="2314055" y="1779048"/>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1"/>
            <p:cNvSpPr/>
            <p:nvPr/>
          </p:nvSpPr>
          <p:spPr>
            <a:xfrm>
              <a:off x="2314530" y="1778519"/>
              <a:ext cx="204" cy="149"/>
            </a:xfrm>
            <a:custGeom>
              <a:rect b="b" l="l" r="r" t="t"/>
              <a:pathLst>
                <a:path extrusionOk="0" h="11"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1"/>
            <p:cNvSpPr/>
            <p:nvPr/>
          </p:nvSpPr>
          <p:spPr>
            <a:xfrm>
              <a:off x="2313811" y="1771676"/>
              <a:ext cx="244" cy="149"/>
            </a:xfrm>
            <a:custGeom>
              <a:rect b="b" l="l" r="r" t="t"/>
              <a:pathLst>
                <a:path extrusionOk="0" h="11" w="18">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1"/>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1"/>
            <p:cNvSpPr/>
            <p:nvPr/>
          </p:nvSpPr>
          <p:spPr>
            <a:xfrm>
              <a:off x="2315386" y="1773006"/>
              <a:ext cx="54" cy="109"/>
            </a:xfrm>
            <a:custGeom>
              <a:rect b="b" l="l" r="r" t="t"/>
              <a:pathLst>
                <a:path extrusionOk="0" h="8" w="4">
                  <a:moveTo>
                    <a:pt x="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1"/>
            <p:cNvSpPr/>
            <p:nvPr/>
          </p:nvSpPr>
          <p:spPr>
            <a:xfrm>
              <a:off x="2315236" y="177281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1"/>
            <p:cNvSpPr/>
            <p:nvPr/>
          </p:nvSpPr>
          <p:spPr>
            <a:xfrm>
              <a:off x="2315046" y="177257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1"/>
            <p:cNvSpPr/>
            <p:nvPr/>
          </p:nvSpPr>
          <p:spPr>
            <a:xfrm>
              <a:off x="2314286" y="1778709"/>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1"/>
            <p:cNvSpPr/>
            <p:nvPr/>
          </p:nvSpPr>
          <p:spPr>
            <a:xfrm>
              <a:off x="2310769" y="1783081"/>
              <a:ext cx="339" cy="543"/>
            </a:xfrm>
            <a:custGeom>
              <a:rect b="b" l="l" r="r" t="t"/>
              <a:pathLst>
                <a:path extrusionOk="0" h="40" w="25">
                  <a:moveTo>
                    <a:pt x="0" y="39"/>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1"/>
            <p:cNvSpPr/>
            <p:nvPr/>
          </p:nvSpPr>
          <p:spPr>
            <a:xfrm>
              <a:off x="2310335" y="1783651"/>
              <a:ext cx="394" cy="638"/>
            </a:xfrm>
            <a:custGeom>
              <a:rect b="b" l="l" r="r" t="t"/>
              <a:pathLst>
                <a:path extrusionOk="0" h="47" w="29">
                  <a:moveTo>
                    <a:pt x="1" y="46"/>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1"/>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1"/>
            <p:cNvSpPr/>
            <p:nvPr/>
          </p:nvSpPr>
          <p:spPr>
            <a:xfrm>
              <a:off x="2313430" y="1779659"/>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1"/>
            <p:cNvSpPr/>
            <p:nvPr/>
          </p:nvSpPr>
          <p:spPr>
            <a:xfrm>
              <a:off x="2311190" y="1782511"/>
              <a:ext cx="299" cy="394"/>
            </a:xfrm>
            <a:custGeom>
              <a:rect b="b" l="l" r="r" t="t"/>
              <a:pathLst>
                <a:path extrusionOk="0" h="29" w="22">
                  <a:moveTo>
                    <a:pt x="1" y="29"/>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1"/>
            <p:cNvSpPr/>
            <p:nvPr/>
          </p:nvSpPr>
          <p:spPr>
            <a:xfrm>
              <a:off x="2314856" y="1772382"/>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1"/>
            <p:cNvSpPr/>
            <p:nvPr/>
          </p:nvSpPr>
          <p:spPr>
            <a:xfrm>
              <a:off x="2313091" y="1780094"/>
              <a:ext cx="258" cy="244"/>
            </a:xfrm>
            <a:custGeom>
              <a:rect b="b" l="l" r="r" t="t"/>
              <a:pathLst>
                <a:path extrusionOk="0" h="18" w="19">
                  <a:moveTo>
                    <a:pt x="1"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1"/>
            <p:cNvSpPr/>
            <p:nvPr/>
          </p:nvSpPr>
          <p:spPr>
            <a:xfrm>
              <a:off x="2312765" y="1780515"/>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1"/>
            <p:cNvSpPr/>
            <p:nvPr/>
          </p:nvSpPr>
          <p:spPr>
            <a:xfrm>
              <a:off x="2312385" y="1780990"/>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1"/>
            <p:cNvSpPr/>
            <p:nvPr/>
          </p:nvSpPr>
          <p:spPr>
            <a:xfrm>
              <a:off x="2312005" y="1781465"/>
              <a:ext cx="244" cy="353"/>
            </a:xfrm>
            <a:custGeom>
              <a:rect b="b" l="l" r="r" t="t"/>
              <a:pathLst>
                <a:path extrusionOk="0" h="26" w="18">
                  <a:moveTo>
                    <a:pt x="0" y="2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1"/>
            <p:cNvSpPr/>
            <p:nvPr/>
          </p:nvSpPr>
          <p:spPr>
            <a:xfrm>
              <a:off x="2311625" y="178199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1"/>
            <p:cNvSpPr/>
            <p:nvPr/>
          </p:nvSpPr>
          <p:spPr>
            <a:xfrm>
              <a:off x="2309955" y="1784276"/>
              <a:ext cx="394" cy="584"/>
            </a:xfrm>
            <a:custGeom>
              <a:rect b="b" l="l" r="r" t="t"/>
              <a:pathLst>
                <a:path extrusionOk="0" h="43" w="29">
                  <a:moveTo>
                    <a:pt x="1" y="42"/>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1"/>
            <p:cNvSpPr/>
            <p:nvPr/>
          </p:nvSpPr>
          <p:spPr>
            <a:xfrm>
              <a:off x="2312141" y="1771241"/>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1"/>
            <p:cNvSpPr/>
            <p:nvPr/>
          </p:nvSpPr>
          <p:spPr>
            <a:xfrm>
              <a:off x="2312616" y="177129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1"/>
            <p:cNvSpPr/>
            <p:nvPr/>
          </p:nvSpPr>
          <p:spPr>
            <a:xfrm>
              <a:off x="2311665" y="1771146"/>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1"/>
            <p:cNvSpPr/>
            <p:nvPr/>
          </p:nvSpPr>
          <p:spPr>
            <a:xfrm>
              <a:off x="2313050" y="1771431"/>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1"/>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1"/>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1"/>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1"/>
            <p:cNvSpPr/>
            <p:nvPr/>
          </p:nvSpPr>
          <p:spPr>
            <a:xfrm>
              <a:off x="2702915" y="1869217"/>
              <a:ext cx="109" cy="394"/>
            </a:xfrm>
            <a:custGeom>
              <a:rect b="b" l="l" r="r" t="t"/>
              <a:pathLst>
                <a:path extrusionOk="0" h="29" w="8">
                  <a:moveTo>
                    <a:pt x="0" y="0"/>
                  </a:moveTo>
                  <a:lnTo>
                    <a:pt x="7"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1"/>
            <p:cNvSpPr/>
            <p:nvPr/>
          </p:nvSpPr>
          <p:spPr>
            <a:xfrm>
              <a:off x="2730382" y="1871783"/>
              <a:ext cx="204" cy="1290"/>
            </a:xfrm>
            <a:custGeom>
              <a:rect b="b" l="l" r="r" t="t"/>
              <a:pathLst>
                <a:path extrusionOk="0" h="95" w="15">
                  <a:moveTo>
                    <a:pt x="15" y="9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1"/>
            <p:cNvSpPr/>
            <p:nvPr/>
          </p:nvSpPr>
          <p:spPr>
            <a:xfrm>
              <a:off x="2703105" y="187001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1"/>
            <p:cNvSpPr/>
            <p:nvPr/>
          </p:nvSpPr>
          <p:spPr>
            <a:xfrm>
              <a:off x="2702480" y="1867737"/>
              <a:ext cx="109" cy="394"/>
            </a:xfrm>
            <a:custGeom>
              <a:rect b="b" l="l" r="r" t="t"/>
              <a:pathLst>
                <a:path extrusionOk="0" h="29" w="8">
                  <a:moveTo>
                    <a:pt x="1" y="1"/>
                  </a:moveTo>
                  <a:lnTo>
                    <a:pt x="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1"/>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1"/>
            <p:cNvSpPr/>
            <p:nvPr/>
          </p:nvSpPr>
          <p:spPr>
            <a:xfrm>
              <a:off x="2730667" y="1873439"/>
              <a:ext cx="163" cy="964"/>
            </a:xfrm>
            <a:custGeom>
              <a:rect b="b" l="l" r="r" t="t"/>
              <a:pathLst>
                <a:path extrusionOk="0" h="71" w="12">
                  <a:moveTo>
                    <a:pt x="11" y="7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1"/>
            <p:cNvSpPr/>
            <p:nvPr/>
          </p:nvSpPr>
          <p:spPr>
            <a:xfrm>
              <a:off x="2730911" y="1874919"/>
              <a:ext cx="149" cy="1005"/>
            </a:xfrm>
            <a:custGeom>
              <a:rect b="b" l="l" r="r" t="t"/>
              <a:pathLst>
                <a:path extrusionOk="0" h="74" w="11">
                  <a:moveTo>
                    <a:pt x="11" y="7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1"/>
            <p:cNvSpPr/>
            <p:nvPr/>
          </p:nvSpPr>
          <p:spPr>
            <a:xfrm>
              <a:off x="2702290" y="1867071"/>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1"/>
            <p:cNvSpPr/>
            <p:nvPr/>
          </p:nvSpPr>
          <p:spPr>
            <a:xfrm>
              <a:off x="2703675" y="1872638"/>
              <a:ext cx="54" cy="434"/>
            </a:xfrm>
            <a:custGeom>
              <a:rect b="b" l="l" r="r" t="t"/>
              <a:pathLst>
                <a:path extrusionOk="0" h="32" w="4">
                  <a:moveTo>
                    <a:pt x="0" y="0"/>
                  </a:moveTo>
                  <a:lnTo>
                    <a:pt x="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1"/>
            <p:cNvSpPr/>
            <p:nvPr/>
          </p:nvSpPr>
          <p:spPr>
            <a:xfrm>
              <a:off x="2703485" y="187172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1"/>
            <p:cNvSpPr/>
            <p:nvPr/>
          </p:nvSpPr>
          <p:spPr>
            <a:xfrm>
              <a:off x="2702670" y="1868497"/>
              <a:ext cx="163" cy="353"/>
            </a:xfrm>
            <a:custGeom>
              <a:rect b="b" l="l" r="r" t="t"/>
              <a:pathLst>
                <a:path extrusionOk="0" h="26" w="12">
                  <a:moveTo>
                    <a:pt x="1"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1"/>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1"/>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1"/>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1"/>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1"/>
            <p:cNvSpPr/>
            <p:nvPr/>
          </p:nvSpPr>
          <p:spPr>
            <a:xfrm>
              <a:off x="2703295" y="1870873"/>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1"/>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1"/>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1"/>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1"/>
            <p:cNvSpPr/>
            <p:nvPr/>
          </p:nvSpPr>
          <p:spPr>
            <a:xfrm>
              <a:off x="2704286" y="1878151"/>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1"/>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1"/>
            <p:cNvSpPr/>
            <p:nvPr/>
          </p:nvSpPr>
          <p:spPr>
            <a:xfrm>
              <a:off x="2702059" y="1866460"/>
              <a:ext cx="149" cy="339"/>
            </a:xfrm>
            <a:custGeom>
              <a:rect b="b" l="l" r="r" t="t"/>
              <a:pathLst>
                <a:path extrusionOk="0" h="25" w="11">
                  <a:moveTo>
                    <a:pt x="0" y="0"/>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1"/>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1"/>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1"/>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1"/>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1"/>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1"/>
            <p:cNvSpPr/>
            <p:nvPr/>
          </p:nvSpPr>
          <p:spPr>
            <a:xfrm>
              <a:off x="2307063" y="178973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1"/>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1"/>
            <p:cNvSpPr/>
            <p:nvPr/>
          </p:nvSpPr>
          <p:spPr>
            <a:xfrm>
              <a:off x="2305827" y="178982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1"/>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1"/>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1"/>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1"/>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1"/>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1"/>
            <p:cNvSpPr/>
            <p:nvPr/>
          </p:nvSpPr>
          <p:spPr>
            <a:xfrm>
              <a:off x="2305637" y="178988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1"/>
            <p:cNvSpPr/>
            <p:nvPr/>
          </p:nvSpPr>
          <p:spPr>
            <a:xfrm>
              <a:off x="2306017" y="17897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1"/>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1"/>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1"/>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1"/>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1"/>
            <p:cNvSpPr/>
            <p:nvPr/>
          </p:nvSpPr>
          <p:spPr>
            <a:xfrm>
              <a:off x="2317422" y="1791784"/>
              <a:ext cx="584" cy="394"/>
            </a:xfrm>
            <a:custGeom>
              <a:rect b="b" l="l" r="r" t="t"/>
              <a:pathLst>
                <a:path extrusionOk="0" h="29" w="43">
                  <a:moveTo>
                    <a:pt x="1" y="28"/>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1"/>
            <p:cNvSpPr/>
            <p:nvPr/>
          </p:nvSpPr>
          <p:spPr>
            <a:xfrm>
              <a:off x="2308773" y="1792069"/>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1"/>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1"/>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1"/>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1"/>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1"/>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1"/>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1"/>
            <p:cNvSpPr/>
            <p:nvPr/>
          </p:nvSpPr>
          <p:spPr>
            <a:xfrm>
              <a:off x="2306397" y="1805701"/>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1"/>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1"/>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1"/>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1"/>
            <p:cNvSpPr/>
            <p:nvPr/>
          </p:nvSpPr>
          <p:spPr>
            <a:xfrm>
              <a:off x="2308868" y="1791404"/>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1"/>
            <p:cNvSpPr/>
            <p:nvPr/>
          </p:nvSpPr>
          <p:spPr>
            <a:xfrm>
              <a:off x="2307538" y="1802809"/>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1"/>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1"/>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1"/>
            <p:cNvSpPr/>
            <p:nvPr/>
          </p:nvSpPr>
          <p:spPr>
            <a:xfrm>
              <a:off x="2306248" y="1806041"/>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1"/>
            <p:cNvSpPr/>
            <p:nvPr/>
          </p:nvSpPr>
          <p:spPr>
            <a:xfrm>
              <a:off x="2306492" y="1805375"/>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1"/>
            <p:cNvSpPr/>
            <p:nvPr/>
          </p:nvSpPr>
          <p:spPr>
            <a:xfrm>
              <a:off x="2305393" y="1809652"/>
              <a:ext cx="109" cy="489"/>
            </a:xfrm>
            <a:custGeom>
              <a:rect b="b" l="l" r="r" t="t"/>
              <a:pathLst>
                <a:path extrusionOk="0" h="36" w="8">
                  <a:moveTo>
                    <a:pt x="1" y="36"/>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1"/>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1"/>
            <p:cNvSpPr/>
            <p:nvPr/>
          </p:nvSpPr>
          <p:spPr>
            <a:xfrm>
              <a:off x="2304917" y="181231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1"/>
            <p:cNvSpPr/>
            <p:nvPr/>
          </p:nvSpPr>
          <p:spPr>
            <a:xfrm>
              <a:off x="2305868" y="1807561"/>
              <a:ext cx="109" cy="394"/>
            </a:xfrm>
            <a:custGeom>
              <a:rect b="b" l="l" r="r" t="t"/>
              <a:pathLst>
                <a:path extrusionOk="0" h="29" w="8">
                  <a:moveTo>
                    <a:pt x="1" y="29"/>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1"/>
            <p:cNvSpPr/>
            <p:nvPr/>
          </p:nvSpPr>
          <p:spPr>
            <a:xfrm>
              <a:off x="2305732" y="1808186"/>
              <a:ext cx="109" cy="434"/>
            </a:xfrm>
            <a:custGeom>
              <a:rect b="b" l="l" r="r" t="t"/>
              <a:pathLst>
                <a:path extrusionOk="0" h="32" w="8">
                  <a:moveTo>
                    <a:pt x="0" y="32"/>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1"/>
            <p:cNvSpPr/>
            <p:nvPr/>
          </p:nvSpPr>
          <p:spPr>
            <a:xfrm>
              <a:off x="2305107" y="181136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1"/>
            <p:cNvSpPr/>
            <p:nvPr/>
          </p:nvSpPr>
          <p:spPr>
            <a:xfrm>
              <a:off x="2304782" y="1813359"/>
              <a:ext cx="109" cy="638"/>
            </a:xfrm>
            <a:custGeom>
              <a:rect b="b" l="l" r="r" t="t"/>
              <a:pathLst>
                <a:path extrusionOk="0" h="47" w="8">
                  <a:moveTo>
                    <a:pt x="0" y="4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1"/>
            <p:cNvSpPr/>
            <p:nvPr/>
          </p:nvSpPr>
          <p:spPr>
            <a:xfrm>
              <a:off x="2305257" y="1810467"/>
              <a:ext cx="109" cy="530"/>
            </a:xfrm>
            <a:custGeom>
              <a:rect b="b" l="l" r="r" t="t"/>
              <a:pathLst>
                <a:path extrusionOk="0" h="39" w="8">
                  <a:moveTo>
                    <a:pt x="0" y="39"/>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1"/>
            <p:cNvSpPr/>
            <p:nvPr/>
          </p:nvSpPr>
          <p:spPr>
            <a:xfrm>
              <a:off x="2305542" y="1808892"/>
              <a:ext cx="109" cy="489"/>
            </a:xfrm>
            <a:custGeom>
              <a:rect b="b" l="l" r="r" t="t"/>
              <a:pathLst>
                <a:path extrusionOk="0" h="36" w="8">
                  <a:moveTo>
                    <a:pt x="0" y="3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1"/>
            <p:cNvSpPr/>
            <p:nvPr/>
          </p:nvSpPr>
          <p:spPr>
            <a:xfrm>
              <a:off x="2306112" y="1806516"/>
              <a:ext cx="109" cy="339"/>
            </a:xfrm>
            <a:custGeom>
              <a:rect b="b" l="l" r="r" t="t"/>
              <a:pathLst>
                <a:path extrusionOk="0" h="25" w="8">
                  <a:moveTo>
                    <a:pt x="0" y="25"/>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1"/>
            <p:cNvSpPr/>
            <p:nvPr/>
          </p:nvSpPr>
          <p:spPr>
            <a:xfrm>
              <a:off x="2306017" y="1806991"/>
              <a:ext cx="54" cy="394"/>
            </a:xfrm>
            <a:custGeom>
              <a:rect b="b" l="l" r="r" t="t"/>
              <a:pathLst>
                <a:path extrusionOk="0" h="29" w="4">
                  <a:moveTo>
                    <a:pt x="0" y="29"/>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1"/>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1"/>
            <p:cNvSpPr/>
            <p:nvPr/>
          </p:nvSpPr>
          <p:spPr>
            <a:xfrm>
              <a:off x="2307633" y="180228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1"/>
            <p:cNvSpPr/>
            <p:nvPr/>
          </p:nvSpPr>
          <p:spPr>
            <a:xfrm>
              <a:off x="2307769" y="1801614"/>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1"/>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1"/>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1"/>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1"/>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1"/>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1"/>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1"/>
            <p:cNvSpPr/>
            <p:nvPr/>
          </p:nvSpPr>
          <p:spPr>
            <a:xfrm>
              <a:off x="2314530" y="1758886"/>
              <a:ext cx="14" cy="204"/>
            </a:xfrm>
            <a:custGeom>
              <a:rect b="b" l="l" r="r" t="t"/>
              <a:pathLst>
                <a:path extrusionOk="0" h="15" w="1">
                  <a:moveTo>
                    <a:pt x="0"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1"/>
            <p:cNvSpPr/>
            <p:nvPr/>
          </p:nvSpPr>
          <p:spPr>
            <a:xfrm>
              <a:off x="2314625" y="1758275"/>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1"/>
            <p:cNvSpPr/>
            <p:nvPr/>
          </p:nvSpPr>
          <p:spPr>
            <a:xfrm>
              <a:off x="2314571" y="1758601"/>
              <a:ext cx="14" cy="204"/>
            </a:xfrm>
            <a:custGeom>
              <a:rect b="b" l="l" r="r" t="t"/>
              <a:pathLst>
                <a:path extrusionOk="0" h="15" w="1">
                  <a:moveTo>
                    <a:pt x="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1"/>
            <p:cNvSpPr/>
            <p:nvPr/>
          </p:nvSpPr>
          <p:spPr>
            <a:xfrm>
              <a:off x="2314435" y="1759171"/>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1"/>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1"/>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1"/>
            <p:cNvSpPr/>
            <p:nvPr/>
          </p:nvSpPr>
          <p:spPr>
            <a:xfrm>
              <a:off x="2313811" y="1760556"/>
              <a:ext cx="149" cy="149"/>
            </a:xfrm>
            <a:custGeom>
              <a:rect b="b" l="l" r="r" t="t"/>
              <a:pathLst>
                <a:path extrusionOk="0" h="11" w="11">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1"/>
            <p:cNvSpPr/>
            <p:nvPr/>
          </p:nvSpPr>
          <p:spPr>
            <a:xfrm>
              <a:off x="2313580" y="17607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1"/>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1"/>
            <p:cNvSpPr/>
            <p:nvPr/>
          </p:nvSpPr>
          <p:spPr>
            <a:xfrm>
              <a:off x="2312236" y="176160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1"/>
            <p:cNvSpPr/>
            <p:nvPr/>
          </p:nvSpPr>
          <p:spPr>
            <a:xfrm>
              <a:off x="2314001" y="1760312"/>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1"/>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1"/>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1"/>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1"/>
            <p:cNvSpPr/>
            <p:nvPr/>
          </p:nvSpPr>
          <p:spPr>
            <a:xfrm>
              <a:off x="2313335" y="1761031"/>
              <a:ext cx="204" cy="109"/>
            </a:xfrm>
            <a:custGeom>
              <a:rect b="b" l="l" r="r" t="t"/>
              <a:pathLst>
                <a:path extrusionOk="0" h="8" w="15">
                  <a:moveTo>
                    <a:pt x="1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1"/>
            <p:cNvSpPr/>
            <p:nvPr/>
          </p:nvSpPr>
          <p:spPr>
            <a:xfrm>
              <a:off x="2360911" y="1713591"/>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1"/>
            <p:cNvSpPr/>
            <p:nvPr/>
          </p:nvSpPr>
          <p:spPr>
            <a:xfrm>
              <a:off x="2360531" y="1713686"/>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1"/>
            <p:cNvSpPr/>
            <p:nvPr/>
          </p:nvSpPr>
          <p:spPr>
            <a:xfrm>
              <a:off x="2361291" y="1713442"/>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1"/>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1"/>
            <p:cNvSpPr/>
            <p:nvPr/>
          </p:nvSpPr>
          <p:spPr>
            <a:xfrm>
              <a:off x="2358725" y="1713917"/>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1"/>
            <p:cNvSpPr/>
            <p:nvPr/>
          </p:nvSpPr>
          <p:spPr>
            <a:xfrm>
              <a:off x="2354163" y="1713822"/>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1"/>
            <p:cNvSpPr/>
            <p:nvPr/>
          </p:nvSpPr>
          <p:spPr>
            <a:xfrm>
              <a:off x="2353552" y="1713781"/>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1"/>
            <p:cNvSpPr/>
            <p:nvPr/>
          </p:nvSpPr>
          <p:spPr>
            <a:xfrm>
              <a:off x="2359200" y="1713876"/>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1"/>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1"/>
            <p:cNvSpPr/>
            <p:nvPr/>
          </p:nvSpPr>
          <p:spPr>
            <a:xfrm>
              <a:off x="2354788" y="171387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1"/>
            <p:cNvSpPr/>
            <p:nvPr/>
          </p:nvSpPr>
          <p:spPr>
            <a:xfrm>
              <a:off x="2355358"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1"/>
            <p:cNvSpPr/>
            <p:nvPr/>
          </p:nvSpPr>
          <p:spPr>
            <a:xfrm>
              <a:off x="2357680"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1"/>
            <p:cNvSpPr/>
            <p:nvPr/>
          </p:nvSpPr>
          <p:spPr>
            <a:xfrm>
              <a:off x="2359675" y="171382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1"/>
            <p:cNvSpPr/>
            <p:nvPr/>
          </p:nvSpPr>
          <p:spPr>
            <a:xfrm>
              <a:off x="2358209"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1"/>
            <p:cNvSpPr/>
            <p:nvPr/>
          </p:nvSpPr>
          <p:spPr>
            <a:xfrm>
              <a:off x="235653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1"/>
            <p:cNvSpPr/>
            <p:nvPr/>
          </p:nvSpPr>
          <p:spPr>
            <a:xfrm>
              <a:off x="2360110" y="1713781"/>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1"/>
            <p:cNvSpPr/>
            <p:nvPr/>
          </p:nvSpPr>
          <p:spPr>
            <a:xfrm>
              <a:off x="2357299"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1"/>
            <p:cNvSpPr/>
            <p:nvPr/>
          </p:nvSpPr>
          <p:spPr>
            <a:xfrm>
              <a:off x="235596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1"/>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1"/>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1"/>
            <p:cNvSpPr/>
            <p:nvPr/>
          </p:nvSpPr>
          <p:spPr>
            <a:xfrm>
              <a:off x="2633846" y="1775002"/>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1"/>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1"/>
            <p:cNvSpPr/>
            <p:nvPr/>
          </p:nvSpPr>
          <p:spPr>
            <a:xfrm>
              <a:off x="2634891" y="1778858"/>
              <a:ext cx="14" cy="95"/>
            </a:xfrm>
            <a:custGeom>
              <a:rect b="b" l="l" r="r" t="t"/>
              <a:pathLst>
                <a:path extrusionOk="0" h="7"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1"/>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1"/>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1"/>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1"/>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1"/>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1"/>
            <p:cNvSpPr/>
            <p:nvPr/>
          </p:nvSpPr>
          <p:spPr>
            <a:xfrm>
              <a:off x="2991817" y="1742539"/>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1"/>
            <p:cNvSpPr/>
            <p:nvPr/>
          </p:nvSpPr>
          <p:spPr>
            <a:xfrm>
              <a:off x="2987920" y="1742769"/>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1"/>
            <p:cNvSpPr/>
            <p:nvPr/>
          </p:nvSpPr>
          <p:spPr>
            <a:xfrm>
              <a:off x="2992387" y="1742294"/>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1"/>
            <p:cNvSpPr/>
            <p:nvPr/>
          </p:nvSpPr>
          <p:spPr>
            <a:xfrm>
              <a:off x="2980547" y="1745770"/>
              <a:ext cx="774" cy="584"/>
            </a:xfrm>
            <a:custGeom>
              <a:rect b="b" l="l" r="r" t="t"/>
              <a:pathLst>
                <a:path extrusionOk="0" h="43" w="57">
                  <a:moveTo>
                    <a:pt x="57"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1"/>
            <p:cNvSpPr/>
            <p:nvPr/>
          </p:nvSpPr>
          <p:spPr>
            <a:xfrm>
              <a:off x="2979556" y="1746476"/>
              <a:ext cx="815" cy="584"/>
            </a:xfrm>
            <a:custGeom>
              <a:rect b="b" l="l" r="r" t="t"/>
              <a:pathLst>
                <a:path extrusionOk="0" h="43" w="60">
                  <a:moveTo>
                    <a:pt x="60" y="1"/>
                  </a:move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1"/>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1"/>
            <p:cNvSpPr/>
            <p:nvPr/>
          </p:nvSpPr>
          <p:spPr>
            <a:xfrm>
              <a:off x="2989101" y="1742674"/>
              <a:ext cx="1398" cy="14"/>
            </a:xfrm>
            <a:custGeom>
              <a:rect b="b" l="l" r="r" t="t"/>
              <a:pathLst>
                <a:path extrusionOk="0" h="1" w="103">
                  <a:moveTo>
                    <a:pt x="10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1"/>
            <p:cNvSpPr/>
            <p:nvPr/>
          </p:nvSpPr>
          <p:spPr>
            <a:xfrm>
              <a:off x="2993052" y="17419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1"/>
            <p:cNvSpPr/>
            <p:nvPr/>
          </p:nvSpPr>
          <p:spPr>
            <a:xfrm>
              <a:off x="2991111" y="174267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1"/>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1"/>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1"/>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1"/>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1"/>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1"/>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1"/>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1"/>
            <p:cNvSpPr/>
            <p:nvPr/>
          </p:nvSpPr>
          <p:spPr>
            <a:xfrm>
              <a:off x="2728671" y="1883663"/>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1"/>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1"/>
            <p:cNvSpPr/>
            <p:nvPr/>
          </p:nvSpPr>
          <p:spPr>
            <a:xfrm>
              <a:off x="2728155" y="1883989"/>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1"/>
            <p:cNvSpPr/>
            <p:nvPr/>
          </p:nvSpPr>
          <p:spPr>
            <a:xfrm>
              <a:off x="2728820" y="1883568"/>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1"/>
            <p:cNvSpPr/>
            <p:nvPr/>
          </p:nvSpPr>
          <p:spPr>
            <a:xfrm>
              <a:off x="2728440" y="1883799"/>
              <a:ext cx="149" cy="109"/>
            </a:xfrm>
            <a:custGeom>
              <a:rect b="b" l="l" r="r" t="t"/>
              <a:pathLst>
                <a:path extrusionOk="0" h="8" w="11">
                  <a:moveTo>
                    <a:pt x="0"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1"/>
            <p:cNvSpPr/>
            <p:nvPr/>
          </p:nvSpPr>
          <p:spPr>
            <a:xfrm>
              <a:off x="2727341" y="1884518"/>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1"/>
            <p:cNvSpPr/>
            <p:nvPr/>
          </p:nvSpPr>
          <p:spPr>
            <a:xfrm>
              <a:off x="2727775" y="188423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1"/>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1"/>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1"/>
            <p:cNvSpPr/>
            <p:nvPr/>
          </p:nvSpPr>
          <p:spPr>
            <a:xfrm>
              <a:off x="2733668" y="18746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1"/>
            <p:cNvSpPr/>
            <p:nvPr/>
          </p:nvSpPr>
          <p:spPr>
            <a:xfrm>
              <a:off x="2760334" y="1831037"/>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1"/>
            <p:cNvSpPr/>
            <p:nvPr/>
          </p:nvSpPr>
          <p:spPr>
            <a:xfrm>
              <a:off x="2760565" y="183080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1"/>
            <p:cNvSpPr/>
            <p:nvPr/>
          </p:nvSpPr>
          <p:spPr>
            <a:xfrm>
              <a:off x="2760945" y="183023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1"/>
            <p:cNvSpPr/>
            <p:nvPr/>
          </p:nvSpPr>
          <p:spPr>
            <a:xfrm>
              <a:off x="2760089" y="1831227"/>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1"/>
            <p:cNvSpPr/>
            <p:nvPr/>
          </p:nvSpPr>
          <p:spPr>
            <a:xfrm>
              <a:off x="2760755" y="1830521"/>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1"/>
            <p:cNvSpPr/>
            <p:nvPr/>
          </p:nvSpPr>
          <p:spPr>
            <a:xfrm>
              <a:off x="2761135" y="1829951"/>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1"/>
            <p:cNvSpPr/>
            <p:nvPr/>
          </p:nvSpPr>
          <p:spPr>
            <a:xfrm>
              <a:off x="2755297" y="18362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1"/>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1"/>
            <p:cNvSpPr/>
            <p:nvPr/>
          </p:nvSpPr>
          <p:spPr>
            <a:xfrm>
              <a:off x="2731903" y="1878151"/>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1"/>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1"/>
            <p:cNvSpPr/>
            <p:nvPr/>
          </p:nvSpPr>
          <p:spPr>
            <a:xfrm>
              <a:off x="2755527" y="1836128"/>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1"/>
            <p:cNvSpPr/>
            <p:nvPr/>
          </p:nvSpPr>
          <p:spPr>
            <a:xfrm>
              <a:off x="2761990" y="1827805"/>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1"/>
            <p:cNvSpPr/>
            <p:nvPr/>
          </p:nvSpPr>
          <p:spPr>
            <a:xfrm>
              <a:off x="2762045" y="1827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1"/>
            <p:cNvSpPr/>
            <p:nvPr/>
          </p:nvSpPr>
          <p:spPr>
            <a:xfrm>
              <a:off x="2732717" y="187771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1"/>
            <p:cNvSpPr/>
            <p:nvPr/>
          </p:nvSpPr>
          <p:spPr>
            <a:xfrm>
              <a:off x="2761895" y="1828050"/>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1"/>
            <p:cNvSpPr/>
            <p:nvPr/>
          </p:nvSpPr>
          <p:spPr>
            <a:xfrm>
              <a:off x="2761325" y="182966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1"/>
            <p:cNvSpPr/>
            <p:nvPr/>
          </p:nvSpPr>
          <p:spPr>
            <a:xfrm>
              <a:off x="2732188" y="187805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1"/>
            <p:cNvSpPr/>
            <p:nvPr/>
          </p:nvSpPr>
          <p:spPr>
            <a:xfrm>
              <a:off x="2761855" y="1828335"/>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1"/>
            <p:cNvSpPr/>
            <p:nvPr/>
          </p:nvSpPr>
          <p:spPr>
            <a:xfrm>
              <a:off x="2761474" y="18292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1"/>
            <p:cNvSpPr/>
            <p:nvPr/>
          </p:nvSpPr>
          <p:spPr>
            <a:xfrm>
              <a:off x="2761610" y="1828905"/>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1"/>
            <p:cNvSpPr/>
            <p:nvPr/>
          </p:nvSpPr>
          <p:spPr>
            <a:xfrm>
              <a:off x="2761705" y="1828620"/>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1"/>
            <p:cNvSpPr/>
            <p:nvPr/>
          </p:nvSpPr>
          <p:spPr>
            <a:xfrm>
              <a:off x="2732473" y="187790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1"/>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1"/>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1"/>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1"/>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1"/>
            <p:cNvSpPr/>
            <p:nvPr/>
          </p:nvSpPr>
          <p:spPr>
            <a:xfrm>
              <a:off x="2713179" y="1838314"/>
              <a:ext cx="489" cy="163"/>
            </a:xfrm>
            <a:custGeom>
              <a:rect b="b" l="l" r="r" t="t"/>
              <a:pathLst>
                <a:path extrusionOk="0" h="12" w="36">
                  <a:moveTo>
                    <a:pt x="36"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1"/>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1"/>
            <p:cNvSpPr/>
            <p:nvPr/>
          </p:nvSpPr>
          <p:spPr>
            <a:xfrm>
              <a:off x="2713804" y="1838504"/>
              <a:ext cx="489" cy="163"/>
            </a:xfrm>
            <a:custGeom>
              <a:rect b="b" l="l" r="r" t="t"/>
              <a:pathLst>
                <a:path extrusionOk="0" h="12" w="36">
                  <a:moveTo>
                    <a:pt x="35"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1"/>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1"/>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1"/>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1"/>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1"/>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1"/>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1"/>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1"/>
            <p:cNvSpPr/>
            <p:nvPr/>
          </p:nvSpPr>
          <p:spPr>
            <a:xfrm>
              <a:off x="2816708" y="1965033"/>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1"/>
            <p:cNvSpPr/>
            <p:nvPr/>
          </p:nvSpPr>
          <p:spPr>
            <a:xfrm>
              <a:off x="2815798" y="1965563"/>
              <a:ext cx="299" cy="149"/>
            </a:xfrm>
            <a:custGeom>
              <a:rect b="b" l="l" r="r" t="t"/>
              <a:pathLst>
                <a:path extrusionOk="0" h="11" w="22">
                  <a:moveTo>
                    <a:pt x="22"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1"/>
            <p:cNvSpPr/>
            <p:nvPr/>
          </p:nvSpPr>
          <p:spPr>
            <a:xfrm>
              <a:off x="2817033" y="1964802"/>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1"/>
            <p:cNvSpPr/>
            <p:nvPr/>
          </p:nvSpPr>
          <p:spPr>
            <a:xfrm>
              <a:off x="2815133" y="1965848"/>
              <a:ext cx="448" cy="204"/>
            </a:xfrm>
            <a:custGeom>
              <a:rect b="b" l="l" r="r" t="t"/>
              <a:pathLst>
                <a:path extrusionOk="0" h="15" w="33">
                  <a:moveTo>
                    <a:pt x="32"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1"/>
            <p:cNvSpPr/>
            <p:nvPr/>
          </p:nvSpPr>
          <p:spPr>
            <a:xfrm>
              <a:off x="2816273" y="1965277"/>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1"/>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1"/>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1"/>
            <p:cNvSpPr/>
            <p:nvPr/>
          </p:nvSpPr>
          <p:spPr>
            <a:xfrm>
              <a:off x="2818364" y="1963702"/>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1"/>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1"/>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1"/>
            <p:cNvSpPr/>
            <p:nvPr/>
          </p:nvSpPr>
          <p:spPr>
            <a:xfrm>
              <a:off x="2817373" y="1964612"/>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1"/>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1"/>
            <p:cNvSpPr/>
            <p:nvPr/>
          </p:nvSpPr>
          <p:spPr>
            <a:xfrm>
              <a:off x="2818133" y="1963947"/>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1"/>
            <p:cNvSpPr/>
            <p:nvPr/>
          </p:nvSpPr>
          <p:spPr>
            <a:xfrm>
              <a:off x="2817848" y="1964273"/>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1"/>
            <p:cNvSpPr/>
            <p:nvPr/>
          </p:nvSpPr>
          <p:spPr>
            <a:xfrm>
              <a:off x="2817604" y="1964422"/>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1"/>
            <p:cNvSpPr/>
            <p:nvPr/>
          </p:nvSpPr>
          <p:spPr>
            <a:xfrm>
              <a:off x="2817984" y="196408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1"/>
            <p:cNvSpPr/>
            <p:nvPr/>
          </p:nvSpPr>
          <p:spPr>
            <a:xfrm>
              <a:off x="2818228" y="1963852"/>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1"/>
            <p:cNvSpPr/>
            <p:nvPr/>
          </p:nvSpPr>
          <p:spPr>
            <a:xfrm>
              <a:off x="2818323" y="1963757"/>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1"/>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1"/>
            <p:cNvSpPr/>
            <p:nvPr/>
          </p:nvSpPr>
          <p:spPr>
            <a:xfrm>
              <a:off x="2786525" y="18854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1"/>
            <p:cNvSpPr/>
            <p:nvPr/>
          </p:nvSpPr>
          <p:spPr>
            <a:xfrm>
              <a:off x="2788086" y="188299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1"/>
            <p:cNvSpPr/>
            <p:nvPr/>
          </p:nvSpPr>
          <p:spPr>
            <a:xfrm>
              <a:off x="2785615" y="1887981"/>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1"/>
            <p:cNvSpPr/>
            <p:nvPr/>
          </p:nvSpPr>
          <p:spPr>
            <a:xfrm>
              <a:off x="2788996" y="1881857"/>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1"/>
            <p:cNvSpPr/>
            <p:nvPr/>
          </p:nvSpPr>
          <p:spPr>
            <a:xfrm>
              <a:off x="2788371" y="1882618"/>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1"/>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1"/>
            <p:cNvSpPr/>
            <p:nvPr/>
          </p:nvSpPr>
          <p:spPr>
            <a:xfrm>
              <a:off x="2786376" y="1885795"/>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1"/>
            <p:cNvSpPr/>
            <p:nvPr/>
          </p:nvSpPr>
          <p:spPr>
            <a:xfrm>
              <a:off x="2786280" y="1886039"/>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1"/>
            <p:cNvSpPr/>
            <p:nvPr/>
          </p:nvSpPr>
          <p:spPr>
            <a:xfrm>
              <a:off x="2787801" y="188337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1"/>
            <p:cNvSpPr/>
            <p:nvPr/>
          </p:nvSpPr>
          <p:spPr>
            <a:xfrm>
              <a:off x="2788657" y="1882237"/>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1"/>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1"/>
            <p:cNvSpPr/>
            <p:nvPr/>
          </p:nvSpPr>
          <p:spPr>
            <a:xfrm>
              <a:off x="2785289" y="188832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1"/>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1"/>
            <p:cNvSpPr/>
            <p:nvPr/>
          </p:nvSpPr>
          <p:spPr>
            <a:xfrm>
              <a:off x="2785860" y="1887601"/>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1"/>
            <p:cNvSpPr/>
            <p:nvPr/>
          </p:nvSpPr>
          <p:spPr>
            <a:xfrm>
              <a:off x="2787570" y="1883758"/>
              <a:ext cx="109" cy="204"/>
            </a:xfrm>
            <a:custGeom>
              <a:rect b="b" l="l" r="r" t="t"/>
              <a:pathLst>
                <a:path extrusionOk="0" h="15" w="8">
                  <a:moveTo>
                    <a:pt x="7"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1"/>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1"/>
            <p:cNvSpPr/>
            <p:nvPr/>
          </p:nvSpPr>
          <p:spPr>
            <a:xfrm>
              <a:off x="2787285" y="1884138"/>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1"/>
            <p:cNvSpPr/>
            <p:nvPr/>
          </p:nvSpPr>
          <p:spPr>
            <a:xfrm>
              <a:off x="2787041" y="1884464"/>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1"/>
            <p:cNvSpPr/>
            <p:nvPr/>
          </p:nvSpPr>
          <p:spPr>
            <a:xfrm>
              <a:off x="2786851" y="188484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1"/>
            <p:cNvSpPr/>
            <p:nvPr/>
          </p:nvSpPr>
          <p:spPr>
            <a:xfrm>
              <a:off x="2786715" y="1885184"/>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1"/>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1"/>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1"/>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1"/>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1"/>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1"/>
            <p:cNvSpPr/>
            <p:nvPr/>
          </p:nvSpPr>
          <p:spPr>
            <a:xfrm>
              <a:off x="2832960" y="1935570"/>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1"/>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1"/>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1"/>
            <p:cNvSpPr/>
            <p:nvPr/>
          </p:nvSpPr>
          <p:spPr>
            <a:xfrm>
              <a:off x="2833489" y="1935570"/>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1"/>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1"/>
            <p:cNvSpPr/>
            <p:nvPr/>
          </p:nvSpPr>
          <p:spPr>
            <a:xfrm>
              <a:off x="2834671" y="1935230"/>
              <a:ext cx="353" cy="163"/>
            </a:xfrm>
            <a:custGeom>
              <a:rect b="b" l="l" r="r" t="t"/>
              <a:pathLst>
                <a:path extrusionOk="0" h="12" w="26">
                  <a:moveTo>
                    <a:pt x="2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1"/>
            <p:cNvSpPr/>
            <p:nvPr/>
          </p:nvSpPr>
          <p:spPr>
            <a:xfrm>
              <a:off x="2834060" y="1935421"/>
              <a:ext cx="339" cy="109"/>
            </a:xfrm>
            <a:custGeom>
              <a:rect b="b" l="l" r="r" t="t"/>
              <a:pathLst>
                <a:path extrusionOk="0" h="8" w="25">
                  <a:moveTo>
                    <a:pt x="2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1"/>
            <p:cNvSpPr/>
            <p:nvPr/>
          </p:nvSpPr>
          <p:spPr>
            <a:xfrm>
              <a:off x="2835241" y="1934945"/>
              <a:ext cx="353" cy="204"/>
            </a:xfrm>
            <a:custGeom>
              <a:rect b="b" l="l" r="r" t="t"/>
              <a:pathLst>
                <a:path extrusionOk="0" h="15" w="26">
                  <a:moveTo>
                    <a:pt x="25"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1"/>
            <p:cNvSpPr/>
            <p:nvPr/>
          </p:nvSpPr>
          <p:spPr>
            <a:xfrm>
              <a:off x="2836056" y="1934714"/>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1"/>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1"/>
            <p:cNvSpPr/>
            <p:nvPr/>
          </p:nvSpPr>
          <p:spPr>
            <a:xfrm>
              <a:off x="2774359" y="1962182"/>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1"/>
            <p:cNvSpPr/>
            <p:nvPr/>
          </p:nvSpPr>
          <p:spPr>
            <a:xfrm>
              <a:off x="2774115" y="1962657"/>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1"/>
            <p:cNvSpPr/>
            <p:nvPr/>
          </p:nvSpPr>
          <p:spPr>
            <a:xfrm>
              <a:off x="2774590" y="1961761"/>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1"/>
            <p:cNvSpPr/>
            <p:nvPr/>
          </p:nvSpPr>
          <p:spPr>
            <a:xfrm>
              <a:off x="2775595" y="1959521"/>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1"/>
            <p:cNvSpPr/>
            <p:nvPr/>
          </p:nvSpPr>
          <p:spPr>
            <a:xfrm>
              <a:off x="2775310" y="1960145"/>
              <a:ext cx="149" cy="394"/>
            </a:xfrm>
            <a:custGeom>
              <a:rect b="b" l="l" r="r" t="t"/>
              <a:pathLst>
                <a:path extrusionOk="0" h="29" w="11">
                  <a:moveTo>
                    <a:pt x="0" y="2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1"/>
            <p:cNvSpPr/>
            <p:nvPr/>
          </p:nvSpPr>
          <p:spPr>
            <a:xfrm>
              <a:off x="2775065" y="1960756"/>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1"/>
            <p:cNvSpPr/>
            <p:nvPr/>
          </p:nvSpPr>
          <p:spPr>
            <a:xfrm>
              <a:off x="2774835" y="1961286"/>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1"/>
            <p:cNvSpPr/>
            <p:nvPr/>
          </p:nvSpPr>
          <p:spPr>
            <a:xfrm>
              <a:off x="2773884" y="1963091"/>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1"/>
            <p:cNvSpPr/>
            <p:nvPr/>
          </p:nvSpPr>
          <p:spPr>
            <a:xfrm>
              <a:off x="2772268" y="1965087"/>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1"/>
            <p:cNvSpPr/>
            <p:nvPr/>
          </p:nvSpPr>
          <p:spPr>
            <a:xfrm>
              <a:off x="2772839" y="1964517"/>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1"/>
            <p:cNvSpPr/>
            <p:nvPr/>
          </p:nvSpPr>
          <p:spPr>
            <a:xfrm>
              <a:off x="2771983" y="1965318"/>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1"/>
            <p:cNvSpPr/>
            <p:nvPr/>
          </p:nvSpPr>
          <p:spPr>
            <a:xfrm>
              <a:off x="2773599" y="1963512"/>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1"/>
            <p:cNvSpPr/>
            <p:nvPr/>
          </p:nvSpPr>
          <p:spPr>
            <a:xfrm>
              <a:off x="2773070" y="1964178"/>
              <a:ext cx="163" cy="204"/>
            </a:xfrm>
            <a:custGeom>
              <a:rect b="b" l="l" r="r" t="t"/>
              <a:pathLst>
                <a:path extrusionOk="0" h="15" w="12">
                  <a:moveTo>
                    <a:pt x="1"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1"/>
            <p:cNvSpPr/>
            <p:nvPr/>
          </p:nvSpPr>
          <p:spPr>
            <a:xfrm>
              <a:off x="2773355" y="1963852"/>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1"/>
            <p:cNvSpPr/>
            <p:nvPr/>
          </p:nvSpPr>
          <p:spPr>
            <a:xfrm>
              <a:off x="2776776" y="1956384"/>
              <a:ext cx="68" cy="299"/>
            </a:xfrm>
            <a:custGeom>
              <a:rect b="b" l="l" r="r" t="t"/>
              <a:pathLst>
                <a:path extrusionOk="0" h="22" w="5">
                  <a:moveTo>
                    <a:pt x="1" y="22"/>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1"/>
            <p:cNvSpPr/>
            <p:nvPr/>
          </p:nvSpPr>
          <p:spPr>
            <a:xfrm>
              <a:off x="2777496" y="1954062"/>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1"/>
            <p:cNvSpPr/>
            <p:nvPr/>
          </p:nvSpPr>
          <p:spPr>
            <a:xfrm>
              <a:off x="2777632" y="1953628"/>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1"/>
            <p:cNvSpPr/>
            <p:nvPr/>
          </p:nvSpPr>
          <p:spPr>
            <a:xfrm>
              <a:off x="2776926" y="1955909"/>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1"/>
            <p:cNvSpPr/>
            <p:nvPr/>
          </p:nvSpPr>
          <p:spPr>
            <a:xfrm>
              <a:off x="2777251" y="1954959"/>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1"/>
            <p:cNvSpPr/>
            <p:nvPr/>
          </p:nvSpPr>
          <p:spPr>
            <a:xfrm>
              <a:off x="2777781" y="195324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1"/>
            <p:cNvSpPr/>
            <p:nvPr/>
          </p:nvSpPr>
          <p:spPr>
            <a:xfrm>
              <a:off x="2777061" y="1955434"/>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1"/>
            <p:cNvSpPr/>
            <p:nvPr/>
          </p:nvSpPr>
          <p:spPr>
            <a:xfrm>
              <a:off x="2776586" y="1956914"/>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1"/>
            <p:cNvSpPr/>
            <p:nvPr/>
          </p:nvSpPr>
          <p:spPr>
            <a:xfrm>
              <a:off x="2776206" y="19579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1"/>
            <p:cNvSpPr/>
            <p:nvPr/>
          </p:nvSpPr>
          <p:spPr>
            <a:xfrm>
              <a:off x="2776016" y="195847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1"/>
            <p:cNvSpPr/>
            <p:nvPr/>
          </p:nvSpPr>
          <p:spPr>
            <a:xfrm>
              <a:off x="2776396" y="1957430"/>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1"/>
            <p:cNvSpPr/>
            <p:nvPr/>
          </p:nvSpPr>
          <p:spPr>
            <a:xfrm>
              <a:off x="2777401" y="1954483"/>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1"/>
            <p:cNvSpPr/>
            <p:nvPr/>
          </p:nvSpPr>
          <p:spPr>
            <a:xfrm>
              <a:off x="2772554" y="1964802"/>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1"/>
            <p:cNvSpPr/>
            <p:nvPr/>
          </p:nvSpPr>
          <p:spPr>
            <a:xfrm>
              <a:off x="2775826" y="1959005"/>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1"/>
            <p:cNvSpPr/>
            <p:nvPr/>
          </p:nvSpPr>
          <p:spPr>
            <a:xfrm>
              <a:off x="2771698" y="196550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1"/>
            <p:cNvSpPr/>
            <p:nvPr/>
          </p:nvSpPr>
          <p:spPr>
            <a:xfrm>
              <a:off x="2800401" y="1951917"/>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1"/>
            <p:cNvSpPr/>
            <p:nvPr/>
          </p:nvSpPr>
          <p:spPr>
            <a:xfrm>
              <a:off x="2800591" y="195258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1"/>
            <p:cNvSpPr/>
            <p:nvPr/>
          </p:nvSpPr>
          <p:spPr>
            <a:xfrm>
              <a:off x="2800591" y="195301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1"/>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1"/>
            <p:cNvSpPr/>
            <p:nvPr/>
          </p:nvSpPr>
          <p:spPr>
            <a:xfrm>
              <a:off x="2800550" y="19522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1"/>
            <p:cNvSpPr/>
            <p:nvPr/>
          </p:nvSpPr>
          <p:spPr>
            <a:xfrm>
              <a:off x="2783293" y="189064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1"/>
            <p:cNvSpPr/>
            <p:nvPr/>
          </p:nvSpPr>
          <p:spPr>
            <a:xfrm>
              <a:off x="2821609" y="1933425"/>
              <a:ext cx="0" cy="109"/>
            </a:xfrm>
            <a:custGeom>
              <a:rect b="b" l="l" r="r" t="t"/>
              <a:pathLst>
                <a:path extrusionOk="0" h="8" w="0">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1"/>
            <p:cNvSpPr/>
            <p:nvPr/>
          </p:nvSpPr>
          <p:spPr>
            <a:xfrm>
              <a:off x="2821555" y="193285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1"/>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1"/>
            <p:cNvSpPr/>
            <p:nvPr/>
          </p:nvSpPr>
          <p:spPr>
            <a:xfrm>
              <a:off x="2782913" y="1890262"/>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1"/>
            <p:cNvSpPr/>
            <p:nvPr/>
          </p:nvSpPr>
          <p:spPr>
            <a:xfrm>
              <a:off x="2783198" y="1890547"/>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1"/>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1"/>
            <p:cNvSpPr/>
            <p:nvPr/>
          </p:nvSpPr>
          <p:spPr>
            <a:xfrm>
              <a:off x="2821650" y="1933995"/>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1"/>
            <p:cNvSpPr/>
            <p:nvPr/>
          </p:nvSpPr>
          <p:spPr>
            <a:xfrm>
              <a:off x="2782574" y="18899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1"/>
            <p:cNvSpPr/>
            <p:nvPr/>
          </p:nvSpPr>
          <p:spPr>
            <a:xfrm>
              <a:off x="2782723" y="1890072"/>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1"/>
            <p:cNvSpPr/>
            <p:nvPr/>
          </p:nvSpPr>
          <p:spPr>
            <a:xfrm>
              <a:off x="2783103" y="1890411"/>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1"/>
            <p:cNvSpPr/>
            <p:nvPr/>
          </p:nvSpPr>
          <p:spPr>
            <a:xfrm>
              <a:off x="2783334" y="1890696"/>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1"/>
            <p:cNvSpPr/>
            <p:nvPr/>
          </p:nvSpPr>
          <p:spPr>
            <a:xfrm>
              <a:off x="2821324" y="1935950"/>
              <a:ext cx="0" cy="14"/>
            </a:xfrm>
            <a:custGeom>
              <a:rect b="b" l="l" r="r" t="t"/>
              <a:pathLst>
                <a:path extrusionOk="0" h="1" w="0">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1"/>
            <p:cNvSpPr/>
            <p:nvPr/>
          </p:nvSpPr>
          <p:spPr>
            <a:xfrm>
              <a:off x="2821609" y="1934945"/>
              <a:ext cx="0" cy="68"/>
            </a:xfrm>
            <a:custGeom>
              <a:rect b="b" l="l" r="r" t="t"/>
              <a:pathLst>
                <a:path extrusionOk="0" h="5" w="0">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1"/>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1"/>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1"/>
            <p:cNvSpPr/>
            <p:nvPr/>
          </p:nvSpPr>
          <p:spPr>
            <a:xfrm>
              <a:off x="2821460" y="1935421"/>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1"/>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1"/>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1"/>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1"/>
            <p:cNvSpPr/>
            <p:nvPr/>
          </p:nvSpPr>
          <p:spPr>
            <a:xfrm>
              <a:off x="2186141" y="168088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1"/>
            <p:cNvSpPr/>
            <p:nvPr/>
          </p:nvSpPr>
          <p:spPr>
            <a:xfrm>
              <a:off x="2187187" y="1681358"/>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1"/>
            <p:cNvSpPr/>
            <p:nvPr/>
          </p:nvSpPr>
          <p:spPr>
            <a:xfrm>
              <a:off x="2188327" y="1682024"/>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1"/>
            <p:cNvSpPr/>
            <p:nvPr/>
          </p:nvSpPr>
          <p:spPr>
            <a:xfrm>
              <a:off x="2185571" y="1680652"/>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1"/>
            <p:cNvSpPr/>
            <p:nvPr/>
          </p:nvSpPr>
          <p:spPr>
            <a:xfrm>
              <a:off x="2186657" y="168112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1"/>
            <p:cNvSpPr/>
            <p:nvPr/>
          </p:nvSpPr>
          <p:spPr>
            <a:xfrm>
              <a:off x="2184756" y="1680313"/>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1"/>
            <p:cNvSpPr/>
            <p:nvPr/>
          </p:nvSpPr>
          <p:spPr>
            <a:xfrm>
              <a:off x="2185137" y="1680462"/>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1"/>
            <p:cNvSpPr/>
            <p:nvPr/>
          </p:nvSpPr>
          <p:spPr>
            <a:xfrm>
              <a:off x="2183616" y="167989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1"/>
            <p:cNvSpPr/>
            <p:nvPr/>
          </p:nvSpPr>
          <p:spPr>
            <a:xfrm>
              <a:off x="2175347" y="1698615"/>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1"/>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1"/>
            <p:cNvSpPr/>
            <p:nvPr/>
          </p:nvSpPr>
          <p:spPr>
            <a:xfrm>
              <a:off x="2187703" y="1681698"/>
              <a:ext cx="258" cy="109"/>
            </a:xfrm>
            <a:custGeom>
              <a:rect b="b" l="l" r="r" t="t"/>
              <a:pathLst>
                <a:path extrusionOk="0" h="8" w="19">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1"/>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1"/>
            <p:cNvSpPr/>
            <p:nvPr/>
          </p:nvSpPr>
          <p:spPr>
            <a:xfrm>
              <a:off x="2183711" y="16799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1"/>
            <p:cNvSpPr/>
            <p:nvPr/>
          </p:nvSpPr>
          <p:spPr>
            <a:xfrm>
              <a:off x="2184145" y="168008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1"/>
            <p:cNvSpPr/>
            <p:nvPr/>
          </p:nvSpPr>
          <p:spPr>
            <a:xfrm>
              <a:off x="2183860" y="167998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1"/>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1"/>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1"/>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1"/>
            <p:cNvSpPr/>
            <p:nvPr/>
          </p:nvSpPr>
          <p:spPr>
            <a:xfrm>
              <a:off x="2170215" y="16668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1"/>
            <p:cNvSpPr/>
            <p:nvPr/>
          </p:nvSpPr>
          <p:spPr>
            <a:xfrm>
              <a:off x="2170636" y="1667061"/>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1"/>
            <p:cNvSpPr/>
            <p:nvPr/>
          </p:nvSpPr>
          <p:spPr>
            <a:xfrm>
              <a:off x="2175252" y="1670524"/>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1"/>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1"/>
            <p:cNvSpPr/>
            <p:nvPr/>
          </p:nvSpPr>
          <p:spPr>
            <a:xfrm>
              <a:off x="2175592" y="167080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1"/>
            <p:cNvSpPr/>
            <p:nvPr/>
          </p:nvSpPr>
          <p:spPr>
            <a:xfrm>
              <a:off x="2174587" y="166985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1"/>
            <p:cNvSpPr/>
            <p:nvPr/>
          </p:nvSpPr>
          <p:spPr>
            <a:xfrm>
              <a:off x="2174207" y="1669573"/>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1"/>
            <p:cNvSpPr/>
            <p:nvPr/>
          </p:nvSpPr>
          <p:spPr>
            <a:xfrm>
              <a:off x="2171070" y="1667346"/>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1"/>
            <p:cNvSpPr/>
            <p:nvPr/>
          </p:nvSpPr>
          <p:spPr>
            <a:xfrm>
              <a:off x="2173786" y="1669247"/>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1"/>
            <p:cNvSpPr/>
            <p:nvPr/>
          </p:nvSpPr>
          <p:spPr>
            <a:xfrm>
              <a:off x="2174926" y="16701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1"/>
            <p:cNvSpPr/>
            <p:nvPr/>
          </p:nvSpPr>
          <p:spPr>
            <a:xfrm>
              <a:off x="2171546" y="166767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1"/>
            <p:cNvSpPr/>
            <p:nvPr/>
          </p:nvSpPr>
          <p:spPr>
            <a:xfrm>
              <a:off x="2172971" y="1668623"/>
              <a:ext cx="54" cy="68"/>
            </a:xfrm>
            <a:custGeom>
              <a:rect b="b" l="l" r="r" t="t"/>
              <a:pathLst>
                <a:path extrusionOk="0" h="5" w="4">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1"/>
            <p:cNvSpPr/>
            <p:nvPr/>
          </p:nvSpPr>
          <p:spPr>
            <a:xfrm>
              <a:off x="2173351" y="1668908"/>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1"/>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1"/>
            <p:cNvSpPr/>
            <p:nvPr/>
          </p:nvSpPr>
          <p:spPr>
            <a:xfrm>
              <a:off x="2168599" y="166343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1"/>
            <p:cNvSpPr/>
            <p:nvPr/>
          </p:nvSpPr>
          <p:spPr>
            <a:xfrm>
              <a:off x="2168409" y="166387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1"/>
            <p:cNvSpPr/>
            <p:nvPr/>
          </p:nvSpPr>
          <p:spPr>
            <a:xfrm>
              <a:off x="2168450" y="1663680"/>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1"/>
            <p:cNvSpPr/>
            <p:nvPr/>
          </p:nvSpPr>
          <p:spPr>
            <a:xfrm>
              <a:off x="2168735" y="166334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1"/>
            <p:cNvSpPr/>
            <p:nvPr/>
          </p:nvSpPr>
          <p:spPr>
            <a:xfrm>
              <a:off x="2168694" y="166334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1"/>
            <p:cNvSpPr/>
            <p:nvPr/>
          </p:nvSpPr>
          <p:spPr>
            <a:xfrm>
              <a:off x="2168640" y="166339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1"/>
            <p:cNvSpPr/>
            <p:nvPr/>
          </p:nvSpPr>
          <p:spPr>
            <a:xfrm>
              <a:off x="2168504" y="16635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1"/>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1"/>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1"/>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1"/>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1"/>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1"/>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1"/>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1"/>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1"/>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1"/>
            <p:cNvSpPr/>
            <p:nvPr/>
          </p:nvSpPr>
          <p:spPr>
            <a:xfrm>
              <a:off x="2156855" y="164647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1"/>
            <p:cNvSpPr/>
            <p:nvPr/>
          </p:nvSpPr>
          <p:spPr>
            <a:xfrm>
              <a:off x="2157045" y="1646423"/>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1"/>
            <p:cNvSpPr/>
            <p:nvPr/>
          </p:nvSpPr>
          <p:spPr>
            <a:xfrm>
              <a:off x="2156570" y="1646518"/>
              <a:ext cx="204" cy="68"/>
            </a:xfrm>
            <a:custGeom>
              <a:rect b="b" l="l" r="r" t="t"/>
              <a:pathLst>
                <a:path extrusionOk="0" h="5" w="15">
                  <a:moveTo>
                    <a:pt x="1" y="4"/>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1"/>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1"/>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1"/>
            <p:cNvSpPr/>
            <p:nvPr/>
          </p:nvSpPr>
          <p:spPr>
            <a:xfrm>
              <a:off x="2157235" y="164638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1"/>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1"/>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1"/>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1"/>
            <p:cNvSpPr/>
            <p:nvPr/>
          </p:nvSpPr>
          <p:spPr>
            <a:xfrm>
              <a:off x="2156244" y="1646614"/>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1"/>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1"/>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1"/>
            <p:cNvSpPr/>
            <p:nvPr/>
          </p:nvSpPr>
          <p:spPr>
            <a:xfrm>
              <a:off x="2154248" y="1646614"/>
              <a:ext cx="394" cy="14"/>
            </a:xfrm>
            <a:custGeom>
              <a:rect b="b" l="l" r="r" t="t"/>
              <a:pathLst>
                <a:path extrusionOk="0" h="1" w="29">
                  <a:moveTo>
                    <a:pt x="0" y="1"/>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1"/>
            <p:cNvSpPr/>
            <p:nvPr/>
          </p:nvSpPr>
          <p:spPr>
            <a:xfrm>
              <a:off x="2153813" y="1646573"/>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1"/>
            <p:cNvSpPr/>
            <p:nvPr/>
          </p:nvSpPr>
          <p:spPr>
            <a:xfrm>
              <a:off x="2153433" y="1646518"/>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1"/>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1"/>
            <p:cNvSpPr/>
            <p:nvPr/>
          </p:nvSpPr>
          <p:spPr>
            <a:xfrm>
              <a:off x="2152958" y="1646478"/>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1"/>
            <p:cNvSpPr/>
            <p:nvPr/>
          </p:nvSpPr>
          <p:spPr>
            <a:xfrm>
              <a:off x="2155864" y="1646614"/>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1"/>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1"/>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1"/>
            <p:cNvSpPr/>
            <p:nvPr/>
          </p:nvSpPr>
          <p:spPr>
            <a:xfrm>
              <a:off x="2211667" y="1642866"/>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1"/>
            <p:cNvSpPr/>
            <p:nvPr/>
          </p:nvSpPr>
          <p:spPr>
            <a:xfrm>
              <a:off x="2209332" y="164214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1"/>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1"/>
            <p:cNvSpPr/>
            <p:nvPr/>
          </p:nvSpPr>
          <p:spPr>
            <a:xfrm>
              <a:off x="2212088" y="1642961"/>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1"/>
            <p:cNvSpPr/>
            <p:nvPr/>
          </p:nvSpPr>
          <p:spPr>
            <a:xfrm>
              <a:off x="2209807" y="164233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1"/>
            <p:cNvSpPr/>
            <p:nvPr/>
          </p:nvSpPr>
          <p:spPr>
            <a:xfrm>
              <a:off x="2209481" y="1642201"/>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1"/>
            <p:cNvSpPr/>
            <p:nvPr/>
          </p:nvSpPr>
          <p:spPr>
            <a:xfrm>
              <a:off x="2209576" y="1642242"/>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1"/>
            <p:cNvSpPr/>
            <p:nvPr/>
          </p:nvSpPr>
          <p:spPr>
            <a:xfrm>
              <a:off x="2209291" y="1642051"/>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1"/>
            <p:cNvSpPr/>
            <p:nvPr/>
          </p:nvSpPr>
          <p:spPr>
            <a:xfrm>
              <a:off x="2209956" y="1642432"/>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1"/>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1"/>
            <p:cNvSpPr/>
            <p:nvPr/>
          </p:nvSpPr>
          <p:spPr>
            <a:xfrm>
              <a:off x="2209196" y="164201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1"/>
            <p:cNvSpPr/>
            <p:nvPr/>
          </p:nvSpPr>
          <p:spPr>
            <a:xfrm>
              <a:off x="2210187" y="164248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1"/>
            <p:cNvSpPr/>
            <p:nvPr/>
          </p:nvSpPr>
          <p:spPr>
            <a:xfrm>
              <a:off x="2210472" y="1642581"/>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1"/>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1"/>
            <p:cNvSpPr/>
            <p:nvPr/>
          </p:nvSpPr>
          <p:spPr>
            <a:xfrm>
              <a:off x="2210757" y="164267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1"/>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1"/>
            <p:cNvSpPr/>
            <p:nvPr/>
          </p:nvSpPr>
          <p:spPr>
            <a:xfrm>
              <a:off x="2208286" y="16483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1"/>
            <p:cNvSpPr/>
            <p:nvPr/>
          </p:nvSpPr>
          <p:spPr>
            <a:xfrm>
              <a:off x="2208191" y="164832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1"/>
            <p:cNvSpPr/>
            <p:nvPr/>
          </p:nvSpPr>
          <p:spPr>
            <a:xfrm>
              <a:off x="2209956" y="1649085"/>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1"/>
            <p:cNvSpPr/>
            <p:nvPr/>
          </p:nvSpPr>
          <p:spPr>
            <a:xfrm>
              <a:off x="2209427" y="1648895"/>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1"/>
            <p:cNvSpPr/>
            <p:nvPr/>
          </p:nvSpPr>
          <p:spPr>
            <a:xfrm>
              <a:off x="2208381" y="164847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1"/>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1"/>
            <p:cNvSpPr/>
            <p:nvPr/>
          </p:nvSpPr>
          <p:spPr>
            <a:xfrm>
              <a:off x="2208531" y="1648514"/>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1"/>
            <p:cNvSpPr/>
            <p:nvPr/>
          </p:nvSpPr>
          <p:spPr>
            <a:xfrm>
              <a:off x="2208816" y="16486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1"/>
            <p:cNvSpPr/>
            <p:nvPr/>
          </p:nvSpPr>
          <p:spPr>
            <a:xfrm>
              <a:off x="2209047" y="164880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1"/>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1"/>
            <p:cNvSpPr/>
            <p:nvPr/>
          </p:nvSpPr>
          <p:spPr>
            <a:xfrm>
              <a:off x="2174492" y="164632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1"/>
            <p:cNvSpPr/>
            <p:nvPr/>
          </p:nvSpPr>
          <p:spPr>
            <a:xfrm>
              <a:off x="2174356" y="16464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1"/>
            <p:cNvSpPr/>
            <p:nvPr/>
          </p:nvSpPr>
          <p:spPr>
            <a:xfrm>
              <a:off x="2174166" y="164666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1"/>
            <p:cNvSpPr/>
            <p:nvPr/>
          </p:nvSpPr>
          <p:spPr>
            <a:xfrm>
              <a:off x="2174587"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1"/>
            <p:cNvSpPr/>
            <p:nvPr/>
          </p:nvSpPr>
          <p:spPr>
            <a:xfrm>
              <a:off x="2173732" y="164727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1"/>
            <p:cNvSpPr/>
            <p:nvPr/>
          </p:nvSpPr>
          <p:spPr>
            <a:xfrm>
              <a:off x="2173976" y="164689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1"/>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1"/>
            <p:cNvSpPr/>
            <p:nvPr/>
          </p:nvSpPr>
          <p:spPr>
            <a:xfrm>
              <a:off x="2174682"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1"/>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1"/>
            <p:cNvSpPr/>
            <p:nvPr/>
          </p:nvSpPr>
          <p:spPr>
            <a:xfrm>
              <a:off x="2184906" y="1639635"/>
              <a:ext cx="489" cy="339"/>
            </a:xfrm>
            <a:custGeom>
              <a:rect b="b" l="l" r="r" t="t"/>
              <a:pathLst>
                <a:path extrusionOk="0" h="25" w="36">
                  <a:moveTo>
                    <a:pt x="0" y="25"/>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1"/>
            <p:cNvSpPr/>
            <p:nvPr/>
          </p:nvSpPr>
          <p:spPr>
            <a:xfrm>
              <a:off x="2173501" y="164771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1"/>
            <p:cNvSpPr/>
            <p:nvPr/>
          </p:nvSpPr>
          <p:spPr>
            <a:xfrm>
              <a:off x="2184376" y="1640056"/>
              <a:ext cx="353" cy="299"/>
            </a:xfrm>
            <a:custGeom>
              <a:rect b="b" l="l" r="r" t="t"/>
              <a:pathLst>
                <a:path extrusionOk="0" h="22" w="26">
                  <a:moveTo>
                    <a:pt x="1"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1"/>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1"/>
            <p:cNvSpPr/>
            <p:nvPr/>
          </p:nvSpPr>
          <p:spPr>
            <a:xfrm>
              <a:off x="2183860" y="1640490"/>
              <a:ext cx="339" cy="244"/>
            </a:xfrm>
            <a:custGeom>
              <a:rect b="b" l="l" r="r" t="t"/>
              <a:pathLst>
                <a:path extrusionOk="0" h="18" w="25">
                  <a:moveTo>
                    <a:pt x="0"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1"/>
            <p:cNvSpPr/>
            <p:nvPr/>
          </p:nvSpPr>
          <p:spPr>
            <a:xfrm>
              <a:off x="2183385" y="1640911"/>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1"/>
            <p:cNvSpPr/>
            <p:nvPr/>
          </p:nvSpPr>
          <p:spPr>
            <a:xfrm>
              <a:off x="2173501" y="1647754"/>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1"/>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1"/>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1"/>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1"/>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1"/>
            <p:cNvSpPr/>
            <p:nvPr/>
          </p:nvSpPr>
          <p:spPr>
            <a:xfrm>
              <a:off x="2073244" y="1623043"/>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1"/>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1"/>
            <p:cNvSpPr/>
            <p:nvPr/>
          </p:nvSpPr>
          <p:spPr>
            <a:xfrm>
              <a:off x="2074480" y="162336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1"/>
            <p:cNvSpPr/>
            <p:nvPr/>
          </p:nvSpPr>
          <p:spPr>
            <a:xfrm>
              <a:off x="2072769" y="1622853"/>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1"/>
            <p:cNvSpPr/>
            <p:nvPr/>
          </p:nvSpPr>
          <p:spPr>
            <a:xfrm>
              <a:off x="2072253" y="162260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1"/>
            <p:cNvSpPr/>
            <p:nvPr/>
          </p:nvSpPr>
          <p:spPr>
            <a:xfrm>
              <a:off x="2074005" y="1623274"/>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1"/>
            <p:cNvSpPr/>
            <p:nvPr/>
          </p:nvSpPr>
          <p:spPr>
            <a:xfrm>
              <a:off x="2073679" y="1623179"/>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1"/>
            <p:cNvSpPr/>
            <p:nvPr/>
          </p:nvSpPr>
          <p:spPr>
            <a:xfrm>
              <a:off x="2074249" y="1623328"/>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1"/>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1"/>
            <p:cNvSpPr/>
            <p:nvPr/>
          </p:nvSpPr>
          <p:spPr>
            <a:xfrm>
              <a:off x="2091031" y="163572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1"/>
            <p:cNvSpPr/>
            <p:nvPr/>
          </p:nvSpPr>
          <p:spPr>
            <a:xfrm>
              <a:off x="2091167" y="1635208"/>
              <a:ext cx="109" cy="204"/>
            </a:xfrm>
            <a:custGeom>
              <a:rect b="b" l="l" r="r" t="t"/>
              <a:pathLst>
                <a:path extrusionOk="0" h="15" w="8">
                  <a:moveTo>
                    <a:pt x="8"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1"/>
            <p:cNvSpPr/>
            <p:nvPr/>
          </p:nvSpPr>
          <p:spPr>
            <a:xfrm>
              <a:off x="2091547" y="1634353"/>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1"/>
            <p:cNvSpPr/>
            <p:nvPr/>
          </p:nvSpPr>
          <p:spPr>
            <a:xfrm>
              <a:off x="2092362" y="1633213"/>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1"/>
            <p:cNvSpPr/>
            <p:nvPr/>
          </p:nvSpPr>
          <p:spPr>
            <a:xfrm>
              <a:off x="2092117" y="16335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1"/>
            <p:cNvSpPr/>
            <p:nvPr/>
          </p:nvSpPr>
          <p:spPr>
            <a:xfrm>
              <a:off x="2092647" y="163292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1"/>
            <p:cNvSpPr/>
            <p:nvPr/>
          </p:nvSpPr>
          <p:spPr>
            <a:xfrm>
              <a:off x="2091832" y="163397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1"/>
            <p:cNvSpPr/>
            <p:nvPr/>
          </p:nvSpPr>
          <p:spPr>
            <a:xfrm>
              <a:off x="2090746" y="1637734"/>
              <a:ext cx="14" cy="95"/>
            </a:xfrm>
            <a:custGeom>
              <a:rect b="b" l="l" r="r" t="t"/>
              <a:pathLst>
                <a:path extrusionOk="0" h="7"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1"/>
            <p:cNvSpPr/>
            <p:nvPr/>
          </p:nvSpPr>
          <p:spPr>
            <a:xfrm>
              <a:off x="2093448" y="163226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1"/>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1"/>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1"/>
            <p:cNvSpPr/>
            <p:nvPr/>
          </p:nvSpPr>
          <p:spPr>
            <a:xfrm>
              <a:off x="2091357" y="163477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1"/>
            <p:cNvSpPr/>
            <p:nvPr/>
          </p:nvSpPr>
          <p:spPr>
            <a:xfrm>
              <a:off x="2093163" y="163245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1"/>
            <p:cNvSpPr/>
            <p:nvPr/>
          </p:nvSpPr>
          <p:spPr>
            <a:xfrm>
              <a:off x="2092878" y="163268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1"/>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1"/>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1"/>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1"/>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1"/>
            <p:cNvSpPr/>
            <p:nvPr/>
          </p:nvSpPr>
          <p:spPr>
            <a:xfrm>
              <a:off x="2215319" y="165450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1"/>
            <p:cNvSpPr/>
            <p:nvPr/>
          </p:nvSpPr>
          <p:spPr>
            <a:xfrm>
              <a:off x="2213948" y="1655127"/>
              <a:ext cx="679" cy="434"/>
            </a:xfrm>
            <a:custGeom>
              <a:rect b="b" l="l" r="r" t="t"/>
              <a:pathLst>
                <a:path extrusionOk="0" h="32" w="50">
                  <a:moveTo>
                    <a:pt x="49" y="0"/>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1"/>
            <p:cNvSpPr/>
            <p:nvPr/>
          </p:nvSpPr>
          <p:spPr>
            <a:xfrm>
              <a:off x="2215659" y="1654122"/>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1"/>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1"/>
            <p:cNvSpPr/>
            <p:nvPr/>
          </p:nvSpPr>
          <p:spPr>
            <a:xfrm>
              <a:off x="2249548" y="165649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1"/>
            <p:cNvSpPr/>
            <p:nvPr/>
          </p:nvSpPr>
          <p:spPr>
            <a:xfrm>
              <a:off x="2249304" y="1656172"/>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1"/>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1"/>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1"/>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1"/>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1"/>
            <p:cNvSpPr/>
            <p:nvPr/>
          </p:nvSpPr>
          <p:spPr>
            <a:xfrm>
              <a:off x="2250119" y="1657313"/>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1"/>
            <p:cNvSpPr/>
            <p:nvPr/>
          </p:nvSpPr>
          <p:spPr>
            <a:xfrm>
              <a:off x="2249928" y="1657068"/>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1"/>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1"/>
            <p:cNvSpPr/>
            <p:nvPr/>
          </p:nvSpPr>
          <p:spPr>
            <a:xfrm>
              <a:off x="2249738" y="1656837"/>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1"/>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1"/>
            <p:cNvSpPr/>
            <p:nvPr/>
          </p:nvSpPr>
          <p:spPr>
            <a:xfrm>
              <a:off x="2247933" y="1653796"/>
              <a:ext cx="149" cy="299"/>
            </a:xfrm>
            <a:custGeom>
              <a:rect b="b" l="l" r="r" t="t"/>
              <a:pathLst>
                <a:path extrusionOk="0" h="22" w="11">
                  <a:moveTo>
                    <a:pt x="11"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1"/>
            <p:cNvSpPr/>
            <p:nvPr/>
          </p:nvSpPr>
          <p:spPr>
            <a:xfrm>
              <a:off x="2255482" y="16754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1"/>
            <p:cNvSpPr/>
            <p:nvPr/>
          </p:nvSpPr>
          <p:spPr>
            <a:xfrm>
              <a:off x="2248258" y="1654366"/>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1"/>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1"/>
            <p:cNvSpPr/>
            <p:nvPr/>
          </p:nvSpPr>
          <p:spPr>
            <a:xfrm>
              <a:off x="2247593" y="1653226"/>
              <a:ext cx="204" cy="339"/>
            </a:xfrm>
            <a:custGeom>
              <a:rect b="b" l="l" r="r" t="t"/>
              <a:pathLst>
                <a:path extrusionOk="0" h="25" w="15">
                  <a:moveTo>
                    <a:pt x="15"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1"/>
            <p:cNvSpPr/>
            <p:nvPr/>
          </p:nvSpPr>
          <p:spPr>
            <a:xfrm>
              <a:off x="2247267" y="1652601"/>
              <a:ext cx="149" cy="353"/>
            </a:xfrm>
            <a:custGeom>
              <a:rect b="b" l="l" r="r" t="t"/>
              <a:pathLst>
                <a:path extrusionOk="0" h="26" w="11">
                  <a:moveTo>
                    <a:pt x="11"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1"/>
            <p:cNvSpPr/>
            <p:nvPr/>
          </p:nvSpPr>
          <p:spPr>
            <a:xfrm>
              <a:off x="2246697" y="1651610"/>
              <a:ext cx="394" cy="679"/>
            </a:xfrm>
            <a:custGeom>
              <a:rect b="b" l="l" r="r" t="t"/>
              <a:pathLst>
                <a:path extrusionOk="0" h="50" w="29">
                  <a:moveTo>
                    <a:pt x="28" y="49"/>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1"/>
            <p:cNvSpPr/>
            <p:nvPr/>
          </p:nvSpPr>
          <p:spPr>
            <a:xfrm>
              <a:off x="2246317" y="1650890"/>
              <a:ext cx="244" cy="448"/>
            </a:xfrm>
            <a:custGeom>
              <a:rect b="b" l="l" r="r" t="t"/>
              <a:pathLst>
                <a:path extrusionOk="0" h="33" w="18">
                  <a:moveTo>
                    <a:pt x="18"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1"/>
            <p:cNvSpPr/>
            <p:nvPr/>
          </p:nvSpPr>
          <p:spPr>
            <a:xfrm>
              <a:off x="2249073" y="1655792"/>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1"/>
            <p:cNvSpPr/>
            <p:nvPr/>
          </p:nvSpPr>
          <p:spPr>
            <a:xfrm>
              <a:off x="2248829" y="1655357"/>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1"/>
            <p:cNvSpPr/>
            <p:nvPr/>
          </p:nvSpPr>
          <p:spPr>
            <a:xfrm>
              <a:off x="2248544" y="1654882"/>
              <a:ext cx="163" cy="258"/>
            </a:xfrm>
            <a:custGeom>
              <a:rect b="b" l="l" r="r" t="t"/>
              <a:pathLst>
                <a:path extrusionOk="0" h="19" w="12">
                  <a:moveTo>
                    <a:pt x="1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1"/>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1"/>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1"/>
            <p:cNvSpPr/>
            <p:nvPr/>
          </p:nvSpPr>
          <p:spPr>
            <a:xfrm>
              <a:off x="2250784" y="1708364"/>
              <a:ext cx="204" cy="54"/>
            </a:xfrm>
            <a:custGeom>
              <a:rect b="b" l="l" r="r" t="t"/>
              <a:pathLst>
                <a:path extrusionOk="0" h="4" w="15">
                  <a:moveTo>
                    <a:pt x="1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1"/>
            <p:cNvSpPr/>
            <p:nvPr/>
          </p:nvSpPr>
          <p:spPr>
            <a:xfrm>
              <a:off x="2240845" y="170960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1"/>
            <p:cNvSpPr/>
            <p:nvPr/>
          </p:nvSpPr>
          <p:spPr>
            <a:xfrm>
              <a:off x="2251015" y="170826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1"/>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1"/>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1"/>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1"/>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1"/>
            <p:cNvSpPr/>
            <p:nvPr/>
          </p:nvSpPr>
          <p:spPr>
            <a:xfrm>
              <a:off x="2250214" y="1708459"/>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1"/>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1"/>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1"/>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1"/>
            <p:cNvSpPr/>
            <p:nvPr/>
          </p:nvSpPr>
          <p:spPr>
            <a:xfrm>
              <a:off x="2255631" y="169357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1"/>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1"/>
            <p:cNvSpPr/>
            <p:nvPr/>
          </p:nvSpPr>
          <p:spPr>
            <a:xfrm>
              <a:off x="2247023" y="168939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1"/>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1"/>
            <p:cNvSpPr/>
            <p:nvPr/>
          </p:nvSpPr>
          <p:spPr>
            <a:xfrm>
              <a:off x="2253581" y="169266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1"/>
            <p:cNvSpPr/>
            <p:nvPr/>
          </p:nvSpPr>
          <p:spPr>
            <a:xfrm>
              <a:off x="2214233" y="1690822"/>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1"/>
            <p:cNvSpPr/>
            <p:nvPr/>
          </p:nvSpPr>
          <p:spPr>
            <a:xfrm>
              <a:off x="2253296" y="1692533"/>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1"/>
            <p:cNvSpPr/>
            <p:nvPr/>
          </p:nvSpPr>
          <p:spPr>
            <a:xfrm>
              <a:off x="2254056" y="1692913"/>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1"/>
            <p:cNvSpPr/>
            <p:nvPr/>
          </p:nvSpPr>
          <p:spPr>
            <a:xfrm>
              <a:off x="2253011" y="1692383"/>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1"/>
            <p:cNvSpPr/>
            <p:nvPr/>
          </p:nvSpPr>
          <p:spPr>
            <a:xfrm>
              <a:off x="2213758" y="169048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1"/>
            <p:cNvSpPr/>
            <p:nvPr/>
          </p:nvSpPr>
          <p:spPr>
            <a:xfrm>
              <a:off x="2214708" y="1691243"/>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1"/>
            <p:cNvSpPr/>
            <p:nvPr/>
          </p:nvSpPr>
          <p:spPr>
            <a:xfrm>
              <a:off x="2252820" y="1692247"/>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1"/>
            <p:cNvSpPr/>
            <p:nvPr/>
          </p:nvSpPr>
          <p:spPr>
            <a:xfrm>
              <a:off x="2254531" y="1693144"/>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1"/>
            <p:cNvSpPr/>
            <p:nvPr/>
          </p:nvSpPr>
          <p:spPr>
            <a:xfrm>
              <a:off x="2255061" y="1693334"/>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1"/>
            <p:cNvSpPr/>
            <p:nvPr/>
          </p:nvSpPr>
          <p:spPr>
            <a:xfrm>
              <a:off x="2252400" y="1691867"/>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1"/>
            <p:cNvSpPr/>
            <p:nvPr/>
          </p:nvSpPr>
          <p:spPr>
            <a:xfrm>
              <a:off x="2252495" y="1692003"/>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1"/>
            <p:cNvSpPr/>
            <p:nvPr/>
          </p:nvSpPr>
          <p:spPr>
            <a:xfrm>
              <a:off x="2252305" y="1691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1"/>
            <p:cNvSpPr/>
            <p:nvPr/>
          </p:nvSpPr>
          <p:spPr>
            <a:xfrm>
              <a:off x="2252250" y="1691718"/>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1"/>
            <p:cNvSpPr/>
            <p:nvPr/>
          </p:nvSpPr>
          <p:spPr>
            <a:xfrm>
              <a:off x="2252209" y="16916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1"/>
            <p:cNvSpPr/>
            <p:nvPr/>
          </p:nvSpPr>
          <p:spPr>
            <a:xfrm>
              <a:off x="2252630" y="169209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1"/>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1"/>
            <p:cNvSpPr/>
            <p:nvPr/>
          </p:nvSpPr>
          <p:spPr>
            <a:xfrm>
              <a:off x="2198823" y="171097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1"/>
            <p:cNvSpPr/>
            <p:nvPr/>
          </p:nvSpPr>
          <p:spPr>
            <a:xfrm>
              <a:off x="2198728" y="171178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1"/>
            <p:cNvSpPr/>
            <p:nvPr/>
          </p:nvSpPr>
          <p:spPr>
            <a:xfrm>
              <a:off x="2198728" y="171391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1"/>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1"/>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1"/>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1"/>
            <p:cNvSpPr/>
            <p:nvPr/>
          </p:nvSpPr>
          <p:spPr>
            <a:xfrm>
              <a:off x="2199828" y="1716103"/>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1"/>
            <p:cNvSpPr/>
            <p:nvPr/>
          </p:nvSpPr>
          <p:spPr>
            <a:xfrm>
              <a:off x="2198687" y="17133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1"/>
            <p:cNvSpPr/>
            <p:nvPr/>
          </p:nvSpPr>
          <p:spPr>
            <a:xfrm>
              <a:off x="2201538" y="1717583"/>
              <a:ext cx="394" cy="339"/>
            </a:xfrm>
            <a:custGeom>
              <a:rect b="b" l="l" r="r" t="t"/>
              <a:pathLst>
                <a:path extrusionOk="0" h="25" w="29">
                  <a:moveTo>
                    <a:pt x="29"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1"/>
            <p:cNvSpPr/>
            <p:nvPr/>
          </p:nvSpPr>
          <p:spPr>
            <a:xfrm>
              <a:off x="2198918" y="1709980"/>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1"/>
            <p:cNvSpPr/>
            <p:nvPr/>
          </p:nvSpPr>
          <p:spPr>
            <a:xfrm>
              <a:off x="2200873" y="1717108"/>
              <a:ext cx="339" cy="244"/>
            </a:xfrm>
            <a:custGeom>
              <a:rect b="b" l="l" r="r" t="t"/>
              <a:pathLst>
                <a:path extrusionOk="0" h="18" w="25">
                  <a:moveTo>
                    <a:pt x="2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1"/>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1"/>
            <p:cNvSpPr/>
            <p:nvPr/>
          </p:nvSpPr>
          <p:spPr>
            <a:xfrm>
              <a:off x="2200343" y="1716578"/>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1"/>
            <p:cNvSpPr/>
            <p:nvPr/>
          </p:nvSpPr>
          <p:spPr>
            <a:xfrm>
              <a:off x="2199108" y="1709029"/>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1"/>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1"/>
            <p:cNvSpPr/>
            <p:nvPr/>
          </p:nvSpPr>
          <p:spPr>
            <a:xfrm>
              <a:off x="2199352" y="17082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1"/>
            <p:cNvSpPr/>
            <p:nvPr/>
          </p:nvSpPr>
          <p:spPr>
            <a:xfrm>
              <a:off x="2216609" y="1712967"/>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1"/>
            <p:cNvSpPr/>
            <p:nvPr/>
          </p:nvSpPr>
          <p:spPr>
            <a:xfrm>
              <a:off x="2216745" y="171311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1"/>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1"/>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1"/>
            <p:cNvSpPr/>
            <p:nvPr/>
          </p:nvSpPr>
          <p:spPr>
            <a:xfrm>
              <a:off x="2221782" y="16200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1"/>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1"/>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1"/>
            <p:cNvSpPr/>
            <p:nvPr/>
          </p:nvSpPr>
          <p:spPr>
            <a:xfrm>
              <a:off x="2213609" y="1650510"/>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1"/>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1"/>
            <p:cNvSpPr/>
            <p:nvPr/>
          </p:nvSpPr>
          <p:spPr>
            <a:xfrm>
              <a:off x="2214654" y="1650985"/>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1"/>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1"/>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1"/>
            <p:cNvSpPr/>
            <p:nvPr/>
          </p:nvSpPr>
          <p:spPr>
            <a:xfrm>
              <a:off x="2211762" y="1648664"/>
              <a:ext cx="109" cy="149"/>
            </a:xfrm>
            <a:custGeom>
              <a:rect b="b" l="l" r="r" t="t"/>
              <a:pathLst>
                <a:path extrusionOk="0" h="11" w="8">
                  <a:moveTo>
                    <a:pt x="0" y="0"/>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1"/>
            <p:cNvSpPr/>
            <p:nvPr/>
          </p:nvSpPr>
          <p:spPr>
            <a:xfrm>
              <a:off x="2212332" y="1649465"/>
              <a:ext cx="204" cy="204"/>
            </a:xfrm>
            <a:custGeom>
              <a:rect b="b" l="l" r="r" t="t"/>
              <a:pathLst>
                <a:path extrusionOk="0" h="15" w="15">
                  <a:moveTo>
                    <a:pt x="14"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1"/>
            <p:cNvSpPr/>
            <p:nvPr/>
          </p:nvSpPr>
          <p:spPr>
            <a:xfrm>
              <a:off x="2212047" y="1649085"/>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1"/>
            <p:cNvSpPr/>
            <p:nvPr/>
          </p:nvSpPr>
          <p:spPr>
            <a:xfrm>
              <a:off x="2211667" y="1648324"/>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1"/>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1"/>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1"/>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1"/>
            <p:cNvSpPr/>
            <p:nvPr/>
          </p:nvSpPr>
          <p:spPr>
            <a:xfrm>
              <a:off x="2216270" y="1651420"/>
              <a:ext cx="638" cy="54"/>
            </a:xfrm>
            <a:custGeom>
              <a:rect b="b" l="l" r="r" t="t"/>
              <a:pathLst>
                <a:path extrusionOk="0" h="4" w="47">
                  <a:moveTo>
                    <a:pt x="1" y="4"/>
                  </a:moveTo>
                  <a:lnTo>
                    <a:pt x="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1"/>
            <p:cNvSpPr/>
            <p:nvPr/>
          </p:nvSpPr>
          <p:spPr>
            <a:xfrm>
              <a:off x="2217600" y="165136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1"/>
            <p:cNvSpPr/>
            <p:nvPr/>
          </p:nvSpPr>
          <p:spPr>
            <a:xfrm>
              <a:off x="2242895" y="1649370"/>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1"/>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1"/>
            <p:cNvSpPr/>
            <p:nvPr/>
          </p:nvSpPr>
          <p:spPr>
            <a:xfrm>
              <a:off x="2216989" y="165136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1"/>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1"/>
            <p:cNvSpPr/>
            <p:nvPr/>
          </p:nvSpPr>
          <p:spPr>
            <a:xfrm>
              <a:off x="2215564" y="1651515"/>
              <a:ext cx="679" cy="54"/>
            </a:xfrm>
            <a:custGeom>
              <a:rect b="b" l="l" r="r" t="t"/>
              <a:pathLst>
                <a:path extrusionOk="0" h="4" w="50">
                  <a:moveTo>
                    <a:pt x="0" y="4"/>
                  </a:moveTo>
                  <a:lnTo>
                    <a:pt x="4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1"/>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1"/>
            <p:cNvSpPr/>
            <p:nvPr/>
          </p:nvSpPr>
          <p:spPr>
            <a:xfrm>
              <a:off x="2263764" y="1676796"/>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1"/>
            <p:cNvSpPr/>
            <p:nvPr/>
          </p:nvSpPr>
          <p:spPr>
            <a:xfrm>
              <a:off x="2263479" y="1676606"/>
              <a:ext cx="244" cy="204"/>
            </a:xfrm>
            <a:custGeom>
              <a:rect b="b" l="l" r="r" t="t"/>
              <a:pathLst>
                <a:path extrusionOk="0" h="15" w="18">
                  <a:moveTo>
                    <a:pt x="18"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1"/>
            <p:cNvSpPr/>
            <p:nvPr/>
          </p:nvSpPr>
          <p:spPr>
            <a:xfrm>
              <a:off x="2262528" y="1676226"/>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1"/>
            <p:cNvSpPr/>
            <p:nvPr/>
          </p:nvSpPr>
          <p:spPr>
            <a:xfrm>
              <a:off x="2262623" y="1676226"/>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1"/>
            <p:cNvSpPr/>
            <p:nvPr/>
          </p:nvSpPr>
          <p:spPr>
            <a:xfrm>
              <a:off x="2257532" y="167780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1"/>
            <p:cNvSpPr/>
            <p:nvPr/>
          </p:nvSpPr>
          <p:spPr>
            <a:xfrm>
              <a:off x="2262814" y="1676280"/>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1"/>
            <p:cNvSpPr/>
            <p:nvPr/>
          </p:nvSpPr>
          <p:spPr>
            <a:xfrm>
              <a:off x="2262949" y="1676321"/>
              <a:ext cx="204" cy="109"/>
            </a:xfrm>
            <a:custGeom>
              <a:rect b="b" l="l" r="r" t="t"/>
              <a:pathLst>
                <a:path extrusionOk="0" h="8" w="15">
                  <a:moveTo>
                    <a:pt x="15"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1"/>
            <p:cNvSpPr/>
            <p:nvPr/>
          </p:nvSpPr>
          <p:spPr>
            <a:xfrm>
              <a:off x="2262474" y="167618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1"/>
            <p:cNvSpPr/>
            <p:nvPr/>
          </p:nvSpPr>
          <p:spPr>
            <a:xfrm>
              <a:off x="2256486" y="167746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1"/>
            <p:cNvSpPr/>
            <p:nvPr/>
          </p:nvSpPr>
          <p:spPr>
            <a:xfrm>
              <a:off x="2263194" y="1676470"/>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1"/>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1"/>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1"/>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1"/>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1"/>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1"/>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1"/>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1"/>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1"/>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1"/>
            <p:cNvSpPr/>
            <p:nvPr/>
          </p:nvSpPr>
          <p:spPr>
            <a:xfrm>
              <a:off x="2277355" y="161173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1"/>
            <p:cNvSpPr/>
            <p:nvPr/>
          </p:nvSpPr>
          <p:spPr>
            <a:xfrm>
              <a:off x="2222923" y="1617001"/>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1"/>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1"/>
            <p:cNvSpPr/>
            <p:nvPr/>
          </p:nvSpPr>
          <p:spPr>
            <a:xfrm>
              <a:off x="2223208" y="1616811"/>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1"/>
            <p:cNvSpPr/>
            <p:nvPr/>
          </p:nvSpPr>
          <p:spPr>
            <a:xfrm>
              <a:off x="2276785" y="161177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1"/>
            <p:cNvSpPr/>
            <p:nvPr/>
          </p:nvSpPr>
          <p:spPr>
            <a:xfrm>
              <a:off x="2277016" y="1611774"/>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1"/>
            <p:cNvSpPr/>
            <p:nvPr/>
          </p:nvSpPr>
          <p:spPr>
            <a:xfrm>
              <a:off x="2263425" y="1618576"/>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1"/>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1"/>
            <p:cNvSpPr/>
            <p:nvPr/>
          </p:nvSpPr>
          <p:spPr>
            <a:xfrm>
              <a:off x="2256812" y="1617286"/>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1"/>
            <p:cNvSpPr/>
            <p:nvPr/>
          </p:nvSpPr>
          <p:spPr>
            <a:xfrm>
              <a:off x="2222638" y="1617096"/>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1"/>
            <p:cNvSpPr/>
            <p:nvPr/>
          </p:nvSpPr>
          <p:spPr>
            <a:xfrm>
              <a:off x="2278305" y="1611489"/>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1"/>
            <p:cNvSpPr/>
            <p:nvPr/>
          </p:nvSpPr>
          <p:spPr>
            <a:xfrm>
              <a:off x="2277966" y="1611584"/>
              <a:ext cx="353" cy="68"/>
            </a:xfrm>
            <a:custGeom>
              <a:rect b="b" l="l" r="r" t="t"/>
              <a:pathLst>
                <a:path extrusionOk="0" h="5" w="26">
                  <a:moveTo>
                    <a:pt x="1" y="4"/>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1"/>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1"/>
            <p:cNvSpPr/>
            <p:nvPr/>
          </p:nvSpPr>
          <p:spPr>
            <a:xfrm>
              <a:off x="2277640" y="1611638"/>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1"/>
            <p:cNvSpPr/>
            <p:nvPr/>
          </p:nvSpPr>
          <p:spPr>
            <a:xfrm>
              <a:off x="2222353" y="16171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1"/>
            <p:cNvSpPr/>
            <p:nvPr/>
          </p:nvSpPr>
          <p:spPr>
            <a:xfrm>
              <a:off x="2221972"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1"/>
            <p:cNvSpPr/>
            <p:nvPr/>
          </p:nvSpPr>
          <p:spPr>
            <a:xfrm>
              <a:off x="2268272" y="1618332"/>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1"/>
            <p:cNvSpPr/>
            <p:nvPr/>
          </p:nvSpPr>
          <p:spPr>
            <a:xfrm>
              <a:off x="2267701" y="1618291"/>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1"/>
            <p:cNvSpPr/>
            <p:nvPr/>
          </p:nvSpPr>
          <p:spPr>
            <a:xfrm>
              <a:off x="2276024"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1"/>
            <p:cNvSpPr/>
            <p:nvPr/>
          </p:nvSpPr>
          <p:spPr>
            <a:xfrm>
              <a:off x="2278726" y="1611448"/>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1"/>
            <p:cNvSpPr/>
            <p:nvPr/>
          </p:nvSpPr>
          <p:spPr>
            <a:xfrm>
              <a:off x="2266520" y="161819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1"/>
            <p:cNvSpPr/>
            <p:nvPr/>
          </p:nvSpPr>
          <p:spPr>
            <a:xfrm>
              <a:off x="2267131" y="1618237"/>
              <a:ext cx="299" cy="14"/>
            </a:xfrm>
            <a:custGeom>
              <a:rect b="b" l="l" r="r" t="t"/>
              <a:pathLst>
                <a:path extrusionOk="0" h="1" w="22">
                  <a:moveTo>
                    <a:pt x="1" y="1"/>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1"/>
            <p:cNvSpPr/>
            <p:nvPr/>
          </p:nvSpPr>
          <p:spPr>
            <a:xfrm>
              <a:off x="2269792" y="1618712"/>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1"/>
            <p:cNvSpPr/>
            <p:nvPr/>
          </p:nvSpPr>
          <p:spPr>
            <a:xfrm>
              <a:off x="2269317" y="1618576"/>
              <a:ext cx="299" cy="109"/>
            </a:xfrm>
            <a:custGeom>
              <a:rect b="b" l="l" r="r" t="t"/>
              <a:pathLst>
                <a:path extrusionOk="0" h="8" w="22">
                  <a:moveTo>
                    <a:pt x="1" y="0"/>
                  </a:moveTo>
                  <a:lnTo>
                    <a:pt x="22"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1"/>
            <p:cNvSpPr/>
            <p:nvPr/>
          </p:nvSpPr>
          <p:spPr>
            <a:xfrm>
              <a:off x="2263764" y="1618427"/>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1"/>
            <p:cNvSpPr/>
            <p:nvPr/>
          </p:nvSpPr>
          <p:spPr>
            <a:xfrm>
              <a:off x="2268801" y="1618427"/>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1"/>
            <p:cNvSpPr/>
            <p:nvPr/>
          </p:nvSpPr>
          <p:spPr>
            <a:xfrm>
              <a:off x="2264565" y="161833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1"/>
            <p:cNvSpPr/>
            <p:nvPr/>
          </p:nvSpPr>
          <p:spPr>
            <a:xfrm>
              <a:off x="227644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1"/>
            <p:cNvSpPr/>
            <p:nvPr/>
          </p:nvSpPr>
          <p:spPr>
            <a:xfrm>
              <a:off x="2264144" y="161838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1"/>
            <p:cNvSpPr/>
            <p:nvPr/>
          </p:nvSpPr>
          <p:spPr>
            <a:xfrm>
              <a:off x="2265570" y="1618237"/>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1"/>
            <p:cNvSpPr/>
            <p:nvPr/>
          </p:nvSpPr>
          <p:spPr>
            <a:xfrm>
              <a:off x="2266086" y="16181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1"/>
            <p:cNvSpPr/>
            <p:nvPr/>
          </p:nvSpPr>
          <p:spPr>
            <a:xfrm>
              <a:off x="227625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1"/>
            <p:cNvSpPr/>
            <p:nvPr/>
          </p:nvSpPr>
          <p:spPr>
            <a:xfrm>
              <a:off x="2276119"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1"/>
            <p:cNvSpPr/>
            <p:nvPr/>
          </p:nvSpPr>
          <p:spPr>
            <a:xfrm>
              <a:off x="2265040" y="1618291"/>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1"/>
            <p:cNvSpPr/>
            <p:nvPr/>
          </p:nvSpPr>
          <p:spPr>
            <a:xfrm>
              <a:off x="222130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1"/>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1"/>
            <p:cNvSpPr/>
            <p:nvPr/>
          </p:nvSpPr>
          <p:spPr>
            <a:xfrm>
              <a:off x="222168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1"/>
            <p:cNvSpPr/>
            <p:nvPr/>
          </p:nvSpPr>
          <p:spPr>
            <a:xfrm>
              <a:off x="2279446" y="161129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1"/>
            <p:cNvSpPr/>
            <p:nvPr/>
          </p:nvSpPr>
          <p:spPr>
            <a:xfrm>
              <a:off x="2279107" y="1611353"/>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1"/>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1"/>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1"/>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1"/>
            <p:cNvSpPr/>
            <p:nvPr/>
          </p:nvSpPr>
          <p:spPr>
            <a:xfrm>
              <a:off x="2252820" y="1570607"/>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1"/>
            <p:cNvSpPr/>
            <p:nvPr/>
          </p:nvSpPr>
          <p:spPr>
            <a:xfrm>
              <a:off x="2253445" y="1570322"/>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1"/>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1"/>
            <p:cNvSpPr/>
            <p:nvPr/>
          </p:nvSpPr>
          <p:spPr>
            <a:xfrm>
              <a:off x="2219786" y="159109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1"/>
            <p:cNvSpPr/>
            <p:nvPr/>
          </p:nvSpPr>
          <p:spPr>
            <a:xfrm>
              <a:off x="2220072" y="1591285"/>
              <a:ext cx="353" cy="258"/>
            </a:xfrm>
            <a:custGeom>
              <a:rect b="b" l="l" r="r" t="t"/>
              <a:pathLst>
                <a:path extrusionOk="0" h="19" w="26">
                  <a:moveTo>
                    <a:pt x="25"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1"/>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1"/>
            <p:cNvSpPr/>
            <p:nvPr/>
          </p:nvSpPr>
          <p:spPr>
            <a:xfrm>
              <a:off x="2223547" y="1592901"/>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1"/>
            <p:cNvSpPr/>
            <p:nvPr/>
          </p:nvSpPr>
          <p:spPr>
            <a:xfrm>
              <a:off x="2222312" y="1592860"/>
              <a:ext cx="489" cy="14"/>
            </a:xfrm>
            <a:custGeom>
              <a:rect b="b" l="l" r="r" t="t"/>
              <a:pathLst>
                <a:path extrusionOk="0" h="1" w="36">
                  <a:moveTo>
                    <a:pt x="0" y="0"/>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1"/>
            <p:cNvSpPr/>
            <p:nvPr/>
          </p:nvSpPr>
          <p:spPr>
            <a:xfrm>
              <a:off x="2224878" y="1592996"/>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1"/>
            <p:cNvSpPr/>
            <p:nvPr/>
          </p:nvSpPr>
          <p:spPr>
            <a:xfrm>
              <a:off x="2222923" y="1592860"/>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1"/>
            <p:cNvSpPr/>
            <p:nvPr/>
          </p:nvSpPr>
          <p:spPr>
            <a:xfrm>
              <a:off x="2224023" y="159295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1"/>
            <p:cNvSpPr/>
            <p:nvPr/>
          </p:nvSpPr>
          <p:spPr>
            <a:xfrm>
              <a:off x="2221592" y="1592806"/>
              <a:ext cx="584" cy="14"/>
            </a:xfrm>
            <a:custGeom>
              <a:rect b="b" l="l" r="r" t="t"/>
              <a:pathLst>
                <a:path extrusionOk="0" h="1" w="43">
                  <a:moveTo>
                    <a:pt x="1" y="1"/>
                  </a:moveTo>
                  <a:lnTo>
                    <a:pt x="4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1"/>
            <p:cNvSpPr/>
            <p:nvPr/>
          </p:nvSpPr>
          <p:spPr>
            <a:xfrm>
              <a:off x="2224444" y="15929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1"/>
            <p:cNvSpPr/>
            <p:nvPr/>
          </p:nvSpPr>
          <p:spPr>
            <a:xfrm>
              <a:off x="2225204" y="1592996"/>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1"/>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1"/>
            <p:cNvSpPr/>
            <p:nvPr/>
          </p:nvSpPr>
          <p:spPr>
            <a:xfrm>
              <a:off x="2225489" y="159305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1"/>
            <p:cNvSpPr/>
            <p:nvPr/>
          </p:nvSpPr>
          <p:spPr>
            <a:xfrm>
              <a:off x="2226494" y="159318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1"/>
            <p:cNvSpPr/>
            <p:nvPr/>
          </p:nvSpPr>
          <p:spPr>
            <a:xfrm>
              <a:off x="2226439" y="159318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1"/>
            <p:cNvSpPr/>
            <p:nvPr/>
          </p:nvSpPr>
          <p:spPr>
            <a:xfrm>
              <a:off x="2226154" y="159314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1"/>
            <p:cNvSpPr/>
            <p:nvPr/>
          </p:nvSpPr>
          <p:spPr>
            <a:xfrm>
              <a:off x="2226304" y="159314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1"/>
            <p:cNvSpPr/>
            <p:nvPr/>
          </p:nvSpPr>
          <p:spPr>
            <a:xfrm>
              <a:off x="222596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1"/>
            <p:cNvSpPr/>
            <p:nvPr/>
          </p:nvSpPr>
          <p:spPr>
            <a:xfrm>
              <a:off x="222577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1"/>
            <p:cNvSpPr/>
            <p:nvPr/>
          </p:nvSpPr>
          <p:spPr>
            <a:xfrm>
              <a:off x="2240044" y="1575454"/>
              <a:ext cx="299" cy="204"/>
            </a:xfrm>
            <a:custGeom>
              <a:rect b="b" l="l" r="r" t="t"/>
              <a:pathLst>
                <a:path extrusionOk="0" h="15" w="22">
                  <a:moveTo>
                    <a:pt x="0" y="1"/>
                  </a:moveTo>
                  <a:lnTo>
                    <a:pt x="2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1"/>
            <p:cNvSpPr/>
            <p:nvPr/>
          </p:nvSpPr>
          <p:spPr>
            <a:xfrm>
              <a:off x="2206195" y="1570566"/>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1"/>
            <p:cNvSpPr/>
            <p:nvPr/>
          </p:nvSpPr>
          <p:spPr>
            <a:xfrm>
              <a:off x="2208151" y="1569806"/>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1"/>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1"/>
            <p:cNvSpPr/>
            <p:nvPr/>
          </p:nvSpPr>
          <p:spPr>
            <a:xfrm>
              <a:off x="2207526" y="157009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1"/>
            <p:cNvSpPr/>
            <p:nvPr/>
          </p:nvSpPr>
          <p:spPr>
            <a:xfrm>
              <a:off x="2240899" y="1576024"/>
              <a:ext cx="339" cy="204"/>
            </a:xfrm>
            <a:custGeom>
              <a:rect b="b" l="l" r="r" t="t"/>
              <a:pathLst>
                <a:path extrusionOk="0" h="15" w="25">
                  <a:moveTo>
                    <a:pt x="0" y="1"/>
                  </a:moveTo>
                  <a:lnTo>
                    <a:pt x="2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1"/>
            <p:cNvSpPr/>
            <p:nvPr/>
          </p:nvSpPr>
          <p:spPr>
            <a:xfrm>
              <a:off x="2206915" y="1570322"/>
              <a:ext cx="244" cy="109"/>
            </a:xfrm>
            <a:custGeom>
              <a:rect b="b" l="l" r="r" t="t"/>
              <a:pathLst>
                <a:path extrusionOk="0" h="8" w="18">
                  <a:moveTo>
                    <a:pt x="0" y="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1"/>
            <p:cNvSpPr/>
            <p:nvPr/>
          </p:nvSpPr>
          <p:spPr>
            <a:xfrm>
              <a:off x="2241755" y="1576554"/>
              <a:ext cx="530" cy="299"/>
            </a:xfrm>
            <a:custGeom>
              <a:rect b="b" l="l" r="r" t="t"/>
              <a:pathLst>
                <a:path extrusionOk="0" h="22" w="39">
                  <a:moveTo>
                    <a:pt x="0" y="0"/>
                  </a:moveTo>
                  <a:lnTo>
                    <a:pt x="39"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1"/>
            <p:cNvSpPr/>
            <p:nvPr/>
          </p:nvSpPr>
          <p:spPr>
            <a:xfrm>
              <a:off x="2204539" y="15709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1"/>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1"/>
            <p:cNvSpPr/>
            <p:nvPr/>
          </p:nvSpPr>
          <p:spPr>
            <a:xfrm>
              <a:off x="2205394" y="157075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1"/>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1"/>
            <p:cNvSpPr/>
            <p:nvPr/>
          </p:nvSpPr>
          <p:spPr>
            <a:xfrm>
              <a:off x="2124445" y="1664672"/>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1"/>
            <p:cNvSpPr/>
            <p:nvPr/>
          </p:nvSpPr>
          <p:spPr>
            <a:xfrm>
              <a:off x="2126292" y="16646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1"/>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1"/>
            <p:cNvSpPr/>
            <p:nvPr/>
          </p:nvSpPr>
          <p:spPr>
            <a:xfrm>
              <a:off x="2125681" y="1664536"/>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1"/>
            <p:cNvSpPr/>
            <p:nvPr/>
          </p:nvSpPr>
          <p:spPr>
            <a:xfrm>
              <a:off x="2125206" y="166453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1"/>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1"/>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1"/>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1"/>
            <p:cNvSpPr/>
            <p:nvPr/>
          </p:nvSpPr>
          <p:spPr>
            <a:xfrm>
              <a:off x="2158620" y="162142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1"/>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1"/>
            <p:cNvSpPr/>
            <p:nvPr/>
          </p:nvSpPr>
          <p:spPr>
            <a:xfrm>
              <a:off x="2153433" y="159584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1"/>
            <p:cNvSpPr/>
            <p:nvPr/>
          </p:nvSpPr>
          <p:spPr>
            <a:xfrm>
              <a:off x="2158756" y="1621753"/>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1"/>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1"/>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1"/>
            <p:cNvSpPr/>
            <p:nvPr/>
          </p:nvSpPr>
          <p:spPr>
            <a:xfrm>
              <a:off x="2121445" y="1657027"/>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1"/>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1"/>
            <p:cNvSpPr/>
            <p:nvPr/>
          </p:nvSpPr>
          <p:spPr>
            <a:xfrm>
              <a:off x="2121159" y="16570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1"/>
            <p:cNvSpPr/>
            <p:nvPr/>
          </p:nvSpPr>
          <p:spPr>
            <a:xfrm>
              <a:off x="2122069" y="165712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1"/>
            <p:cNvSpPr/>
            <p:nvPr/>
          </p:nvSpPr>
          <p:spPr>
            <a:xfrm>
              <a:off x="2123020" y="1657598"/>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1"/>
            <p:cNvSpPr/>
            <p:nvPr/>
          </p:nvSpPr>
          <p:spPr>
            <a:xfrm>
              <a:off x="2122680" y="1657408"/>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1"/>
            <p:cNvSpPr/>
            <p:nvPr/>
          </p:nvSpPr>
          <p:spPr>
            <a:xfrm>
              <a:off x="2122395" y="1657258"/>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1"/>
            <p:cNvSpPr/>
            <p:nvPr/>
          </p:nvSpPr>
          <p:spPr>
            <a:xfrm>
              <a:off x="2121730" y="1657068"/>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1"/>
            <p:cNvSpPr/>
            <p:nvPr/>
          </p:nvSpPr>
          <p:spPr>
            <a:xfrm>
              <a:off x="2123305" y="1657788"/>
              <a:ext cx="434" cy="299"/>
            </a:xfrm>
            <a:custGeom>
              <a:rect b="b" l="l" r="r" t="t"/>
              <a:pathLst>
                <a:path extrusionOk="0" h="22" w="32">
                  <a:moveTo>
                    <a:pt x="0" y="0"/>
                  </a:moveTo>
                  <a:lnTo>
                    <a:pt x="3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1"/>
            <p:cNvSpPr/>
            <p:nvPr/>
          </p:nvSpPr>
          <p:spPr>
            <a:xfrm>
              <a:off x="2146454" y="1643436"/>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1"/>
            <p:cNvSpPr/>
            <p:nvPr/>
          </p:nvSpPr>
          <p:spPr>
            <a:xfrm>
              <a:off x="2146780" y="1643667"/>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1"/>
            <p:cNvSpPr/>
            <p:nvPr/>
          </p:nvSpPr>
          <p:spPr>
            <a:xfrm>
              <a:off x="2150867" y="16467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1"/>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1"/>
            <p:cNvSpPr/>
            <p:nvPr/>
          </p:nvSpPr>
          <p:spPr>
            <a:xfrm>
              <a:off x="2150731" y="164657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1"/>
            <p:cNvSpPr/>
            <p:nvPr/>
          </p:nvSpPr>
          <p:spPr>
            <a:xfrm>
              <a:off x="2157859" y="1623993"/>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1"/>
            <p:cNvSpPr/>
            <p:nvPr/>
          </p:nvSpPr>
          <p:spPr>
            <a:xfrm>
              <a:off x="2158090" y="162403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1"/>
            <p:cNvSpPr/>
            <p:nvPr/>
          </p:nvSpPr>
          <p:spPr>
            <a:xfrm>
              <a:off x="2147310" y="164404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1"/>
            <p:cNvSpPr/>
            <p:nvPr/>
          </p:nvSpPr>
          <p:spPr>
            <a:xfrm>
              <a:off x="2147785" y="16443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1"/>
            <p:cNvSpPr/>
            <p:nvPr/>
          </p:nvSpPr>
          <p:spPr>
            <a:xfrm>
              <a:off x="2145409" y="1642717"/>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1"/>
            <p:cNvSpPr/>
            <p:nvPr/>
          </p:nvSpPr>
          <p:spPr>
            <a:xfrm>
              <a:off x="2145069" y="1642486"/>
              <a:ext cx="299" cy="204"/>
            </a:xfrm>
            <a:custGeom>
              <a:rect b="b" l="l" r="r" t="t"/>
              <a:pathLst>
                <a:path extrusionOk="0" h="15" w="22">
                  <a:moveTo>
                    <a:pt x="22"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1"/>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1"/>
            <p:cNvSpPr/>
            <p:nvPr/>
          </p:nvSpPr>
          <p:spPr>
            <a:xfrm>
              <a:off x="2150921" y="1646763"/>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1"/>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1"/>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1"/>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1"/>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1"/>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1"/>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1"/>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1"/>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1"/>
            <p:cNvSpPr/>
            <p:nvPr/>
          </p:nvSpPr>
          <p:spPr>
            <a:xfrm>
              <a:off x="2095593" y="1634068"/>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1"/>
            <p:cNvSpPr/>
            <p:nvPr/>
          </p:nvSpPr>
          <p:spPr>
            <a:xfrm>
              <a:off x="2095308" y="1633688"/>
              <a:ext cx="244" cy="299"/>
            </a:xfrm>
            <a:custGeom>
              <a:rect b="b" l="l" r="r" t="t"/>
              <a:pathLst>
                <a:path extrusionOk="0" h="22" w="18">
                  <a:moveTo>
                    <a:pt x="0"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1"/>
            <p:cNvSpPr/>
            <p:nvPr/>
          </p:nvSpPr>
          <p:spPr>
            <a:xfrm>
              <a:off x="2095159" y="1633443"/>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1"/>
            <p:cNvSpPr/>
            <p:nvPr/>
          </p:nvSpPr>
          <p:spPr>
            <a:xfrm>
              <a:off x="2097345" y="1638969"/>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1"/>
            <p:cNvSpPr/>
            <p:nvPr/>
          </p:nvSpPr>
          <p:spPr>
            <a:xfrm>
              <a:off x="2096163" y="1635059"/>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1"/>
            <p:cNvSpPr/>
            <p:nvPr/>
          </p:nvSpPr>
          <p:spPr>
            <a:xfrm>
              <a:off x="2096014" y="163477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1"/>
            <p:cNvSpPr/>
            <p:nvPr/>
          </p:nvSpPr>
          <p:spPr>
            <a:xfrm>
              <a:off x="2097249" y="1638345"/>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1"/>
            <p:cNvSpPr/>
            <p:nvPr/>
          </p:nvSpPr>
          <p:spPr>
            <a:xfrm>
              <a:off x="2097059" y="1637299"/>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1"/>
            <p:cNvSpPr/>
            <p:nvPr/>
          </p:nvSpPr>
          <p:spPr>
            <a:xfrm>
              <a:off x="2096774" y="1636444"/>
              <a:ext cx="68" cy="149"/>
            </a:xfrm>
            <a:custGeom>
              <a:rect b="b" l="l" r="r" t="t"/>
              <a:pathLst>
                <a:path extrusionOk="0" h="11" w="5">
                  <a:moveTo>
                    <a:pt x="1"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1"/>
            <p:cNvSpPr/>
            <p:nvPr/>
          </p:nvSpPr>
          <p:spPr>
            <a:xfrm>
              <a:off x="2096639" y="1636009"/>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1"/>
            <p:cNvSpPr/>
            <p:nvPr/>
          </p:nvSpPr>
          <p:spPr>
            <a:xfrm>
              <a:off x="2097154" y="163777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1"/>
            <p:cNvSpPr/>
            <p:nvPr/>
          </p:nvSpPr>
          <p:spPr>
            <a:xfrm>
              <a:off x="2096924" y="163682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1"/>
            <p:cNvSpPr/>
            <p:nvPr/>
          </p:nvSpPr>
          <p:spPr>
            <a:xfrm>
              <a:off x="2096353" y="1635344"/>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1"/>
            <p:cNvSpPr/>
            <p:nvPr/>
          </p:nvSpPr>
          <p:spPr>
            <a:xfrm>
              <a:off x="2096489" y="1635724"/>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1"/>
            <p:cNvSpPr/>
            <p:nvPr/>
          </p:nvSpPr>
          <p:spPr>
            <a:xfrm>
              <a:off x="2095878" y="1634543"/>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1"/>
            <p:cNvSpPr/>
            <p:nvPr/>
          </p:nvSpPr>
          <p:spPr>
            <a:xfrm>
              <a:off x="2095729" y="1634299"/>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1"/>
            <p:cNvSpPr/>
            <p:nvPr/>
          </p:nvSpPr>
          <p:spPr>
            <a:xfrm>
              <a:off x="2095254" y="16329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1"/>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1"/>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1"/>
            <p:cNvSpPr/>
            <p:nvPr/>
          </p:nvSpPr>
          <p:spPr>
            <a:xfrm>
              <a:off x="2095064" y="163330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1"/>
            <p:cNvSpPr/>
            <p:nvPr/>
          </p:nvSpPr>
          <p:spPr>
            <a:xfrm>
              <a:off x="2109944" y="165649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1"/>
            <p:cNvSpPr/>
            <p:nvPr/>
          </p:nvSpPr>
          <p:spPr>
            <a:xfrm>
              <a:off x="2110555" y="1656362"/>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1"/>
            <p:cNvSpPr/>
            <p:nvPr/>
          </p:nvSpPr>
          <p:spPr>
            <a:xfrm>
              <a:off x="2118118" y="1656647"/>
              <a:ext cx="869" cy="394"/>
            </a:xfrm>
            <a:custGeom>
              <a:rect b="b" l="l" r="r" t="t"/>
              <a:pathLst>
                <a:path extrusionOk="0" h="29" w="64">
                  <a:moveTo>
                    <a:pt x="1" y="0"/>
                  </a:moveTo>
                  <a:lnTo>
                    <a:pt x="6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1"/>
            <p:cNvSpPr/>
            <p:nvPr/>
          </p:nvSpPr>
          <p:spPr>
            <a:xfrm>
              <a:off x="2109374" y="1656552"/>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1"/>
            <p:cNvSpPr/>
            <p:nvPr/>
          </p:nvSpPr>
          <p:spPr>
            <a:xfrm>
              <a:off x="2110325" y="1656403"/>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1"/>
            <p:cNvSpPr/>
            <p:nvPr/>
          </p:nvSpPr>
          <p:spPr>
            <a:xfrm>
              <a:off x="2117222" y="1656308"/>
              <a:ext cx="774" cy="299"/>
            </a:xfrm>
            <a:custGeom>
              <a:rect b="b" l="l" r="r" t="t"/>
              <a:pathLst>
                <a:path extrusionOk="0" h="22" w="57">
                  <a:moveTo>
                    <a:pt x="0" y="1"/>
                  </a:moveTo>
                  <a:lnTo>
                    <a:pt x="56"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1"/>
            <p:cNvSpPr/>
            <p:nvPr/>
          </p:nvSpPr>
          <p:spPr>
            <a:xfrm>
              <a:off x="2110650" y="165630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1"/>
            <p:cNvSpPr/>
            <p:nvPr/>
          </p:nvSpPr>
          <p:spPr>
            <a:xfrm>
              <a:off x="2110135" y="1656457"/>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1"/>
            <p:cNvSpPr/>
            <p:nvPr/>
          </p:nvSpPr>
          <p:spPr>
            <a:xfrm>
              <a:off x="2119069" y="1657123"/>
              <a:ext cx="964" cy="434"/>
            </a:xfrm>
            <a:custGeom>
              <a:rect b="b" l="l" r="r" t="t"/>
              <a:pathLst>
                <a:path extrusionOk="0" h="32" w="71">
                  <a:moveTo>
                    <a:pt x="1" y="0"/>
                  </a:moveTo>
                  <a:lnTo>
                    <a:pt x="7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1"/>
            <p:cNvSpPr/>
            <p:nvPr/>
          </p:nvSpPr>
          <p:spPr>
            <a:xfrm>
              <a:off x="2108994" y="1656593"/>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1"/>
            <p:cNvSpPr/>
            <p:nvPr/>
          </p:nvSpPr>
          <p:spPr>
            <a:xfrm>
              <a:off x="2109659" y="1656498"/>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1"/>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1"/>
            <p:cNvSpPr/>
            <p:nvPr/>
          </p:nvSpPr>
          <p:spPr>
            <a:xfrm>
              <a:off x="2106428" y="1656552"/>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1"/>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1"/>
            <p:cNvSpPr/>
            <p:nvPr/>
          </p:nvSpPr>
          <p:spPr>
            <a:xfrm>
              <a:off x="2110460" y="1656403"/>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1"/>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1"/>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1"/>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1"/>
            <p:cNvSpPr/>
            <p:nvPr/>
          </p:nvSpPr>
          <p:spPr>
            <a:xfrm>
              <a:off x="2303017" y="1816074"/>
              <a:ext cx="394" cy="1059"/>
            </a:xfrm>
            <a:custGeom>
              <a:rect b="b" l="l" r="r" t="t"/>
              <a:pathLst>
                <a:path extrusionOk="0" h="78" w="29">
                  <a:moveTo>
                    <a:pt x="29" y="0"/>
                  </a:moveTo>
                  <a:lnTo>
                    <a:pt x="1" y="7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1"/>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1"/>
            <p:cNvSpPr/>
            <p:nvPr/>
          </p:nvSpPr>
          <p:spPr>
            <a:xfrm>
              <a:off x="2312765" y="1818355"/>
              <a:ext cx="434" cy="204"/>
            </a:xfrm>
            <a:custGeom>
              <a:rect b="b" l="l" r="r" t="t"/>
              <a:pathLst>
                <a:path extrusionOk="0" h="15" w="32">
                  <a:moveTo>
                    <a:pt x="32"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1"/>
            <p:cNvSpPr/>
            <p:nvPr/>
          </p:nvSpPr>
          <p:spPr>
            <a:xfrm>
              <a:off x="2311530" y="1818776"/>
              <a:ext cx="434" cy="109"/>
            </a:xfrm>
            <a:custGeom>
              <a:rect b="b" l="l" r="r" t="t"/>
              <a:pathLst>
                <a:path extrusionOk="0" h="8" w="32">
                  <a:moveTo>
                    <a:pt x="3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1"/>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1"/>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1"/>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1"/>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1"/>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1"/>
            <p:cNvSpPr/>
            <p:nvPr/>
          </p:nvSpPr>
          <p:spPr>
            <a:xfrm>
              <a:off x="2312141" y="1818586"/>
              <a:ext cx="448" cy="163"/>
            </a:xfrm>
            <a:custGeom>
              <a:rect b="b" l="l" r="r" t="t"/>
              <a:pathLst>
                <a:path extrusionOk="0" h="12" w="33">
                  <a:moveTo>
                    <a:pt x="3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1"/>
            <p:cNvSpPr/>
            <p:nvPr/>
          </p:nvSpPr>
          <p:spPr>
            <a:xfrm>
              <a:off x="2305447" y="1817120"/>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1"/>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1"/>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1"/>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1"/>
            <p:cNvSpPr/>
            <p:nvPr/>
          </p:nvSpPr>
          <p:spPr>
            <a:xfrm>
              <a:off x="2453550" y="1892787"/>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1"/>
            <p:cNvSpPr/>
            <p:nvPr/>
          </p:nvSpPr>
          <p:spPr>
            <a:xfrm>
              <a:off x="2455791" y="1870737"/>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1"/>
            <p:cNvSpPr/>
            <p:nvPr/>
          </p:nvSpPr>
          <p:spPr>
            <a:xfrm>
              <a:off x="2453414" y="189288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1"/>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1"/>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1"/>
            <p:cNvSpPr/>
            <p:nvPr/>
          </p:nvSpPr>
          <p:spPr>
            <a:xfrm>
              <a:off x="2425553" y="1855571"/>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1"/>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1"/>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1"/>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1"/>
            <p:cNvSpPr/>
            <p:nvPr/>
          </p:nvSpPr>
          <p:spPr>
            <a:xfrm>
              <a:off x="2425988" y="18556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1"/>
            <p:cNvSpPr/>
            <p:nvPr/>
          </p:nvSpPr>
          <p:spPr>
            <a:xfrm>
              <a:off x="2424508" y="18552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1"/>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1"/>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1"/>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1"/>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1"/>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1"/>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1"/>
            <p:cNvSpPr/>
            <p:nvPr/>
          </p:nvSpPr>
          <p:spPr>
            <a:xfrm>
              <a:off x="2435682" y="1868117"/>
              <a:ext cx="258" cy="163"/>
            </a:xfrm>
            <a:custGeom>
              <a:rect b="b" l="l" r="r" t="t"/>
              <a:pathLst>
                <a:path extrusionOk="0" h="12" w="19">
                  <a:moveTo>
                    <a:pt x="18"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1"/>
            <p:cNvSpPr/>
            <p:nvPr/>
          </p:nvSpPr>
          <p:spPr>
            <a:xfrm>
              <a:off x="2432695" y="1865035"/>
              <a:ext cx="204" cy="299"/>
            </a:xfrm>
            <a:custGeom>
              <a:rect b="b" l="l" r="r" t="t"/>
              <a:pathLst>
                <a:path extrusionOk="0" h="22" w="15">
                  <a:moveTo>
                    <a:pt x="14"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1"/>
            <p:cNvSpPr/>
            <p:nvPr/>
          </p:nvSpPr>
          <p:spPr>
            <a:xfrm>
              <a:off x="2435397" y="1867886"/>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1"/>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1"/>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1"/>
            <p:cNvSpPr/>
            <p:nvPr/>
          </p:nvSpPr>
          <p:spPr>
            <a:xfrm>
              <a:off x="2432315" y="1864505"/>
              <a:ext cx="244" cy="353"/>
            </a:xfrm>
            <a:custGeom>
              <a:rect b="b" l="l" r="r" t="t"/>
              <a:pathLst>
                <a:path extrusionOk="0" h="26" w="18">
                  <a:moveTo>
                    <a:pt x="1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1"/>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1"/>
            <p:cNvSpPr/>
            <p:nvPr/>
          </p:nvSpPr>
          <p:spPr>
            <a:xfrm>
              <a:off x="2435071" y="1867601"/>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1"/>
            <p:cNvSpPr/>
            <p:nvPr/>
          </p:nvSpPr>
          <p:spPr>
            <a:xfrm>
              <a:off x="2433021" y="1865551"/>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1"/>
            <p:cNvSpPr/>
            <p:nvPr/>
          </p:nvSpPr>
          <p:spPr>
            <a:xfrm>
              <a:off x="2434732" y="1867316"/>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1"/>
            <p:cNvSpPr/>
            <p:nvPr/>
          </p:nvSpPr>
          <p:spPr>
            <a:xfrm>
              <a:off x="2433456" y="1865985"/>
              <a:ext cx="299" cy="339"/>
            </a:xfrm>
            <a:custGeom>
              <a:rect b="b" l="l" r="r" t="t"/>
              <a:pathLst>
                <a:path extrusionOk="0" h="25" w="22">
                  <a:moveTo>
                    <a:pt x="21"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1"/>
            <p:cNvSpPr/>
            <p:nvPr/>
          </p:nvSpPr>
          <p:spPr>
            <a:xfrm>
              <a:off x="2434352" y="1866936"/>
              <a:ext cx="258" cy="244"/>
            </a:xfrm>
            <a:custGeom>
              <a:rect b="b" l="l" r="r" t="t"/>
              <a:pathLst>
                <a:path extrusionOk="0" h="18" w="19">
                  <a:moveTo>
                    <a:pt x="18"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1"/>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1"/>
            <p:cNvSpPr/>
            <p:nvPr/>
          </p:nvSpPr>
          <p:spPr>
            <a:xfrm>
              <a:off x="2433836" y="1866460"/>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1"/>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1"/>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1"/>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1"/>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1"/>
            <p:cNvSpPr/>
            <p:nvPr/>
          </p:nvSpPr>
          <p:spPr>
            <a:xfrm>
              <a:off x="2791942"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1"/>
            <p:cNvSpPr/>
            <p:nvPr/>
          </p:nvSpPr>
          <p:spPr>
            <a:xfrm>
              <a:off x="2790367" y="2002059"/>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1"/>
            <p:cNvSpPr/>
            <p:nvPr/>
          </p:nvSpPr>
          <p:spPr>
            <a:xfrm>
              <a:off x="2792458" y="2002154"/>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1"/>
            <p:cNvSpPr/>
            <p:nvPr/>
          </p:nvSpPr>
          <p:spPr>
            <a:xfrm>
              <a:off x="2790843" y="2002113"/>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1"/>
            <p:cNvSpPr/>
            <p:nvPr/>
          </p:nvSpPr>
          <p:spPr>
            <a:xfrm>
              <a:off x="2793463" y="2002059"/>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1"/>
            <p:cNvSpPr/>
            <p:nvPr/>
          </p:nvSpPr>
          <p:spPr>
            <a:xfrm>
              <a:off x="2792947" y="2002113"/>
              <a:ext cx="380" cy="14"/>
            </a:xfrm>
            <a:custGeom>
              <a:rect b="b" l="l" r="r" t="t"/>
              <a:pathLst>
                <a:path extrusionOk="0" h="1" w="28">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1"/>
            <p:cNvSpPr/>
            <p:nvPr/>
          </p:nvSpPr>
          <p:spPr>
            <a:xfrm>
              <a:off x="2793938" y="2002018"/>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1"/>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1"/>
            <p:cNvSpPr/>
            <p:nvPr/>
          </p:nvSpPr>
          <p:spPr>
            <a:xfrm>
              <a:off x="2783524" y="1996546"/>
              <a:ext cx="394" cy="68"/>
            </a:xfrm>
            <a:custGeom>
              <a:rect b="b" l="l" r="r" t="t"/>
              <a:pathLst>
                <a:path extrusionOk="0" h="5" w="29">
                  <a:moveTo>
                    <a:pt x="1" y="1"/>
                  </a:moveTo>
                  <a:lnTo>
                    <a:pt x="29"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1"/>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1"/>
            <p:cNvSpPr/>
            <p:nvPr/>
          </p:nvSpPr>
          <p:spPr>
            <a:xfrm>
              <a:off x="2789471" y="200186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1"/>
            <p:cNvSpPr/>
            <p:nvPr/>
          </p:nvSpPr>
          <p:spPr>
            <a:xfrm>
              <a:off x="2789091" y="200173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1"/>
            <p:cNvSpPr/>
            <p:nvPr/>
          </p:nvSpPr>
          <p:spPr>
            <a:xfrm>
              <a:off x="2789892" y="2001964"/>
              <a:ext cx="299" cy="109"/>
            </a:xfrm>
            <a:custGeom>
              <a:rect b="b" l="l" r="r" t="t"/>
              <a:pathLst>
                <a:path extrusionOk="0" h="8" w="22">
                  <a:moveTo>
                    <a:pt x="1" y="1"/>
                  </a:moveTo>
                  <a:lnTo>
                    <a:pt x="2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1"/>
            <p:cNvSpPr/>
            <p:nvPr/>
          </p:nvSpPr>
          <p:spPr>
            <a:xfrm>
              <a:off x="2794943" y="200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1"/>
            <p:cNvSpPr/>
            <p:nvPr/>
          </p:nvSpPr>
          <p:spPr>
            <a:xfrm>
              <a:off x="2796083" y="200025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1"/>
            <p:cNvSpPr/>
            <p:nvPr/>
          </p:nvSpPr>
          <p:spPr>
            <a:xfrm>
              <a:off x="2791847"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1"/>
            <p:cNvSpPr/>
            <p:nvPr/>
          </p:nvSpPr>
          <p:spPr>
            <a:xfrm>
              <a:off x="2794563" y="2001923"/>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1"/>
            <p:cNvSpPr/>
            <p:nvPr/>
          </p:nvSpPr>
          <p:spPr>
            <a:xfrm>
              <a:off x="2794794" y="200192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1"/>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1"/>
            <p:cNvSpPr/>
            <p:nvPr/>
          </p:nvSpPr>
          <p:spPr>
            <a:xfrm>
              <a:off x="2796749" y="199916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1"/>
            <p:cNvSpPr/>
            <p:nvPr/>
          </p:nvSpPr>
          <p:spPr>
            <a:xfrm>
              <a:off x="2796559" y="1999208"/>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1"/>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1"/>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1"/>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1"/>
            <p:cNvSpPr/>
            <p:nvPr/>
          </p:nvSpPr>
          <p:spPr>
            <a:xfrm>
              <a:off x="2794223" y="2001964"/>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1"/>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1"/>
            <p:cNvSpPr/>
            <p:nvPr/>
          </p:nvSpPr>
          <p:spPr>
            <a:xfrm>
              <a:off x="2888668" y="2013192"/>
              <a:ext cx="204" cy="244"/>
            </a:xfrm>
            <a:custGeom>
              <a:rect b="b" l="l" r="r" t="t"/>
              <a:pathLst>
                <a:path extrusionOk="0" h="18" w="15">
                  <a:moveTo>
                    <a:pt x="1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1"/>
            <p:cNvSpPr/>
            <p:nvPr/>
          </p:nvSpPr>
          <p:spPr>
            <a:xfrm>
              <a:off x="2888913" y="2013478"/>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1"/>
            <p:cNvSpPr/>
            <p:nvPr/>
          </p:nvSpPr>
          <p:spPr>
            <a:xfrm>
              <a:off x="2888438" y="2012907"/>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1"/>
            <p:cNvSpPr/>
            <p:nvPr/>
          </p:nvSpPr>
          <p:spPr>
            <a:xfrm>
              <a:off x="2889049" y="201370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1"/>
            <p:cNvSpPr/>
            <p:nvPr/>
          </p:nvSpPr>
          <p:spPr>
            <a:xfrm>
              <a:off x="2887582" y="20115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1"/>
            <p:cNvSpPr/>
            <p:nvPr/>
          </p:nvSpPr>
          <p:spPr>
            <a:xfrm>
              <a:off x="2888247" y="201256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1"/>
            <p:cNvSpPr/>
            <p:nvPr/>
          </p:nvSpPr>
          <p:spPr>
            <a:xfrm>
              <a:off x="2889239" y="2013898"/>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1"/>
            <p:cNvSpPr/>
            <p:nvPr/>
          </p:nvSpPr>
          <p:spPr>
            <a:xfrm>
              <a:off x="2887908" y="2012093"/>
              <a:ext cx="204" cy="353"/>
            </a:xfrm>
            <a:custGeom>
              <a:rect b="b" l="l" r="r" t="t"/>
              <a:pathLst>
                <a:path extrusionOk="0" h="26" w="15">
                  <a:moveTo>
                    <a:pt x="15"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1"/>
            <p:cNvSpPr/>
            <p:nvPr/>
          </p:nvSpPr>
          <p:spPr>
            <a:xfrm>
              <a:off x="2889334" y="2014048"/>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1"/>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1"/>
            <p:cNvSpPr/>
            <p:nvPr/>
          </p:nvSpPr>
          <p:spPr>
            <a:xfrm>
              <a:off x="2889483" y="201414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1"/>
            <p:cNvSpPr/>
            <p:nvPr/>
          </p:nvSpPr>
          <p:spPr>
            <a:xfrm>
              <a:off x="2889578" y="2014238"/>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1"/>
            <p:cNvSpPr/>
            <p:nvPr/>
          </p:nvSpPr>
          <p:spPr>
            <a:xfrm>
              <a:off x="2889619" y="2014279"/>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1"/>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1"/>
            <p:cNvSpPr/>
            <p:nvPr/>
          </p:nvSpPr>
          <p:spPr>
            <a:xfrm>
              <a:off x="2893950" y="2010952"/>
              <a:ext cx="54" cy="299"/>
            </a:xfrm>
            <a:custGeom>
              <a:rect b="b" l="l" r="r" t="t"/>
              <a:pathLst>
                <a:path extrusionOk="0" h="22" w="4">
                  <a:moveTo>
                    <a:pt x="0" y="1"/>
                  </a:moveTo>
                  <a:lnTo>
                    <a:pt x="4"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1"/>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1"/>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1"/>
            <p:cNvSpPr/>
            <p:nvPr/>
          </p:nvSpPr>
          <p:spPr>
            <a:xfrm>
              <a:off x="2889714" y="201433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1"/>
            <p:cNvSpPr/>
            <p:nvPr/>
          </p:nvSpPr>
          <p:spPr>
            <a:xfrm>
              <a:off x="2893855" y="2010477"/>
              <a:ext cx="54" cy="353"/>
            </a:xfrm>
            <a:custGeom>
              <a:rect b="b" l="l" r="r" t="t"/>
              <a:pathLst>
                <a:path extrusionOk="0" h="26" w="4">
                  <a:moveTo>
                    <a:pt x="0" y="1"/>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1"/>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1"/>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1"/>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1"/>
            <p:cNvSpPr/>
            <p:nvPr/>
          </p:nvSpPr>
          <p:spPr>
            <a:xfrm>
              <a:off x="2333674" y="1784181"/>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1"/>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1"/>
            <p:cNvSpPr/>
            <p:nvPr/>
          </p:nvSpPr>
          <p:spPr>
            <a:xfrm>
              <a:off x="2334530" y="1788403"/>
              <a:ext cx="204" cy="828"/>
            </a:xfrm>
            <a:custGeom>
              <a:rect b="b" l="l" r="r" t="t"/>
              <a:pathLst>
                <a:path extrusionOk="0" h="61" w="15">
                  <a:moveTo>
                    <a:pt x="1" y="1"/>
                  </a:moveTo>
                  <a:lnTo>
                    <a:pt x="15"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1"/>
            <p:cNvSpPr/>
            <p:nvPr/>
          </p:nvSpPr>
          <p:spPr>
            <a:xfrm>
              <a:off x="2334340" y="1787697"/>
              <a:ext cx="204" cy="720"/>
            </a:xfrm>
            <a:custGeom>
              <a:rect b="b" l="l" r="r" t="t"/>
              <a:pathLst>
                <a:path extrusionOk="0" h="53" w="15">
                  <a:moveTo>
                    <a:pt x="1" y="0"/>
                  </a:moveTo>
                  <a:lnTo>
                    <a:pt x="15"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1"/>
            <p:cNvSpPr/>
            <p:nvPr/>
          </p:nvSpPr>
          <p:spPr>
            <a:xfrm>
              <a:off x="2333770" y="17850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1"/>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1"/>
            <p:cNvSpPr/>
            <p:nvPr/>
          </p:nvSpPr>
          <p:spPr>
            <a:xfrm>
              <a:off x="2333865" y="178574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1"/>
            <p:cNvSpPr/>
            <p:nvPr/>
          </p:nvSpPr>
          <p:spPr>
            <a:xfrm>
              <a:off x="2334055" y="1786462"/>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1"/>
            <p:cNvSpPr/>
            <p:nvPr/>
          </p:nvSpPr>
          <p:spPr>
            <a:xfrm>
              <a:off x="2333674" y="178418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1"/>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1"/>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1"/>
            <p:cNvSpPr/>
            <p:nvPr/>
          </p:nvSpPr>
          <p:spPr>
            <a:xfrm>
              <a:off x="2337666" y="17936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1"/>
            <p:cNvSpPr/>
            <p:nvPr/>
          </p:nvSpPr>
          <p:spPr>
            <a:xfrm>
              <a:off x="2338046" y="1793590"/>
              <a:ext cx="679" cy="14"/>
            </a:xfrm>
            <a:custGeom>
              <a:rect b="b" l="l" r="r" t="t"/>
              <a:pathLst>
                <a:path extrusionOk="0" h="1" w="50">
                  <a:moveTo>
                    <a:pt x="1" y="0"/>
                  </a:moveTo>
                  <a:lnTo>
                    <a:pt x="5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1"/>
            <p:cNvSpPr/>
            <p:nvPr/>
          </p:nvSpPr>
          <p:spPr>
            <a:xfrm>
              <a:off x="2342663" y="1794255"/>
              <a:ext cx="353" cy="204"/>
            </a:xfrm>
            <a:custGeom>
              <a:rect b="b" l="l" r="r" t="t"/>
              <a:pathLst>
                <a:path extrusionOk="0" h="15" w="26">
                  <a:moveTo>
                    <a:pt x="1" y="0"/>
                  </a:moveTo>
                  <a:lnTo>
                    <a:pt x="25"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1"/>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1"/>
            <p:cNvSpPr/>
            <p:nvPr/>
          </p:nvSpPr>
          <p:spPr>
            <a:xfrm>
              <a:off x="2343192" y="1794540"/>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1"/>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1"/>
            <p:cNvSpPr/>
            <p:nvPr/>
          </p:nvSpPr>
          <p:spPr>
            <a:xfrm>
              <a:off x="238230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1"/>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1"/>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1"/>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1"/>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1"/>
            <p:cNvSpPr/>
            <p:nvPr/>
          </p:nvSpPr>
          <p:spPr>
            <a:xfrm>
              <a:off x="2397991" y="1811743"/>
              <a:ext cx="204" cy="14"/>
            </a:xfrm>
            <a:custGeom>
              <a:rect b="b" l="l" r="r" t="t"/>
              <a:pathLst>
                <a:path extrusionOk="0" h="1" w="15">
                  <a:moveTo>
                    <a:pt x="0"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1"/>
            <p:cNvSpPr/>
            <p:nvPr/>
          </p:nvSpPr>
          <p:spPr>
            <a:xfrm>
              <a:off x="2393185" y="1816685"/>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1"/>
            <p:cNvSpPr/>
            <p:nvPr/>
          </p:nvSpPr>
          <p:spPr>
            <a:xfrm>
              <a:off x="2399702" y="1812598"/>
              <a:ext cx="204" cy="204"/>
            </a:xfrm>
            <a:custGeom>
              <a:rect b="b" l="l" r="r" t="t"/>
              <a:pathLst>
                <a:path extrusionOk="0" h="15" w="15">
                  <a:moveTo>
                    <a:pt x="1" y="1"/>
                  </a:moveTo>
                  <a:lnTo>
                    <a:pt x="1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1"/>
            <p:cNvSpPr/>
            <p:nvPr/>
          </p:nvSpPr>
          <p:spPr>
            <a:xfrm>
              <a:off x="2399227" y="1812273"/>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1"/>
            <p:cNvSpPr/>
            <p:nvPr/>
          </p:nvSpPr>
          <p:spPr>
            <a:xfrm>
              <a:off x="2398426" y="181183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1"/>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1"/>
            <p:cNvSpPr/>
            <p:nvPr/>
          </p:nvSpPr>
          <p:spPr>
            <a:xfrm>
              <a:off x="2393755" y="181540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1"/>
            <p:cNvSpPr/>
            <p:nvPr/>
          </p:nvSpPr>
          <p:spPr>
            <a:xfrm>
              <a:off x="2400747" y="1813549"/>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1"/>
            <p:cNvSpPr/>
            <p:nvPr/>
          </p:nvSpPr>
          <p:spPr>
            <a:xfrm>
              <a:off x="2393375" y="181616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1"/>
            <p:cNvSpPr/>
            <p:nvPr/>
          </p:nvSpPr>
          <p:spPr>
            <a:xfrm>
              <a:off x="2400177" y="1813033"/>
              <a:ext cx="299" cy="244"/>
            </a:xfrm>
            <a:custGeom>
              <a:rect b="b" l="l" r="r" t="t"/>
              <a:pathLst>
                <a:path extrusionOk="0" h="18" w="22">
                  <a:moveTo>
                    <a:pt x="1" y="0"/>
                  </a:moveTo>
                  <a:lnTo>
                    <a:pt x="2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1"/>
            <p:cNvSpPr/>
            <p:nvPr/>
          </p:nvSpPr>
          <p:spPr>
            <a:xfrm>
              <a:off x="2393565" y="1815735"/>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1"/>
            <p:cNvSpPr/>
            <p:nvPr/>
          </p:nvSpPr>
          <p:spPr>
            <a:xfrm>
              <a:off x="2398806" y="1812028"/>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1"/>
            <p:cNvSpPr/>
            <p:nvPr/>
          </p:nvSpPr>
          <p:spPr>
            <a:xfrm>
              <a:off x="2394420" y="18142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1"/>
            <p:cNvSpPr/>
            <p:nvPr/>
          </p:nvSpPr>
          <p:spPr>
            <a:xfrm>
              <a:off x="2394040" y="181483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1"/>
            <p:cNvSpPr/>
            <p:nvPr/>
          </p:nvSpPr>
          <p:spPr>
            <a:xfrm>
              <a:off x="2394135" y="181464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1"/>
            <p:cNvSpPr/>
            <p:nvPr/>
          </p:nvSpPr>
          <p:spPr>
            <a:xfrm>
              <a:off x="2394230" y="181449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1"/>
            <p:cNvSpPr/>
            <p:nvPr/>
          </p:nvSpPr>
          <p:spPr>
            <a:xfrm>
              <a:off x="2394380" y="181430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1"/>
            <p:cNvSpPr/>
            <p:nvPr/>
          </p:nvSpPr>
          <p:spPr>
            <a:xfrm>
              <a:off x="2394325" y="181440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1"/>
            <p:cNvSpPr/>
            <p:nvPr/>
          </p:nvSpPr>
          <p:spPr>
            <a:xfrm>
              <a:off x="2393904" y="1815070"/>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1"/>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1"/>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1"/>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1"/>
            <p:cNvSpPr/>
            <p:nvPr/>
          </p:nvSpPr>
          <p:spPr>
            <a:xfrm>
              <a:off x="2083563" y="1634394"/>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1"/>
            <p:cNvSpPr/>
            <p:nvPr/>
          </p:nvSpPr>
          <p:spPr>
            <a:xfrm>
              <a:off x="2066972" y="1624699"/>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1"/>
            <p:cNvSpPr/>
            <p:nvPr/>
          </p:nvSpPr>
          <p:spPr>
            <a:xfrm>
              <a:off x="2087840" y="1638630"/>
              <a:ext cx="244" cy="299"/>
            </a:xfrm>
            <a:custGeom>
              <a:rect b="b" l="l" r="r" t="t"/>
              <a:pathLst>
                <a:path extrusionOk="0" h="22" w="18">
                  <a:moveTo>
                    <a:pt x="1"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1"/>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1"/>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1"/>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1"/>
            <p:cNvSpPr/>
            <p:nvPr/>
          </p:nvSpPr>
          <p:spPr>
            <a:xfrm>
              <a:off x="2088411" y="1639295"/>
              <a:ext cx="204" cy="204"/>
            </a:xfrm>
            <a:custGeom>
              <a:rect b="b" l="l" r="r" t="t"/>
              <a:pathLst>
                <a:path extrusionOk="0" h="15" w="15">
                  <a:moveTo>
                    <a:pt x="15"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1"/>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1"/>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1"/>
            <p:cNvSpPr/>
            <p:nvPr/>
          </p:nvSpPr>
          <p:spPr>
            <a:xfrm>
              <a:off x="2088125" y="1638969"/>
              <a:ext cx="204" cy="244"/>
            </a:xfrm>
            <a:custGeom>
              <a:rect b="b" l="l" r="r" t="t"/>
              <a:pathLst>
                <a:path extrusionOk="0" h="18" w="15">
                  <a:moveTo>
                    <a:pt x="1" y="0"/>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1"/>
            <p:cNvSpPr/>
            <p:nvPr/>
          </p:nvSpPr>
          <p:spPr>
            <a:xfrm>
              <a:off x="2088696" y="1639580"/>
              <a:ext cx="258" cy="204"/>
            </a:xfrm>
            <a:custGeom>
              <a:rect b="b" l="l" r="r" t="t"/>
              <a:pathLst>
                <a:path extrusionOk="0" h="15" w="19">
                  <a:moveTo>
                    <a:pt x="1" y="1"/>
                  </a:moveTo>
                  <a:lnTo>
                    <a:pt x="18"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1"/>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1"/>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1"/>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1"/>
            <p:cNvSpPr/>
            <p:nvPr/>
          </p:nvSpPr>
          <p:spPr>
            <a:xfrm>
              <a:off x="2101676" y="165801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1"/>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1"/>
            <p:cNvSpPr/>
            <p:nvPr/>
          </p:nvSpPr>
          <p:spPr>
            <a:xfrm>
              <a:off x="2101296" y="165820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1"/>
            <p:cNvSpPr/>
            <p:nvPr/>
          </p:nvSpPr>
          <p:spPr>
            <a:xfrm>
              <a:off x="2100630" y="1658684"/>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1"/>
            <p:cNvSpPr/>
            <p:nvPr/>
          </p:nvSpPr>
          <p:spPr>
            <a:xfrm>
              <a:off x="2100956" y="1658453"/>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1"/>
            <p:cNvSpPr/>
            <p:nvPr/>
          </p:nvSpPr>
          <p:spPr>
            <a:xfrm>
              <a:off x="2102056" y="1657829"/>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1"/>
            <p:cNvSpPr/>
            <p:nvPr/>
          </p:nvSpPr>
          <p:spPr>
            <a:xfrm>
              <a:off x="2103142" y="1657543"/>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1"/>
            <p:cNvSpPr/>
            <p:nvPr/>
          </p:nvSpPr>
          <p:spPr>
            <a:xfrm>
              <a:off x="2102816" y="1657638"/>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1"/>
            <p:cNvSpPr/>
            <p:nvPr/>
          </p:nvSpPr>
          <p:spPr>
            <a:xfrm>
              <a:off x="2102436" y="1657733"/>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1"/>
            <p:cNvSpPr/>
            <p:nvPr/>
          </p:nvSpPr>
          <p:spPr>
            <a:xfrm>
              <a:off x="2100345" y="165902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1"/>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1"/>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1"/>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1"/>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1"/>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1"/>
            <p:cNvSpPr/>
            <p:nvPr/>
          </p:nvSpPr>
          <p:spPr>
            <a:xfrm>
              <a:off x="2100060" y="1659308"/>
              <a:ext cx="204" cy="244"/>
            </a:xfrm>
            <a:custGeom>
              <a:rect b="b" l="l" r="r" t="t"/>
              <a:pathLst>
                <a:path extrusionOk="0" h="18" w="15">
                  <a:moveTo>
                    <a:pt x="0" y="18"/>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1"/>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1"/>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1"/>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1"/>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1"/>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1"/>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1"/>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1"/>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1"/>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1"/>
            <p:cNvSpPr/>
            <p:nvPr/>
          </p:nvSpPr>
          <p:spPr>
            <a:xfrm>
              <a:off x="1391722" y="1941503"/>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1"/>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1"/>
            <p:cNvSpPr/>
            <p:nvPr/>
          </p:nvSpPr>
          <p:spPr>
            <a:xfrm>
              <a:off x="1391586" y="193893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1"/>
            <p:cNvSpPr/>
            <p:nvPr/>
          </p:nvSpPr>
          <p:spPr>
            <a:xfrm>
              <a:off x="1381403" y="1935230"/>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1"/>
            <p:cNvSpPr/>
            <p:nvPr/>
          </p:nvSpPr>
          <p:spPr>
            <a:xfrm>
              <a:off x="1391396" y="1938516"/>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1"/>
            <p:cNvSpPr/>
            <p:nvPr/>
          </p:nvSpPr>
          <p:spPr>
            <a:xfrm>
              <a:off x="1382163" y="1935665"/>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1"/>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1"/>
            <p:cNvSpPr/>
            <p:nvPr/>
          </p:nvSpPr>
          <p:spPr>
            <a:xfrm>
              <a:off x="1391627" y="1941978"/>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1"/>
            <p:cNvSpPr/>
            <p:nvPr/>
          </p:nvSpPr>
          <p:spPr>
            <a:xfrm>
              <a:off x="1391722" y="1939602"/>
              <a:ext cx="14" cy="109"/>
            </a:xfrm>
            <a:custGeom>
              <a:rect b="b" l="l" r="r" t="t"/>
              <a:pathLst>
                <a:path extrusionOk="0" h="8" w="1">
                  <a:moveTo>
                    <a:pt x="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1"/>
            <p:cNvSpPr/>
            <p:nvPr/>
          </p:nvSpPr>
          <p:spPr>
            <a:xfrm>
              <a:off x="1391722" y="19399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1"/>
            <p:cNvSpPr/>
            <p:nvPr/>
          </p:nvSpPr>
          <p:spPr>
            <a:xfrm>
              <a:off x="1391722" y="193941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1"/>
            <p:cNvSpPr/>
            <p:nvPr/>
          </p:nvSpPr>
          <p:spPr>
            <a:xfrm>
              <a:off x="1391627" y="193912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1"/>
            <p:cNvSpPr/>
            <p:nvPr/>
          </p:nvSpPr>
          <p:spPr>
            <a:xfrm>
              <a:off x="1391491" y="1938652"/>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1"/>
            <p:cNvSpPr/>
            <p:nvPr/>
          </p:nvSpPr>
          <p:spPr>
            <a:xfrm>
              <a:off x="1391532" y="193880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1"/>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1"/>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1"/>
            <p:cNvSpPr/>
            <p:nvPr/>
          </p:nvSpPr>
          <p:spPr>
            <a:xfrm>
              <a:off x="1378552" y="1934660"/>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1"/>
            <p:cNvSpPr/>
            <p:nvPr/>
          </p:nvSpPr>
          <p:spPr>
            <a:xfrm>
              <a:off x="1374370" y="193789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1"/>
            <p:cNvSpPr/>
            <p:nvPr/>
          </p:nvSpPr>
          <p:spPr>
            <a:xfrm>
              <a:off x="1373759" y="1938462"/>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1"/>
            <p:cNvSpPr/>
            <p:nvPr/>
          </p:nvSpPr>
          <p:spPr>
            <a:xfrm>
              <a:off x="1377601" y="193519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1"/>
            <p:cNvSpPr/>
            <p:nvPr/>
          </p:nvSpPr>
          <p:spPr>
            <a:xfrm>
              <a:off x="1378362" y="1934714"/>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1"/>
            <p:cNvSpPr/>
            <p:nvPr/>
          </p:nvSpPr>
          <p:spPr>
            <a:xfrm>
              <a:off x="1377370" y="1935380"/>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1"/>
            <p:cNvSpPr/>
            <p:nvPr/>
          </p:nvSpPr>
          <p:spPr>
            <a:xfrm>
              <a:off x="1377031" y="1935570"/>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1"/>
            <p:cNvSpPr/>
            <p:nvPr/>
          </p:nvSpPr>
          <p:spPr>
            <a:xfrm>
              <a:off x="1376705" y="1935855"/>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1"/>
            <p:cNvSpPr/>
            <p:nvPr/>
          </p:nvSpPr>
          <p:spPr>
            <a:xfrm>
              <a:off x="1375470" y="193690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1"/>
            <p:cNvSpPr/>
            <p:nvPr/>
          </p:nvSpPr>
          <p:spPr>
            <a:xfrm>
              <a:off x="1377846" y="193504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1"/>
            <p:cNvSpPr/>
            <p:nvPr/>
          </p:nvSpPr>
          <p:spPr>
            <a:xfrm>
              <a:off x="1378076" y="1934905"/>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1"/>
            <p:cNvSpPr/>
            <p:nvPr/>
          </p:nvSpPr>
          <p:spPr>
            <a:xfrm>
              <a:off x="1374899" y="1937376"/>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1"/>
            <p:cNvSpPr/>
            <p:nvPr/>
          </p:nvSpPr>
          <p:spPr>
            <a:xfrm>
              <a:off x="1375890" y="1936520"/>
              <a:ext cx="204" cy="109"/>
            </a:xfrm>
            <a:custGeom>
              <a:rect b="b" l="l" r="r" t="t"/>
              <a:pathLst>
                <a:path extrusionOk="0" h="8" w="15">
                  <a:moveTo>
                    <a:pt x="15"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1"/>
            <p:cNvSpPr/>
            <p:nvPr/>
          </p:nvSpPr>
          <p:spPr>
            <a:xfrm>
              <a:off x="1376325" y="193614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1"/>
            <p:cNvSpPr/>
            <p:nvPr/>
          </p:nvSpPr>
          <p:spPr>
            <a:xfrm>
              <a:off x="1378226" y="1934810"/>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1"/>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1"/>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1"/>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1"/>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1"/>
            <p:cNvSpPr/>
            <p:nvPr/>
          </p:nvSpPr>
          <p:spPr>
            <a:xfrm>
              <a:off x="1358213" y="1927342"/>
              <a:ext cx="394" cy="543"/>
            </a:xfrm>
            <a:custGeom>
              <a:rect b="b" l="l" r="r" t="t"/>
              <a:pathLst>
                <a:path extrusionOk="0" h="40" w="29">
                  <a:moveTo>
                    <a:pt x="1" y="39"/>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1"/>
            <p:cNvSpPr/>
            <p:nvPr/>
          </p:nvSpPr>
          <p:spPr>
            <a:xfrm>
              <a:off x="1360874" y="1924206"/>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1"/>
            <p:cNvSpPr/>
            <p:nvPr/>
          </p:nvSpPr>
          <p:spPr>
            <a:xfrm>
              <a:off x="1361064" y="192397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1"/>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1"/>
            <p:cNvSpPr/>
            <p:nvPr/>
          </p:nvSpPr>
          <p:spPr>
            <a:xfrm>
              <a:off x="1358647" y="1926826"/>
              <a:ext cx="339" cy="434"/>
            </a:xfrm>
            <a:custGeom>
              <a:rect b="b" l="l" r="r" t="t"/>
              <a:pathLst>
                <a:path extrusionOk="0" h="32" w="25">
                  <a:moveTo>
                    <a:pt x="0" y="32"/>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1"/>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1"/>
            <p:cNvSpPr/>
            <p:nvPr/>
          </p:nvSpPr>
          <p:spPr>
            <a:xfrm>
              <a:off x="1359788" y="1925441"/>
              <a:ext cx="204" cy="299"/>
            </a:xfrm>
            <a:custGeom>
              <a:rect b="b" l="l" r="r" t="t"/>
              <a:pathLst>
                <a:path extrusionOk="0" h="22" w="15">
                  <a:moveTo>
                    <a:pt x="0" y="22"/>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1"/>
            <p:cNvSpPr/>
            <p:nvPr/>
          </p:nvSpPr>
          <p:spPr>
            <a:xfrm>
              <a:off x="1359448" y="1925876"/>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1"/>
            <p:cNvSpPr/>
            <p:nvPr/>
          </p:nvSpPr>
          <p:spPr>
            <a:xfrm>
              <a:off x="1360113" y="1925115"/>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1"/>
            <p:cNvSpPr/>
            <p:nvPr/>
          </p:nvSpPr>
          <p:spPr>
            <a:xfrm>
              <a:off x="1361213" y="1923785"/>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1"/>
            <p:cNvSpPr/>
            <p:nvPr/>
          </p:nvSpPr>
          <p:spPr>
            <a:xfrm>
              <a:off x="1360643" y="1924450"/>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1"/>
            <p:cNvSpPr/>
            <p:nvPr/>
          </p:nvSpPr>
          <p:spPr>
            <a:xfrm>
              <a:off x="1360399" y="1924735"/>
              <a:ext cx="163" cy="244"/>
            </a:xfrm>
            <a:custGeom>
              <a:rect b="b" l="l" r="r" t="t"/>
              <a:pathLst>
                <a:path extrusionOk="0" h="18" w="12">
                  <a:moveTo>
                    <a:pt x="1"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1"/>
            <p:cNvSpPr/>
            <p:nvPr/>
          </p:nvSpPr>
          <p:spPr>
            <a:xfrm>
              <a:off x="1359068" y="1926351"/>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1"/>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1"/>
            <p:cNvSpPr/>
            <p:nvPr/>
          </p:nvSpPr>
          <p:spPr>
            <a:xfrm>
              <a:off x="1381973" y="1909664"/>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1"/>
            <p:cNvSpPr/>
            <p:nvPr/>
          </p:nvSpPr>
          <p:spPr>
            <a:xfrm>
              <a:off x="1381837" y="1909800"/>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1"/>
            <p:cNvSpPr/>
            <p:nvPr/>
          </p:nvSpPr>
          <p:spPr>
            <a:xfrm>
              <a:off x="1386970" y="1905618"/>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1"/>
            <p:cNvSpPr/>
            <p:nvPr/>
          </p:nvSpPr>
          <p:spPr>
            <a:xfrm>
              <a:off x="1382123" y="1909515"/>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1"/>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1"/>
            <p:cNvSpPr/>
            <p:nvPr/>
          </p:nvSpPr>
          <p:spPr>
            <a:xfrm>
              <a:off x="1387214" y="1905767"/>
              <a:ext cx="244" cy="204"/>
            </a:xfrm>
            <a:custGeom>
              <a:rect b="b" l="l" r="r" t="t"/>
              <a:pathLst>
                <a:path extrusionOk="0" h="15" w="18">
                  <a:moveTo>
                    <a:pt x="0"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1"/>
            <p:cNvSpPr/>
            <p:nvPr/>
          </p:nvSpPr>
          <p:spPr>
            <a:xfrm>
              <a:off x="1382408" y="1909189"/>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1"/>
            <p:cNvSpPr/>
            <p:nvPr/>
          </p:nvSpPr>
          <p:spPr>
            <a:xfrm>
              <a:off x="1381593" y="19099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1"/>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1"/>
            <p:cNvSpPr/>
            <p:nvPr/>
          </p:nvSpPr>
          <p:spPr>
            <a:xfrm>
              <a:off x="1382258" y="190937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1"/>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1"/>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1"/>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1"/>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1"/>
            <p:cNvSpPr/>
            <p:nvPr/>
          </p:nvSpPr>
          <p:spPr>
            <a:xfrm>
              <a:off x="1510797" y="1904382"/>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1"/>
            <p:cNvSpPr/>
            <p:nvPr/>
          </p:nvSpPr>
          <p:spPr>
            <a:xfrm>
              <a:off x="1511598" y="1896453"/>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1"/>
            <p:cNvSpPr/>
            <p:nvPr/>
          </p:nvSpPr>
          <p:spPr>
            <a:xfrm>
              <a:off x="1510647" y="1905998"/>
              <a:ext cx="14" cy="448"/>
            </a:xfrm>
            <a:custGeom>
              <a:rect b="b" l="l" r="r" t="t"/>
              <a:pathLst>
                <a:path extrusionOk="0" h="33" w="1">
                  <a:moveTo>
                    <a:pt x="1" y="3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1"/>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1"/>
            <p:cNvSpPr/>
            <p:nvPr/>
          </p:nvSpPr>
          <p:spPr>
            <a:xfrm>
              <a:off x="1510932" y="190282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1"/>
            <p:cNvSpPr/>
            <p:nvPr/>
          </p:nvSpPr>
          <p:spPr>
            <a:xfrm>
              <a:off x="1511082" y="1901056"/>
              <a:ext cx="54" cy="353"/>
            </a:xfrm>
            <a:custGeom>
              <a:rect b="b" l="l" r="r" t="t"/>
              <a:pathLst>
                <a:path extrusionOk="0" h="26" w="4">
                  <a:moveTo>
                    <a:pt x="0" y="2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1"/>
            <p:cNvSpPr/>
            <p:nvPr/>
          </p:nvSpPr>
          <p:spPr>
            <a:xfrm>
              <a:off x="1511462" y="1897824"/>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1"/>
            <p:cNvSpPr/>
            <p:nvPr/>
          </p:nvSpPr>
          <p:spPr>
            <a:xfrm>
              <a:off x="1511272" y="1899399"/>
              <a:ext cx="54" cy="339"/>
            </a:xfrm>
            <a:custGeom>
              <a:rect b="b" l="l" r="r" t="t"/>
              <a:pathLst>
                <a:path extrusionOk="0" h="25" w="4">
                  <a:moveTo>
                    <a:pt x="0" y="25"/>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1"/>
            <p:cNvSpPr/>
            <p:nvPr/>
          </p:nvSpPr>
          <p:spPr>
            <a:xfrm>
              <a:off x="1511788" y="1895068"/>
              <a:ext cx="14" cy="163"/>
            </a:xfrm>
            <a:custGeom>
              <a:rect b="b" l="l" r="r" t="t"/>
              <a:pathLst>
                <a:path extrusionOk="0" h="12"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1"/>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1"/>
            <p:cNvSpPr/>
            <p:nvPr/>
          </p:nvSpPr>
          <p:spPr>
            <a:xfrm>
              <a:off x="1418863" y="1933615"/>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1"/>
            <p:cNvSpPr/>
            <p:nvPr/>
          </p:nvSpPr>
          <p:spPr>
            <a:xfrm>
              <a:off x="1419488" y="1933194"/>
              <a:ext cx="244" cy="149"/>
            </a:xfrm>
            <a:custGeom>
              <a:rect b="b" l="l" r="r" t="t"/>
              <a:pathLst>
                <a:path extrusionOk="0" h="11" w="18">
                  <a:moveTo>
                    <a:pt x="0"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1"/>
            <p:cNvSpPr/>
            <p:nvPr/>
          </p:nvSpPr>
          <p:spPr>
            <a:xfrm>
              <a:off x="1421429" y="1932189"/>
              <a:ext cx="353" cy="163"/>
            </a:xfrm>
            <a:custGeom>
              <a:rect b="b" l="l" r="r" t="t"/>
              <a:pathLst>
                <a:path extrusionOk="0" h="12" w="26">
                  <a:moveTo>
                    <a:pt x="1" y="1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1"/>
            <p:cNvSpPr/>
            <p:nvPr/>
          </p:nvSpPr>
          <p:spPr>
            <a:xfrm>
              <a:off x="1420058" y="1932814"/>
              <a:ext cx="394" cy="204"/>
            </a:xfrm>
            <a:custGeom>
              <a:rect b="b" l="l" r="r" t="t"/>
              <a:pathLst>
                <a:path extrusionOk="0" h="15" w="29">
                  <a:moveTo>
                    <a:pt x="0" y="14"/>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1"/>
            <p:cNvSpPr/>
            <p:nvPr/>
          </p:nvSpPr>
          <p:spPr>
            <a:xfrm>
              <a:off x="1423575" y="193161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1"/>
            <p:cNvSpPr/>
            <p:nvPr/>
          </p:nvSpPr>
          <p:spPr>
            <a:xfrm>
              <a:off x="1422190" y="1931958"/>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1"/>
            <p:cNvSpPr/>
            <p:nvPr/>
          </p:nvSpPr>
          <p:spPr>
            <a:xfrm>
              <a:off x="1422814" y="1931768"/>
              <a:ext cx="394" cy="109"/>
            </a:xfrm>
            <a:custGeom>
              <a:rect b="b" l="l" r="r" t="t"/>
              <a:pathLst>
                <a:path extrusionOk="0" h="8" w="29">
                  <a:moveTo>
                    <a:pt x="0" y="7"/>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1"/>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1"/>
            <p:cNvSpPr/>
            <p:nvPr/>
          </p:nvSpPr>
          <p:spPr>
            <a:xfrm>
              <a:off x="1420669" y="1932433"/>
              <a:ext cx="489" cy="244"/>
            </a:xfrm>
            <a:custGeom>
              <a:rect b="b" l="l" r="r" t="t"/>
              <a:pathLst>
                <a:path extrusionOk="0" h="18" w="36">
                  <a:moveTo>
                    <a:pt x="1" y="18"/>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1"/>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1"/>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1"/>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1"/>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1"/>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1"/>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1"/>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1"/>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1"/>
            <p:cNvSpPr/>
            <p:nvPr/>
          </p:nvSpPr>
          <p:spPr>
            <a:xfrm>
              <a:off x="1644983" y="2301999"/>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1"/>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1"/>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1"/>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1"/>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1"/>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1"/>
            <p:cNvSpPr/>
            <p:nvPr/>
          </p:nvSpPr>
          <p:spPr>
            <a:xfrm>
              <a:off x="1617312" y="2278700"/>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1"/>
            <p:cNvSpPr/>
            <p:nvPr/>
          </p:nvSpPr>
          <p:spPr>
            <a:xfrm>
              <a:off x="1618032" y="2278660"/>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1"/>
            <p:cNvSpPr/>
            <p:nvPr/>
          </p:nvSpPr>
          <p:spPr>
            <a:xfrm>
              <a:off x="1645024" y="2299718"/>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1"/>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1"/>
            <p:cNvSpPr/>
            <p:nvPr/>
          </p:nvSpPr>
          <p:spPr>
            <a:xfrm>
              <a:off x="1644983" y="2301429"/>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1"/>
            <p:cNvSpPr/>
            <p:nvPr/>
          </p:nvSpPr>
          <p:spPr>
            <a:xfrm>
              <a:off x="1645119" y="2298673"/>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1"/>
            <p:cNvSpPr/>
            <p:nvPr/>
          </p:nvSpPr>
          <p:spPr>
            <a:xfrm>
              <a:off x="1618697" y="2278565"/>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1"/>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1"/>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1"/>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1"/>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1"/>
            <p:cNvSpPr/>
            <p:nvPr/>
          </p:nvSpPr>
          <p:spPr>
            <a:xfrm>
              <a:off x="1639946" y="22405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1"/>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1"/>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1"/>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1"/>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1"/>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1"/>
            <p:cNvSpPr/>
            <p:nvPr/>
          </p:nvSpPr>
          <p:spPr>
            <a:xfrm>
              <a:off x="1644358" y="224490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1"/>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1"/>
            <p:cNvSpPr/>
            <p:nvPr/>
          </p:nvSpPr>
          <p:spPr>
            <a:xfrm>
              <a:off x="1614081" y="2280031"/>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1"/>
            <p:cNvSpPr/>
            <p:nvPr/>
          </p:nvSpPr>
          <p:spPr>
            <a:xfrm>
              <a:off x="1611284" y="2310119"/>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1"/>
            <p:cNvSpPr/>
            <p:nvPr/>
          </p:nvSpPr>
          <p:spPr>
            <a:xfrm>
              <a:off x="1611379" y="230973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1"/>
            <p:cNvSpPr/>
            <p:nvPr/>
          </p:nvSpPr>
          <p:spPr>
            <a:xfrm>
              <a:off x="1611379" y="23095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1"/>
            <p:cNvSpPr/>
            <p:nvPr/>
          </p:nvSpPr>
          <p:spPr>
            <a:xfrm>
              <a:off x="1613700" y="2281226"/>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1"/>
            <p:cNvSpPr/>
            <p:nvPr/>
          </p:nvSpPr>
          <p:spPr>
            <a:xfrm>
              <a:off x="1611134" y="231055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1"/>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1"/>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1"/>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1"/>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1"/>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1"/>
            <p:cNvSpPr/>
            <p:nvPr/>
          </p:nvSpPr>
          <p:spPr>
            <a:xfrm>
              <a:off x="1542351" y="2224132"/>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1"/>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1"/>
            <p:cNvSpPr/>
            <p:nvPr/>
          </p:nvSpPr>
          <p:spPr>
            <a:xfrm>
              <a:off x="1542256" y="2224513"/>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1"/>
            <p:cNvSpPr/>
            <p:nvPr/>
          </p:nvSpPr>
          <p:spPr>
            <a:xfrm>
              <a:off x="1542066" y="2225137"/>
              <a:ext cx="68" cy="204"/>
            </a:xfrm>
            <a:custGeom>
              <a:rect b="b" l="l" r="r" t="t"/>
              <a:pathLst>
                <a:path extrusionOk="0" h="15" w="5">
                  <a:moveTo>
                    <a:pt x="4"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1"/>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1"/>
            <p:cNvSpPr/>
            <p:nvPr/>
          </p:nvSpPr>
          <p:spPr>
            <a:xfrm>
              <a:off x="1542161" y="2224893"/>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1"/>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1"/>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1"/>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1"/>
            <p:cNvSpPr/>
            <p:nvPr/>
          </p:nvSpPr>
          <p:spPr>
            <a:xfrm>
              <a:off x="1542921" y="2220955"/>
              <a:ext cx="68" cy="339"/>
            </a:xfrm>
            <a:custGeom>
              <a:rect b="b" l="l" r="r" t="t"/>
              <a:pathLst>
                <a:path extrusionOk="0" h="25" w="5">
                  <a:moveTo>
                    <a:pt x="4"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1"/>
            <p:cNvSpPr/>
            <p:nvPr/>
          </p:nvSpPr>
          <p:spPr>
            <a:xfrm>
              <a:off x="1532996" y="250510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1"/>
            <p:cNvSpPr/>
            <p:nvPr/>
          </p:nvSpPr>
          <p:spPr>
            <a:xfrm>
              <a:off x="1542826" y="2221566"/>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1"/>
            <p:cNvSpPr/>
            <p:nvPr/>
          </p:nvSpPr>
          <p:spPr>
            <a:xfrm>
              <a:off x="1540830" y="2504861"/>
              <a:ext cx="638" cy="68"/>
            </a:xfrm>
            <a:custGeom>
              <a:rect b="b" l="l" r="r" t="t"/>
              <a:pathLst>
                <a:path extrusionOk="0" h="5" w="47">
                  <a:moveTo>
                    <a:pt x="1" y="1"/>
                  </a:moveTo>
                  <a:lnTo>
                    <a:pt x="46"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1"/>
            <p:cNvSpPr/>
            <p:nvPr/>
          </p:nvSpPr>
          <p:spPr>
            <a:xfrm>
              <a:off x="1543111" y="2219530"/>
              <a:ext cx="68" cy="299"/>
            </a:xfrm>
            <a:custGeom>
              <a:rect b="b" l="l" r="r" t="t"/>
              <a:pathLst>
                <a:path extrusionOk="0" h="22" w="5">
                  <a:moveTo>
                    <a:pt x="4"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1"/>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1"/>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1"/>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1"/>
            <p:cNvSpPr/>
            <p:nvPr/>
          </p:nvSpPr>
          <p:spPr>
            <a:xfrm>
              <a:off x="1542541" y="2223141"/>
              <a:ext cx="109" cy="339"/>
            </a:xfrm>
            <a:custGeom>
              <a:rect b="b" l="l" r="r" t="t"/>
              <a:pathLst>
                <a:path extrusionOk="0" h="25" w="8">
                  <a:moveTo>
                    <a:pt x="8"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1"/>
            <p:cNvSpPr/>
            <p:nvPr/>
          </p:nvSpPr>
          <p:spPr>
            <a:xfrm>
              <a:off x="1542785" y="2222137"/>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1"/>
            <p:cNvSpPr/>
            <p:nvPr/>
          </p:nvSpPr>
          <p:spPr>
            <a:xfrm>
              <a:off x="1541590" y="25049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1"/>
            <p:cNvSpPr/>
            <p:nvPr/>
          </p:nvSpPr>
          <p:spPr>
            <a:xfrm>
              <a:off x="1542636" y="2222666"/>
              <a:ext cx="109" cy="299"/>
            </a:xfrm>
            <a:custGeom>
              <a:rect b="b" l="l" r="r" t="t"/>
              <a:pathLst>
                <a:path extrusionOk="0" h="22" w="8">
                  <a:moveTo>
                    <a:pt x="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1"/>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1"/>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1"/>
            <p:cNvSpPr/>
            <p:nvPr/>
          </p:nvSpPr>
          <p:spPr>
            <a:xfrm>
              <a:off x="1523858" y="247486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1"/>
            <p:cNvSpPr/>
            <p:nvPr/>
          </p:nvSpPr>
          <p:spPr>
            <a:xfrm>
              <a:off x="1525243" y="2475724"/>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1"/>
            <p:cNvSpPr/>
            <p:nvPr/>
          </p:nvSpPr>
          <p:spPr>
            <a:xfrm>
              <a:off x="1524483" y="247524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1"/>
            <p:cNvSpPr/>
            <p:nvPr/>
          </p:nvSpPr>
          <p:spPr>
            <a:xfrm>
              <a:off x="1523057" y="2474488"/>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1"/>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1"/>
            <p:cNvSpPr/>
            <p:nvPr/>
          </p:nvSpPr>
          <p:spPr>
            <a:xfrm>
              <a:off x="1542215" y="250495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1"/>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1"/>
            <p:cNvSpPr/>
            <p:nvPr/>
          </p:nvSpPr>
          <p:spPr>
            <a:xfrm>
              <a:off x="153246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1"/>
            <p:cNvSpPr/>
            <p:nvPr/>
          </p:nvSpPr>
          <p:spPr>
            <a:xfrm>
              <a:off x="153265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1"/>
            <p:cNvSpPr/>
            <p:nvPr/>
          </p:nvSpPr>
          <p:spPr>
            <a:xfrm>
              <a:off x="1542785" y="2505105"/>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1"/>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1"/>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1"/>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1"/>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1"/>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1"/>
            <p:cNvSpPr/>
            <p:nvPr/>
          </p:nvSpPr>
          <p:spPr>
            <a:xfrm>
              <a:off x="1613184" y="2195620"/>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1"/>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1"/>
            <p:cNvSpPr/>
            <p:nvPr/>
          </p:nvSpPr>
          <p:spPr>
            <a:xfrm>
              <a:off x="1613035" y="2195335"/>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1"/>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1"/>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1"/>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1"/>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1"/>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1"/>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1"/>
            <p:cNvSpPr/>
            <p:nvPr/>
          </p:nvSpPr>
          <p:spPr>
            <a:xfrm>
              <a:off x="1613280" y="2195810"/>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1"/>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1"/>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1"/>
            <p:cNvSpPr/>
            <p:nvPr/>
          </p:nvSpPr>
          <p:spPr>
            <a:xfrm>
              <a:off x="1581101" y="2216013"/>
              <a:ext cx="489" cy="489"/>
            </a:xfrm>
            <a:custGeom>
              <a:rect b="b" l="l" r="r" t="t"/>
              <a:pathLst>
                <a:path extrusionOk="0" h="36" w="36">
                  <a:moveTo>
                    <a:pt x="35" y="3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1"/>
            <p:cNvSpPr/>
            <p:nvPr/>
          </p:nvSpPr>
          <p:spPr>
            <a:xfrm>
              <a:off x="1580436" y="2215294"/>
              <a:ext cx="489" cy="489"/>
            </a:xfrm>
            <a:custGeom>
              <a:rect b="b" l="l" r="r" t="t"/>
              <a:pathLst>
                <a:path extrusionOk="0" h="36" w="36">
                  <a:moveTo>
                    <a:pt x="35" y="36"/>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1"/>
            <p:cNvSpPr/>
            <p:nvPr/>
          </p:nvSpPr>
          <p:spPr>
            <a:xfrm>
              <a:off x="1581807" y="2216719"/>
              <a:ext cx="448" cy="489"/>
            </a:xfrm>
            <a:custGeom>
              <a:rect b="b" l="l" r="r" t="t"/>
              <a:pathLst>
                <a:path extrusionOk="0" h="36" w="33">
                  <a:moveTo>
                    <a:pt x="32"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1"/>
            <p:cNvSpPr/>
            <p:nvPr/>
          </p:nvSpPr>
          <p:spPr>
            <a:xfrm>
              <a:off x="1582472" y="2217439"/>
              <a:ext cx="543" cy="530"/>
            </a:xfrm>
            <a:custGeom>
              <a:rect b="b" l="l" r="r" t="t"/>
              <a:pathLst>
                <a:path extrusionOk="0" h="39" w="40">
                  <a:moveTo>
                    <a:pt x="39"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1"/>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1"/>
            <p:cNvSpPr/>
            <p:nvPr/>
          </p:nvSpPr>
          <p:spPr>
            <a:xfrm>
              <a:off x="1579662" y="2214438"/>
              <a:ext cx="638" cy="679"/>
            </a:xfrm>
            <a:custGeom>
              <a:rect b="b" l="l" r="r" t="t"/>
              <a:pathLst>
                <a:path extrusionOk="0" h="50" w="47">
                  <a:moveTo>
                    <a:pt x="46"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1"/>
            <p:cNvSpPr/>
            <p:nvPr/>
          </p:nvSpPr>
          <p:spPr>
            <a:xfrm>
              <a:off x="1579146" y="2213773"/>
              <a:ext cx="530" cy="679"/>
            </a:xfrm>
            <a:custGeom>
              <a:rect b="b" l="l" r="r" t="t"/>
              <a:pathLst>
                <a:path extrusionOk="0" h="50" w="39">
                  <a:moveTo>
                    <a:pt x="39" y="50"/>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1"/>
            <p:cNvSpPr/>
            <p:nvPr/>
          </p:nvSpPr>
          <p:spPr>
            <a:xfrm>
              <a:off x="1578290" y="2212687"/>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1"/>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1"/>
            <p:cNvSpPr/>
            <p:nvPr/>
          </p:nvSpPr>
          <p:spPr>
            <a:xfrm>
              <a:off x="1578616" y="2213108"/>
              <a:ext cx="394" cy="489"/>
            </a:xfrm>
            <a:custGeom>
              <a:rect b="b" l="l" r="r" t="t"/>
              <a:pathLst>
                <a:path extrusionOk="0" h="36" w="29">
                  <a:moveTo>
                    <a:pt x="29"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1"/>
            <p:cNvSpPr/>
            <p:nvPr/>
          </p:nvSpPr>
          <p:spPr>
            <a:xfrm>
              <a:off x="1622254" y="225441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1"/>
            <p:cNvSpPr/>
            <p:nvPr/>
          </p:nvSpPr>
          <p:spPr>
            <a:xfrm>
              <a:off x="1618982" y="2254275"/>
              <a:ext cx="774" cy="109"/>
            </a:xfrm>
            <a:custGeom>
              <a:rect b="b" l="l" r="r" t="t"/>
              <a:pathLst>
                <a:path extrusionOk="0" h="8" w="57">
                  <a:moveTo>
                    <a:pt x="56"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1"/>
            <p:cNvSpPr/>
            <p:nvPr/>
          </p:nvSpPr>
          <p:spPr>
            <a:xfrm>
              <a:off x="1621263" y="22542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1"/>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1"/>
            <p:cNvSpPr/>
            <p:nvPr/>
          </p:nvSpPr>
          <p:spPr>
            <a:xfrm>
              <a:off x="1622824" y="2254600"/>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1"/>
            <p:cNvSpPr/>
            <p:nvPr/>
          </p:nvSpPr>
          <p:spPr>
            <a:xfrm>
              <a:off x="1621779" y="225431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1"/>
            <p:cNvSpPr/>
            <p:nvPr/>
          </p:nvSpPr>
          <p:spPr>
            <a:xfrm>
              <a:off x="1584712" y="2219475"/>
              <a:ext cx="489" cy="448"/>
            </a:xfrm>
            <a:custGeom>
              <a:rect b="b" l="l" r="r" t="t"/>
              <a:pathLst>
                <a:path extrusionOk="0" h="33" w="36">
                  <a:moveTo>
                    <a:pt x="35"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1"/>
            <p:cNvSpPr/>
            <p:nvPr/>
          </p:nvSpPr>
          <p:spPr>
            <a:xfrm>
              <a:off x="1583137" y="2218050"/>
              <a:ext cx="679" cy="679"/>
            </a:xfrm>
            <a:custGeom>
              <a:rect b="b" l="l" r="r" t="t"/>
              <a:pathLst>
                <a:path extrusionOk="0" h="50" w="50">
                  <a:moveTo>
                    <a:pt x="50"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1"/>
            <p:cNvSpPr/>
            <p:nvPr/>
          </p:nvSpPr>
          <p:spPr>
            <a:xfrm>
              <a:off x="1586084" y="2220616"/>
              <a:ext cx="448" cy="299"/>
            </a:xfrm>
            <a:custGeom>
              <a:rect b="b" l="l" r="r" t="t"/>
              <a:pathLst>
                <a:path extrusionOk="0" h="22" w="33">
                  <a:moveTo>
                    <a:pt x="32"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1"/>
            <p:cNvSpPr/>
            <p:nvPr/>
          </p:nvSpPr>
          <p:spPr>
            <a:xfrm>
              <a:off x="1583952" y="2218810"/>
              <a:ext cx="584" cy="543"/>
            </a:xfrm>
            <a:custGeom>
              <a:rect b="b" l="l" r="r" t="t"/>
              <a:pathLst>
                <a:path extrusionOk="0" h="40" w="43">
                  <a:moveTo>
                    <a:pt x="42" y="3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1"/>
            <p:cNvSpPr/>
            <p:nvPr/>
          </p:nvSpPr>
          <p:spPr>
            <a:xfrm>
              <a:off x="1585418" y="2220100"/>
              <a:ext cx="448" cy="339"/>
            </a:xfrm>
            <a:custGeom>
              <a:rect b="b" l="l" r="r" t="t"/>
              <a:pathLst>
                <a:path extrusionOk="0" h="25" w="33">
                  <a:moveTo>
                    <a:pt x="3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1"/>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1"/>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1"/>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1"/>
            <p:cNvSpPr/>
            <p:nvPr/>
          </p:nvSpPr>
          <p:spPr>
            <a:xfrm>
              <a:off x="1638140" y="223916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1"/>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1"/>
            <p:cNvSpPr/>
            <p:nvPr/>
          </p:nvSpPr>
          <p:spPr>
            <a:xfrm>
              <a:off x="1408599" y="1961951"/>
              <a:ext cx="434" cy="54"/>
            </a:xfrm>
            <a:custGeom>
              <a:rect b="b" l="l" r="r" t="t"/>
              <a:pathLst>
                <a:path extrusionOk="0" h="4" w="32">
                  <a:moveTo>
                    <a:pt x="0"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1"/>
            <p:cNvSpPr/>
            <p:nvPr/>
          </p:nvSpPr>
          <p:spPr>
            <a:xfrm>
              <a:off x="140755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1"/>
            <p:cNvSpPr/>
            <p:nvPr/>
          </p:nvSpPr>
          <p:spPr>
            <a:xfrm>
              <a:off x="1418918" y="1963988"/>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1"/>
            <p:cNvSpPr/>
            <p:nvPr/>
          </p:nvSpPr>
          <p:spPr>
            <a:xfrm>
              <a:off x="140812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1"/>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1"/>
            <p:cNvSpPr/>
            <p:nvPr/>
          </p:nvSpPr>
          <p:spPr>
            <a:xfrm>
              <a:off x="1419773" y="196404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1"/>
            <p:cNvSpPr/>
            <p:nvPr/>
          </p:nvSpPr>
          <p:spPr>
            <a:xfrm>
              <a:off x="1420533" y="196398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1"/>
            <p:cNvSpPr/>
            <p:nvPr/>
          </p:nvSpPr>
          <p:spPr>
            <a:xfrm>
              <a:off x="1418442" y="1963893"/>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1"/>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1"/>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1"/>
            <p:cNvSpPr/>
            <p:nvPr/>
          </p:nvSpPr>
          <p:spPr>
            <a:xfrm>
              <a:off x="1409115" y="1961992"/>
              <a:ext cx="353" cy="68"/>
            </a:xfrm>
            <a:custGeom>
              <a:rect b="b" l="l" r="r" t="t"/>
              <a:pathLst>
                <a:path extrusionOk="0" h="5" w="26">
                  <a:moveTo>
                    <a:pt x="1"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1"/>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1"/>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1"/>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1"/>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1"/>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1"/>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1"/>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1"/>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1"/>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1"/>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1"/>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1"/>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1"/>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1"/>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1"/>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1"/>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1"/>
            <p:cNvSpPr/>
            <p:nvPr/>
          </p:nvSpPr>
          <p:spPr>
            <a:xfrm>
              <a:off x="1540124" y="202954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1"/>
            <p:cNvSpPr/>
            <p:nvPr/>
          </p:nvSpPr>
          <p:spPr>
            <a:xfrm>
              <a:off x="1536363" y="2030436"/>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1"/>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1"/>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1"/>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1"/>
            <p:cNvSpPr/>
            <p:nvPr/>
          </p:nvSpPr>
          <p:spPr>
            <a:xfrm>
              <a:off x="1539459" y="2029676"/>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1"/>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1"/>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1"/>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1"/>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1"/>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1"/>
            <p:cNvSpPr/>
            <p:nvPr/>
          </p:nvSpPr>
          <p:spPr>
            <a:xfrm>
              <a:off x="1523532" y="207460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1"/>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1"/>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1"/>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1"/>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1"/>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1"/>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1"/>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1"/>
            <p:cNvSpPr/>
            <p:nvPr/>
          </p:nvSpPr>
          <p:spPr>
            <a:xfrm>
              <a:off x="1467063" y="1987667"/>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1"/>
            <p:cNvSpPr/>
            <p:nvPr/>
          </p:nvSpPr>
          <p:spPr>
            <a:xfrm>
              <a:off x="1467783" y="1986906"/>
              <a:ext cx="244" cy="299"/>
            </a:xfrm>
            <a:custGeom>
              <a:rect b="b" l="l" r="r" t="t"/>
              <a:pathLst>
                <a:path extrusionOk="0" h="22" w="18">
                  <a:moveTo>
                    <a:pt x="0" y="2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1"/>
            <p:cNvSpPr/>
            <p:nvPr/>
          </p:nvSpPr>
          <p:spPr>
            <a:xfrm>
              <a:off x="1466724" y="1987993"/>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1"/>
            <p:cNvSpPr/>
            <p:nvPr/>
          </p:nvSpPr>
          <p:spPr>
            <a:xfrm>
              <a:off x="1467389" y="1987287"/>
              <a:ext cx="258" cy="244"/>
            </a:xfrm>
            <a:custGeom>
              <a:rect b="b" l="l" r="r" t="t"/>
              <a:pathLst>
                <a:path extrusionOk="0" h="18" w="19">
                  <a:moveTo>
                    <a:pt x="1" y="18"/>
                  </a:moveTo>
                  <a:lnTo>
                    <a:pt x="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1"/>
            <p:cNvSpPr/>
            <p:nvPr/>
          </p:nvSpPr>
          <p:spPr>
            <a:xfrm>
              <a:off x="1468163" y="1986662"/>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1"/>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1"/>
            <p:cNvSpPr/>
            <p:nvPr/>
          </p:nvSpPr>
          <p:spPr>
            <a:xfrm>
              <a:off x="1465828" y="198899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1"/>
            <p:cNvSpPr/>
            <p:nvPr/>
          </p:nvSpPr>
          <p:spPr>
            <a:xfrm>
              <a:off x="1466059" y="1988658"/>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1"/>
            <p:cNvSpPr/>
            <p:nvPr/>
          </p:nvSpPr>
          <p:spPr>
            <a:xfrm>
              <a:off x="1466398" y="1988332"/>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1"/>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1"/>
            <p:cNvSpPr/>
            <p:nvPr/>
          </p:nvSpPr>
          <p:spPr>
            <a:xfrm>
              <a:off x="1468448" y="1986377"/>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1"/>
            <p:cNvSpPr/>
            <p:nvPr/>
          </p:nvSpPr>
          <p:spPr>
            <a:xfrm>
              <a:off x="1469154" y="1985766"/>
              <a:ext cx="204" cy="149"/>
            </a:xfrm>
            <a:custGeom>
              <a:rect b="b" l="l" r="r" t="t"/>
              <a:pathLst>
                <a:path extrusionOk="0" h="11" w="15">
                  <a:moveTo>
                    <a:pt x="1" y="1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1"/>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1"/>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1"/>
            <p:cNvSpPr/>
            <p:nvPr/>
          </p:nvSpPr>
          <p:spPr>
            <a:xfrm>
              <a:off x="1468679" y="198614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1"/>
            <p:cNvSpPr/>
            <p:nvPr/>
          </p:nvSpPr>
          <p:spPr>
            <a:xfrm>
              <a:off x="1468964" y="198595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1"/>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1"/>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1"/>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1"/>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1"/>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1"/>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1"/>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1"/>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1"/>
            <p:cNvSpPr/>
            <p:nvPr/>
          </p:nvSpPr>
          <p:spPr>
            <a:xfrm>
              <a:off x="1529425" y="2128126"/>
              <a:ext cx="394" cy="149"/>
            </a:xfrm>
            <a:custGeom>
              <a:rect b="b" l="l" r="r" t="t"/>
              <a:pathLst>
                <a:path extrusionOk="0" h="11" w="29">
                  <a:moveTo>
                    <a:pt x="1" y="0"/>
                  </a:moveTo>
                  <a:lnTo>
                    <a:pt x="29"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1"/>
            <p:cNvSpPr/>
            <p:nvPr/>
          </p:nvSpPr>
          <p:spPr>
            <a:xfrm>
              <a:off x="1575290" y="214080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1"/>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1"/>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1"/>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1"/>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1"/>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1"/>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1"/>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1"/>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1"/>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1"/>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1"/>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1"/>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1"/>
            <p:cNvSpPr/>
            <p:nvPr/>
          </p:nvSpPr>
          <p:spPr>
            <a:xfrm>
              <a:off x="1530090" y="21798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1"/>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1"/>
            <p:cNvSpPr/>
            <p:nvPr/>
          </p:nvSpPr>
          <p:spPr>
            <a:xfrm>
              <a:off x="1579281" y="2208980"/>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1"/>
            <p:cNvSpPr/>
            <p:nvPr/>
          </p:nvSpPr>
          <p:spPr>
            <a:xfrm>
              <a:off x="1579376" y="2208641"/>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1"/>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1"/>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1"/>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1"/>
            <p:cNvSpPr/>
            <p:nvPr/>
          </p:nvSpPr>
          <p:spPr>
            <a:xfrm>
              <a:off x="1579526" y="220826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1"/>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1"/>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1"/>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1"/>
            <p:cNvSpPr/>
            <p:nvPr/>
          </p:nvSpPr>
          <p:spPr>
            <a:xfrm>
              <a:off x="1518685" y="2074223"/>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1"/>
            <p:cNvSpPr/>
            <p:nvPr/>
          </p:nvSpPr>
          <p:spPr>
            <a:xfrm>
              <a:off x="1517545" y="2074549"/>
              <a:ext cx="299" cy="163"/>
            </a:xfrm>
            <a:custGeom>
              <a:rect b="b" l="l" r="r" t="t"/>
              <a:pathLst>
                <a:path extrusionOk="0" h="12" w="22">
                  <a:moveTo>
                    <a:pt x="0" y="1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1"/>
            <p:cNvSpPr/>
            <p:nvPr/>
          </p:nvSpPr>
          <p:spPr>
            <a:xfrm>
              <a:off x="1518305" y="2074318"/>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1"/>
            <p:cNvSpPr/>
            <p:nvPr/>
          </p:nvSpPr>
          <p:spPr>
            <a:xfrm>
              <a:off x="1517110" y="207479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1"/>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1"/>
            <p:cNvSpPr/>
            <p:nvPr/>
          </p:nvSpPr>
          <p:spPr>
            <a:xfrm>
              <a:off x="1519065" y="207422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1"/>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1"/>
            <p:cNvSpPr/>
            <p:nvPr/>
          </p:nvSpPr>
          <p:spPr>
            <a:xfrm>
              <a:off x="1517925" y="2074413"/>
              <a:ext cx="299" cy="109"/>
            </a:xfrm>
            <a:custGeom>
              <a:rect b="b" l="l" r="r" t="t"/>
              <a:pathLst>
                <a:path extrusionOk="0" h="8" w="22">
                  <a:moveTo>
                    <a:pt x="0" y="7"/>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1"/>
            <p:cNvSpPr/>
            <p:nvPr/>
          </p:nvSpPr>
          <p:spPr>
            <a:xfrm>
              <a:off x="1522052" y="2182355"/>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1"/>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1"/>
            <p:cNvSpPr/>
            <p:nvPr/>
          </p:nvSpPr>
          <p:spPr>
            <a:xfrm>
              <a:off x="1485176" y="204622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1"/>
            <p:cNvSpPr/>
            <p:nvPr/>
          </p:nvSpPr>
          <p:spPr>
            <a:xfrm>
              <a:off x="1485692"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1"/>
            <p:cNvSpPr/>
            <p:nvPr/>
          </p:nvSpPr>
          <p:spPr>
            <a:xfrm>
              <a:off x="1486411" y="204626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1"/>
            <p:cNvSpPr/>
            <p:nvPr/>
          </p:nvSpPr>
          <p:spPr>
            <a:xfrm>
              <a:off x="1486982"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1"/>
            <p:cNvSpPr/>
            <p:nvPr/>
          </p:nvSpPr>
          <p:spPr>
            <a:xfrm>
              <a:off x="1486506" y="2046322"/>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1"/>
            <p:cNvSpPr/>
            <p:nvPr/>
          </p:nvSpPr>
          <p:spPr>
            <a:xfrm>
              <a:off x="1486792" y="204641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1"/>
            <p:cNvSpPr/>
            <p:nvPr/>
          </p:nvSpPr>
          <p:spPr>
            <a:xfrm>
              <a:off x="1486887"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1"/>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1"/>
            <p:cNvSpPr/>
            <p:nvPr/>
          </p:nvSpPr>
          <p:spPr>
            <a:xfrm>
              <a:off x="1484171" y="204626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1"/>
            <p:cNvSpPr/>
            <p:nvPr/>
          </p:nvSpPr>
          <p:spPr>
            <a:xfrm>
              <a:off x="1485407"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1"/>
            <p:cNvSpPr/>
            <p:nvPr/>
          </p:nvSpPr>
          <p:spPr>
            <a:xfrm>
              <a:off x="1483655" y="204636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1"/>
            <p:cNvSpPr/>
            <p:nvPr/>
          </p:nvSpPr>
          <p:spPr>
            <a:xfrm>
              <a:off x="1482800" y="2046417"/>
              <a:ext cx="584" cy="109"/>
            </a:xfrm>
            <a:custGeom>
              <a:rect b="b" l="l" r="r" t="t"/>
              <a:pathLst>
                <a:path extrusionOk="0" h="8" w="43">
                  <a:moveTo>
                    <a:pt x="0" y="7"/>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1"/>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1"/>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1"/>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1"/>
            <p:cNvSpPr/>
            <p:nvPr/>
          </p:nvSpPr>
          <p:spPr>
            <a:xfrm>
              <a:off x="1484646" y="204626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1"/>
            <p:cNvSpPr/>
            <p:nvPr/>
          </p:nvSpPr>
          <p:spPr>
            <a:xfrm>
              <a:off x="1486642" y="2046362"/>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1"/>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1"/>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1"/>
            <p:cNvSpPr/>
            <p:nvPr/>
          </p:nvSpPr>
          <p:spPr>
            <a:xfrm>
              <a:off x="1529425" y="21325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1"/>
            <p:cNvSpPr/>
            <p:nvPr/>
          </p:nvSpPr>
          <p:spPr>
            <a:xfrm>
              <a:off x="1527714" y="2129212"/>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1"/>
            <p:cNvSpPr/>
            <p:nvPr/>
          </p:nvSpPr>
          <p:spPr>
            <a:xfrm>
              <a:off x="1527049" y="212778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1"/>
            <p:cNvSpPr/>
            <p:nvPr/>
          </p:nvSpPr>
          <p:spPr>
            <a:xfrm>
              <a:off x="1527388" y="2128452"/>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1"/>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1"/>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1"/>
            <p:cNvSpPr/>
            <p:nvPr/>
          </p:nvSpPr>
          <p:spPr>
            <a:xfrm>
              <a:off x="1528094" y="2129973"/>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1"/>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1"/>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1"/>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1"/>
            <p:cNvSpPr/>
            <p:nvPr/>
          </p:nvSpPr>
          <p:spPr>
            <a:xfrm>
              <a:off x="1528950" y="2131683"/>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1"/>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1"/>
            <p:cNvSpPr/>
            <p:nvPr/>
          </p:nvSpPr>
          <p:spPr>
            <a:xfrm>
              <a:off x="1528529" y="2130787"/>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1"/>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1"/>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1"/>
            <p:cNvSpPr/>
            <p:nvPr/>
          </p:nvSpPr>
          <p:spPr>
            <a:xfrm>
              <a:off x="1547062" y="2032676"/>
              <a:ext cx="489" cy="774"/>
            </a:xfrm>
            <a:custGeom>
              <a:rect b="b" l="l" r="r" t="t"/>
              <a:pathLst>
                <a:path extrusionOk="0" h="57" w="36">
                  <a:moveTo>
                    <a:pt x="35" y="57"/>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1"/>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1"/>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1"/>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1"/>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1"/>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1"/>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1"/>
            <p:cNvSpPr/>
            <p:nvPr/>
          </p:nvSpPr>
          <p:spPr>
            <a:xfrm>
              <a:off x="1506941" y="1960376"/>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1"/>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1"/>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1"/>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1"/>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1"/>
            <p:cNvSpPr/>
            <p:nvPr/>
          </p:nvSpPr>
          <p:spPr>
            <a:xfrm>
              <a:off x="1636321"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1"/>
            <p:cNvSpPr/>
            <p:nvPr/>
          </p:nvSpPr>
          <p:spPr>
            <a:xfrm>
              <a:off x="1639185" y="202444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1"/>
            <p:cNvSpPr/>
            <p:nvPr/>
          </p:nvSpPr>
          <p:spPr>
            <a:xfrm>
              <a:off x="1636796"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1"/>
            <p:cNvSpPr/>
            <p:nvPr/>
          </p:nvSpPr>
          <p:spPr>
            <a:xfrm>
              <a:off x="1638900" y="2024312"/>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1"/>
            <p:cNvSpPr/>
            <p:nvPr/>
          </p:nvSpPr>
          <p:spPr>
            <a:xfrm>
              <a:off x="1626871" y="202963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1"/>
            <p:cNvSpPr/>
            <p:nvPr/>
          </p:nvSpPr>
          <p:spPr>
            <a:xfrm>
              <a:off x="1639471" y="20245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1"/>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1"/>
            <p:cNvSpPr/>
            <p:nvPr/>
          </p:nvSpPr>
          <p:spPr>
            <a:xfrm>
              <a:off x="1627156" y="2029580"/>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1"/>
            <p:cNvSpPr/>
            <p:nvPr/>
          </p:nvSpPr>
          <p:spPr>
            <a:xfrm>
              <a:off x="1638561" y="2024258"/>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1"/>
            <p:cNvSpPr/>
            <p:nvPr/>
          </p:nvSpPr>
          <p:spPr>
            <a:xfrm>
              <a:off x="1637475" y="20241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1"/>
            <p:cNvSpPr/>
            <p:nvPr/>
          </p:nvSpPr>
          <p:spPr>
            <a:xfrm>
              <a:off x="1637230" y="20241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1"/>
            <p:cNvSpPr/>
            <p:nvPr/>
          </p:nvSpPr>
          <p:spPr>
            <a:xfrm>
              <a:off x="1638235" y="2024217"/>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1"/>
            <p:cNvSpPr/>
            <p:nvPr/>
          </p:nvSpPr>
          <p:spPr>
            <a:xfrm>
              <a:off x="1639756" y="2024788"/>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1"/>
            <p:cNvSpPr/>
            <p:nvPr/>
          </p:nvSpPr>
          <p:spPr>
            <a:xfrm>
              <a:off x="1637855" y="202416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1"/>
            <p:cNvSpPr/>
            <p:nvPr/>
          </p:nvSpPr>
          <p:spPr>
            <a:xfrm>
              <a:off x="1639946" y="2025018"/>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1"/>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1"/>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1"/>
            <p:cNvSpPr/>
            <p:nvPr/>
          </p:nvSpPr>
          <p:spPr>
            <a:xfrm>
              <a:off x="1594502" y="2005155"/>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1"/>
            <p:cNvSpPr/>
            <p:nvPr/>
          </p:nvSpPr>
          <p:spPr>
            <a:xfrm>
              <a:off x="1621019" y="202849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1"/>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1"/>
            <p:cNvSpPr/>
            <p:nvPr/>
          </p:nvSpPr>
          <p:spPr>
            <a:xfrm>
              <a:off x="1621494" y="2028535"/>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1"/>
            <p:cNvSpPr/>
            <p:nvPr/>
          </p:nvSpPr>
          <p:spPr>
            <a:xfrm>
              <a:off x="1619878" y="2028589"/>
              <a:ext cx="353" cy="54"/>
            </a:xfrm>
            <a:custGeom>
              <a:rect b="b" l="l" r="r" t="t"/>
              <a:pathLst>
                <a:path extrusionOk="0" h="4" w="26">
                  <a:moveTo>
                    <a:pt x="25"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1"/>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1"/>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1"/>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1"/>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1"/>
            <p:cNvSpPr/>
            <p:nvPr/>
          </p:nvSpPr>
          <p:spPr>
            <a:xfrm>
              <a:off x="1622254" y="202863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1"/>
            <p:cNvSpPr/>
            <p:nvPr/>
          </p:nvSpPr>
          <p:spPr>
            <a:xfrm>
              <a:off x="1599444" y="198362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1"/>
            <p:cNvSpPr/>
            <p:nvPr/>
          </p:nvSpPr>
          <p:spPr>
            <a:xfrm>
              <a:off x="1591365" y="2001489"/>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1"/>
            <p:cNvSpPr/>
            <p:nvPr/>
          </p:nvSpPr>
          <p:spPr>
            <a:xfrm>
              <a:off x="1594067" y="2004869"/>
              <a:ext cx="258" cy="394"/>
            </a:xfrm>
            <a:custGeom>
              <a:rect b="b" l="l" r="r" t="t"/>
              <a:pathLst>
                <a:path extrusionOk="0" h="29" w="19">
                  <a:moveTo>
                    <a:pt x="18"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1"/>
            <p:cNvSpPr/>
            <p:nvPr/>
          </p:nvSpPr>
          <p:spPr>
            <a:xfrm>
              <a:off x="1599064" y="198405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1"/>
            <p:cNvSpPr/>
            <p:nvPr/>
          </p:nvSpPr>
          <p:spPr>
            <a:xfrm>
              <a:off x="1599824" y="198310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1"/>
            <p:cNvSpPr/>
            <p:nvPr/>
          </p:nvSpPr>
          <p:spPr>
            <a:xfrm>
              <a:off x="1593266" y="2003824"/>
              <a:ext cx="299" cy="394"/>
            </a:xfrm>
            <a:custGeom>
              <a:rect b="b" l="l" r="r" t="t"/>
              <a:pathLst>
                <a:path extrusionOk="0" h="29" w="22">
                  <a:moveTo>
                    <a:pt x="21"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1"/>
            <p:cNvSpPr/>
            <p:nvPr/>
          </p:nvSpPr>
          <p:spPr>
            <a:xfrm>
              <a:off x="1591936" y="2002154"/>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1"/>
            <p:cNvSpPr/>
            <p:nvPr/>
          </p:nvSpPr>
          <p:spPr>
            <a:xfrm>
              <a:off x="1590890" y="2000973"/>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1"/>
            <p:cNvSpPr/>
            <p:nvPr/>
          </p:nvSpPr>
          <p:spPr>
            <a:xfrm>
              <a:off x="1598344" y="1984815"/>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1"/>
            <p:cNvSpPr/>
            <p:nvPr/>
          </p:nvSpPr>
          <p:spPr>
            <a:xfrm>
              <a:off x="1592547" y="2002914"/>
              <a:ext cx="299" cy="394"/>
            </a:xfrm>
            <a:custGeom>
              <a:rect b="b" l="l" r="r" t="t"/>
              <a:pathLst>
                <a:path extrusionOk="0" h="29" w="22">
                  <a:moveTo>
                    <a:pt x="22"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1"/>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1"/>
            <p:cNvSpPr/>
            <p:nvPr/>
          </p:nvSpPr>
          <p:spPr>
            <a:xfrm>
              <a:off x="1600245" y="1982534"/>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1"/>
            <p:cNvSpPr/>
            <p:nvPr/>
          </p:nvSpPr>
          <p:spPr>
            <a:xfrm>
              <a:off x="1598684" y="1984476"/>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1"/>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1"/>
            <p:cNvSpPr/>
            <p:nvPr/>
          </p:nvSpPr>
          <p:spPr>
            <a:xfrm>
              <a:off x="1590456" y="200053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1"/>
            <p:cNvSpPr/>
            <p:nvPr/>
          </p:nvSpPr>
          <p:spPr>
            <a:xfrm>
              <a:off x="1619783" y="1999968"/>
              <a:ext cx="109" cy="353"/>
            </a:xfrm>
            <a:custGeom>
              <a:rect b="b" l="l" r="r" t="t"/>
              <a:pathLst>
                <a:path extrusionOk="0" h="26" w="8">
                  <a:moveTo>
                    <a:pt x="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1"/>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1"/>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1"/>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1"/>
            <p:cNvSpPr/>
            <p:nvPr/>
          </p:nvSpPr>
          <p:spPr>
            <a:xfrm>
              <a:off x="1619552" y="2000688"/>
              <a:ext cx="109" cy="299"/>
            </a:xfrm>
            <a:custGeom>
              <a:rect b="b" l="l" r="r" t="t"/>
              <a:pathLst>
                <a:path extrusionOk="0" h="22" w="8">
                  <a:moveTo>
                    <a:pt x="7"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1"/>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1"/>
            <p:cNvSpPr/>
            <p:nvPr/>
          </p:nvSpPr>
          <p:spPr>
            <a:xfrm>
              <a:off x="1620598" y="2025073"/>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1"/>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1"/>
            <p:cNvSpPr/>
            <p:nvPr/>
          </p:nvSpPr>
          <p:spPr>
            <a:xfrm>
              <a:off x="1622118" y="2027924"/>
              <a:ext cx="339" cy="584"/>
            </a:xfrm>
            <a:custGeom>
              <a:rect b="b" l="l" r="r" t="t"/>
              <a:pathLst>
                <a:path extrusionOk="0" h="43" w="25">
                  <a:moveTo>
                    <a:pt x="0" y="0"/>
                  </a:moveTo>
                  <a:lnTo>
                    <a:pt x="25"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1"/>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1"/>
            <p:cNvSpPr/>
            <p:nvPr/>
          </p:nvSpPr>
          <p:spPr>
            <a:xfrm>
              <a:off x="1619742" y="2023403"/>
              <a:ext cx="299" cy="584"/>
            </a:xfrm>
            <a:custGeom>
              <a:rect b="b" l="l" r="r" t="t"/>
              <a:pathLst>
                <a:path extrusionOk="0" h="43" w="22">
                  <a:moveTo>
                    <a:pt x="0" y="1"/>
                  </a:moveTo>
                  <a:lnTo>
                    <a:pt x="21"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1"/>
            <p:cNvSpPr/>
            <p:nvPr/>
          </p:nvSpPr>
          <p:spPr>
            <a:xfrm>
              <a:off x="1621548" y="2026879"/>
              <a:ext cx="434" cy="815"/>
            </a:xfrm>
            <a:custGeom>
              <a:rect b="b" l="l" r="r" t="t"/>
              <a:pathLst>
                <a:path extrusionOk="0" h="60" w="32">
                  <a:moveTo>
                    <a:pt x="0" y="0"/>
                  </a:moveTo>
                  <a:lnTo>
                    <a:pt x="32"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1"/>
            <p:cNvSpPr/>
            <p:nvPr/>
          </p:nvSpPr>
          <p:spPr>
            <a:xfrm>
              <a:off x="1621073" y="2025928"/>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1"/>
            <p:cNvSpPr/>
            <p:nvPr/>
          </p:nvSpPr>
          <p:spPr>
            <a:xfrm>
              <a:off x="1620123" y="2024122"/>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1"/>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1"/>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1"/>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1"/>
            <p:cNvSpPr/>
            <p:nvPr/>
          </p:nvSpPr>
          <p:spPr>
            <a:xfrm>
              <a:off x="1659470" y="2015473"/>
              <a:ext cx="258" cy="299"/>
            </a:xfrm>
            <a:custGeom>
              <a:rect b="b" l="l" r="r" t="t"/>
              <a:pathLst>
                <a:path extrusionOk="0" h="22" w="19">
                  <a:moveTo>
                    <a:pt x="1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1"/>
            <p:cNvSpPr/>
            <p:nvPr/>
          </p:nvSpPr>
          <p:spPr>
            <a:xfrm>
              <a:off x="1656714" y="2018936"/>
              <a:ext cx="163" cy="258"/>
            </a:xfrm>
            <a:custGeom>
              <a:rect b="b" l="l" r="r" t="t"/>
              <a:pathLst>
                <a:path extrusionOk="0" h="19" w="12">
                  <a:moveTo>
                    <a:pt x="1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1"/>
            <p:cNvSpPr/>
            <p:nvPr/>
          </p:nvSpPr>
          <p:spPr>
            <a:xfrm>
              <a:off x="1660760" y="2014143"/>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1"/>
            <p:cNvSpPr/>
            <p:nvPr/>
          </p:nvSpPr>
          <p:spPr>
            <a:xfrm>
              <a:off x="1654487" y="2022412"/>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1"/>
            <p:cNvSpPr/>
            <p:nvPr/>
          </p:nvSpPr>
          <p:spPr>
            <a:xfrm>
              <a:off x="1660095" y="2014808"/>
              <a:ext cx="244" cy="244"/>
            </a:xfrm>
            <a:custGeom>
              <a:rect b="b" l="l" r="r" t="t"/>
              <a:pathLst>
                <a:path extrusionOk="0" h="18" w="18">
                  <a:moveTo>
                    <a:pt x="18"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1"/>
            <p:cNvSpPr/>
            <p:nvPr/>
          </p:nvSpPr>
          <p:spPr>
            <a:xfrm>
              <a:off x="1655478" y="2020646"/>
              <a:ext cx="204" cy="394"/>
            </a:xfrm>
            <a:custGeom>
              <a:rect b="b" l="l" r="r" t="t"/>
              <a:pathLst>
                <a:path extrusionOk="0" h="29" w="15">
                  <a:moveTo>
                    <a:pt x="15"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1"/>
            <p:cNvSpPr/>
            <p:nvPr/>
          </p:nvSpPr>
          <p:spPr>
            <a:xfrm>
              <a:off x="1654962" y="2021556"/>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1"/>
            <p:cNvSpPr/>
            <p:nvPr/>
          </p:nvSpPr>
          <p:spPr>
            <a:xfrm>
              <a:off x="1656049" y="2019791"/>
              <a:ext cx="258" cy="353"/>
            </a:xfrm>
            <a:custGeom>
              <a:rect b="b" l="l" r="r" t="t"/>
              <a:pathLst>
                <a:path extrusionOk="0" h="26" w="19">
                  <a:moveTo>
                    <a:pt x="1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1"/>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1"/>
            <p:cNvSpPr/>
            <p:nvPr/>
          </p:nvSpPr>
          <p:spPr>
            <a:xfrm>
              <a:off x="1658194" y="2017035"/>
              <a:ext cx="204" cy="258"/>
            </a:xfrm>
            <a:custGeom>
              <a:rect b="b" l="l" r="r" t="t"/>
              <a:pathLst>
                <a:path extrusionOk="0" h="19" w="15">
                  <a:moveTo>
                    <a:pt x="1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1"/>
            <p:cNvSpPr/>
            <p:nvPr/>
          </p:nvSpPr>
          <p:spPr>
            <a:xfrm>
              <a:off x="1645268" y="2027395"/>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1"/>
            <p:cNvSpPr/>
            <p:nvPr/>
          </p:nvSpPr>
          <p:spPr>
            <a:xfrm>
              <a:off x="1658859" y="2016234"/>
              <a:ext cx="244" cy="299"/>
            </a:xfrm>
            <a:custGeom>
              <a:rect b="b" l="l" r="r" t="t"/>
              <a:pathLst>
                <a:path extrusionOk="0" h="22" w="18">
                  <a:moveTo>
                    <a:pt x="18"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1"/>
            <p:cNvSpPr/>
            <p:nvPr/>
          </p:nvSpPr>
          <p:spPr>
            <a:xfrm>
              <a:off x="1661371" y="201361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1"/>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1"/>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1"/>
            <p:cNvSpPr/>
            <p:nvPr/>
          </p:nvSpPr>
          <p:spPr>
            <a:xfrm>
              <a:off x="1643123" y="2023688"/>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1"/>
            <p:cNvSpPr/>
            <p:nvPr/>
          </p:nvSpPr>
          <p:spPr>
            <a:xfrm>
              <a:off x="1643082" y="202383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1"/>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1"/>
            <p:cNvSpPr/>
            <p:nvPr/>
          </p:nvSpPr>
          <p:spPr>
            <a:xfrm>
              <a:off x="1644128" y="200435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1"/>
            <p:cNvSpPr/>
            <p:nvPr/>
          </p:nvSpPr>
          <p:spPr>
            <a:xfrm>
              <a:off x="1644358" y="20037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1"/>
            <p:cNvSpPr/>
            <p:nvPr/>
          </p:nvSpPr>
          <p:spPr>
            <a:xfrm>
              <a:off x="1644834" y="2002059"/>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1"/>
            <p:cNvSpPr/>
            <p:nvPr/>
          </p:nvSpPr>
          <p:spPr>
            <a:xfrm>
              <a:off x="1644033" y="200454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1"/>
            <p:cNvSpPr/>
            <p:nvPr/>
          </p:nvSpPr>
          <p:spPr>
            <a:xfrm>
              <a:off x="1643028" y="202387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1"/>
            <p:cNvSpPr/>
            <p:nvPr/>
          </p:nvSpPr>
          <p:spPr>
            <a:xfrm>
              <a:off x="1643693" y="2005114"/>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1"/>
            <p:cNvSpPr/>
            <p:nvPr/>
          </p:nvSpPr>
          <p:spPr>
            <a:xfrm>
              <a:off x="1644453" y="2003389"/>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1"/>
            <p:cNvSpPr/>
            <p:nvPr/>
          </p:nvSpPr>
          <p:spPr>
            <a:xfrm>
              <a:off x="1642607" y="2024598"/>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1"/>
            <p:cNvSpPr/>
            <p:nvPr/>
          </p:nvSpPr>
          <p:spPr>
            <a:xfrm>
              <a:off x="1642987" y="202402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1"/>
            <p:cNvSpPr/>
            <p:nvPr/>
          </p:nvSpPr>
          <p:spPr>
            <a:xfrm>
              <a:off x="1642702" y="202440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1"/>
            <p:cNvSpPr/>
            <p:nvPr/>
          </p:nvSpPr>
          <p:spPr>
            <a:xfrm>
              <a:off x="1643652" y="200520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1"/>
            <p:cNvSpPr/>
            <p:nvPr/>
          </p:nvSpPr>
          <p:spPr>
            <a:xfrm>
              <a:off x="1642838" y="202425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1"/>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1"/>
            <p:cNvSpPr/>
            <p:nvPr/>
          </p:nvSpPr>
          <p:spPr>
            <a:xfrm>
              <a:off x="1644698" y="2002588"/>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1"/>
            <p:cNvSpPr/>
            <p:nvPr/>
          </p:nvSpPr>
          <p:spPr>
            <a:xfrm>
              <a:off x="1643937" y="200473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1"/>
            <p:cNvSpPr/>
            <p:nvPr/>
          </p:nvSpPr>
          <p:spPr>
            <a:xfrm>
              <a:off x="1642267" y="20252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1"/>
            <p:cNvSpPr/>
            <p:nvPr/>
          </p:nvSpPr>
          <p:spPr>
            <a:xfrm>
              <a:off x="1644603" y="2003009"/>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1"/>
            <p:cNvSpPr/>
            <p:nvPr/>
          </p:nvSpPr>
          <p:spPr>
            <a:xfrm>
              <a:off x="1642892" y="2024122"/>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1"/>
            <p:cNvSpPr/>
            <p:nvPr/>
          </p:nvSpPr>
          <p:spPr>
            <a:xfrm>
              <a:off x="1643598" y="200525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1"/>
            <p:cNvSpPr/>
            <p:nvPr/>
          </p:nvSpPr>
          <p:spPr>
            <a:xfrm>
              <a:off x="1643842" y="200486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1"/>
            <p:cNvSpPr/>
            <p:nvPr/>
          </p:nvSpPr>
          <p:spPr>
            <a:xfrm>
              <a:off x="1642458" y="20248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1"/>
            <p:cNvSpPr/>
            <p:nvPr/>
          </p:nvSpPr>
          <p:spPr>
            <a:xfrm>
              <a:off x="1643747" y="20049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1"/>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1"/>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1"/>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1"/>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1"/>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1"/>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1"/>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1"/>
            <p:cNvSpPr/>
            <p:nvPr/>
          </p:nvSpPr>
          <p:spPr>
            <a:xfrm>
              <a:off x="1464633" y="203881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1"/>
            <p:cNvSpPr/>
            <p:nvPr/>
          </p:nvSpPr>
          <p:spPr>
            <a:xfrm>
              <a:off x="1462501" y="203805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1"/>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1"/>
            <p:cNvSpPr/>
            <p:nvPr/>
          </p:nvSpPr>
          <p:spPr>
            <a:xfrm>
              <a:off x="1463112" y="203833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1"/>
            <p:cNvSpPr/>
            <p:nvPr/>
          </p:nvSpPr>
          <p:spPr>
            <a:xfrm>
              <a:off x="1464158" y="203871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1"/>
            <p:cNvSpPr/>
            <p:nvPr/>
          </p:nvSpPr>
          <p:spPr>
            <a:xfrm>
              <a:off x="1463642" y="2038569"/>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1"/>
            <p:cNvSpPr/>
            <p:nvPr/>
          </p:nvSpPr>
          <p:spPr>
            <a:xfrm>
              <a:off x="1478048" y="2043891"/>
              <a:ext cx="149" cy="163"/>
            </a:xfrm>
            <a:custGeom>
              <a:rect b="b" l="l" r="r" t="t"/>
              <a:pathLst>
                <a:path extrusionOk="0" h="12" w="11">
                  <a:moveTo>
                    <a:pt x="0"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1"/>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1"/>
            <p:cNvSpPr/>
            <p:nvPr/>
          </p:nvSpPr>
          <p:spPr>
            <a:xfrm>
              <a:off x="1459026" y="2036152"/>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1"/>
            <p:cNvSpPr/>
            <p:nvPr/>
          </p:nvSpPr>
          <p:spPr>
            <a:xfrm>
              <a:off x="1457559" y="2035147"/>
              <a:ext cx="244" cy="163"/>
            </a:xfrm>
            <a:custGeom>
              <a:rect b="b" l="l" r="r" t="t"/>
              <a:pathLst>
                <a:path extrusionOk="0" h="12" w="18">
                  <a:moveTo>
                    <a:pt x="0"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1"/>
            <p:cNvSpPr/>
            <p:nvPr/>
          </p:nvSpPr>
          <p:spPr>
            <a:xfrm>
              <a:off x="1458265" y="2035622"/>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1"/>
            <p:cNvSpPr/>
            <p:nvPr/>
          </p:nvSpPr>
          <p:spPr>
            <a:xfrm>
              <a:off x="1477192" y="2043090"/>
              <a:ext cx="434" cy="394"/>
            </a:xfrm>
            <a:custGeom>
              <a:rect b="b" l="l" r="r" t="t"/>
              <a:pathLst>
                <a:path extrusionOk="0" h="29" w="32">
                  <a:moveTo>
                    <a:pt x="0" y="0"/>
                  </a:moveTo>
                  <a:lnTo>
                    <a:pt x="3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1"/>
            <p:cNvSpPr/>
            <p:nvPr/>
          </p:nvSpPr>
          <p:spPr>
            <a:xfrm>
              <a:off x="1460356" y="2036912"/>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1"/>
            <p:cNvSpPr/>
            <p:nvPr/>
          </p:nvSpPr>
          <p:spPr>
            <a:xfrm>
              <a:off x="1456935" y="203472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1"/>
            <p:cNvSpPr/>
            <p:nvPr/>
          </p:nvSpPr>
          <p:spPr>
            <a:xfrm>
              <a:off x="1459691" y="2036532"/>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1"/>
            <p:cNvSpPr/>
            <p:nvPr/>
          </p:nvSpPr>
          <p:spPr>
            <a:xfrm>
              <a:off x="1461021" y="2037293"/>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1"/>
            <p:cNvSpPr/>
            <p:nvPr/>
          </p:nvSpPr>
          <p:spPr>
            <a:xfrm>
              <a:off x="1461687" y="2037673"/>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1"/>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1"/>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1"/>
            <p:cNvSpPr/>
            <p:nvPr/>
          </p:nvSpPr>
          <p:spPr>
            <a:xfrm>
              <a:off x="1449100" y="2076925"/>
              <a:ext cx="530" cy="109"/>
            </a:xfrm>
            <a:custGeom>
              <a:rect b="b" l="l" r="r" t="t"/>
              <a:pathLst>
                <a:path extrusionOk="0" h="8" w="39">
                  <a:moveTo>
                    <a:pt x="39"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1"/>
            <p:cNvSpPr/>
            <p:nvPr/>
          </p:nvSpPr>
          <p:spPr>
            <a:xfrm>
              <a:off x="1446724" y="2070462"/>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1"/>
            <p:cNvSpPr/>
            <p:nvPr/>
          </p:nvSpPr>
          <p:spPr>
            <a:xfrm>
              <a:off x="1451897" y="2077400"/>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1"/>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1"/>
            <p:cNvSpPr/>
            <p:nvPr/>
          </p:nvSpPr>
          <p:spPr>
            <a:xfrm>
              <a:off x="1447104" y="2071087"/>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1"/>
            <p:cNvSpPr/>
            <p:nvPr/>
          </p:nvSpPr>
          <p:spPr>
            <a:xfrm>
              <a:off x="1447580" y="2072933"/>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1"/>
            <p:cNvSpPr/>
            <p:nvPr/>
          </p:nvSpPr>
          <p:spPr>
            <a:xfrm>
              <a:off x="1482705" y="2049974"/>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1"/>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1"/>
            <p:cNvSpPr/>
            <p:nvPr/>
          </p:nvSpPr>
          <p:spPr>
            <a:xfrm>
              <a:off x="1482460" y="2050313"/>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1"/>
            <p:cNvSpPr/>
            <p:nvPr/>
          </p:nvSpPr>
          <p:spPr>
            <a:xfrm>
              <a:off x="1482610" y="205012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1"/>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1"/>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1"/>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1"/>
            <p:cNvSpPr/>
            <p:nvPr/>
          </p:nvSpPr>
          <p:spPr>
            <a:xfrm>
              <a:off x="1450947" y="2076980"/>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1"/>
            <p:cNvSpPr/>
            <p:nvPr/>
          </p:nvSpPr>
          <p:spPr>
            <a:xfrm>
              <a:off x="1452237" y="2077645"/>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1"/>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1"/>
            <p:cNvSpPr/>
            <p:nvPr/>
          </p:nvSpPr>
          <p:spPr>
            <a:xfrm>
              <a:off x="1450621" y="207688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1"/>
            <p:cNvSpPr/>
            <p:nvPr/>
          </p:nvSpPr>
          <p:spPr>
            <a:xfrm>
              <a:off x="1451286" y="2077075"/>
              <a:ext cx="204" cy="54"/>
            </a:xfrm>
            <a:custGeom>
              <a:rect b="b" l="l" r="r" t="t"/>
              <a:pathLst>
                <a:path extrusionOk="0" h="4" w="15">
                  <a:moveTo>
                    <a:pt x="1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1"/>
            <p:cNvSpPr/>
            <p:nvPr/>
          </p:nvSpPr>
          <p:spPr>
            <a:xfrm>
              <a:off x="1450336" y="2076884"/>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1"/>
            <p:cNvSpPr/>
            <p:nvPr/>
          </p:nvSpPr>
          <p:spPr>
            <a:xfrm>
              <a:off x="1447580" y="2072417"/>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1"/>
            <p:cNvSpPr/>
            <p:nvPr/>
          </p:nvSpPr>
          <p:spPr>
            <a:xfrm>
              <a:off x="1480899" y="204708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1"/>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1"/>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1"/>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1"/>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1"/>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1"/>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1"/>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1"/>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1"/>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1"/>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1"/>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1"/>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1"/>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1"/>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1"/>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1"/>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1"/>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1"/>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1"/>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1"/>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1"/>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1"/>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1"/>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1"/>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1"/>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1"/>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1"/>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1"/>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1"/>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1"/>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1"/>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1"/>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1"/>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1"/>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1"/>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1"/>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1"/>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1"/>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1"/>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1"/>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1"/>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1"/>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1"/>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1"/>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1"/>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1"/>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1"/>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1"/>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1"/>
            <p:cNvSpPr/>
            <p:nvPr/>
          </p:nvSpPr>
          <p:spPr>
            <a:xfrm>
              <a:off x="1318906" y="1844641"/>
              <a:ext cx="339" cy="149"/>
            </a:xfrm>
            <a:custGeom>
              <a:rect b="b" l="l" r="r" t="t"/>
              <a:pathLst>
                <a:path extrusionOk="0" h="11" w="25">
                  <a:moveTo>
                    <a:pt x="25"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1"/>
            <p:cNvSpPr/>
            <p:nvPr/>
          </p:nvSpPr>
          <p:spPr>
            <a:xfrm>
              <a:off x="1317765" y="184430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1"/>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1"/>
            <p:cNvSpPr/>
            <p:nvPr/>
          </p:nvSpPr>
          <p:spPr>
            <a:xfrm>
              <a:off x="1252838" y="1797147"/>
              <a:ext cx="244" cy="258"/>
            </a:xfrm>
            <a:custGeom>
              <a:rect b="b" l="l" r="r" t="t"/>
              <a:pathLst>
                <a:path extrusionOk="0" h="19" w="18">
                  <a:moveTo>
                    <a:pt x="0"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1"/>
            <p:cNvSpPr/>
            <p:nvPr/>
          </p:nvSpPr>
          <p:spPr>
            <a:xfrm>
              <a:off x="1318240" y="184439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1"/>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1"/>
            <p:cNvSpPr/>
            <p:nvPr/>
          </p:nvSpPr>
          <p:spPr>
            <a:xfrm>
              <a:off x="1122833" y="16518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1"/>
            <p:cNvSpPr/>
            <p:nvPr/>
          </p:nvSpPr>
          <p:spPr>
            <a:xfrm>
              <a:off x="1124734" y="165174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1"/>
            <p:cNvSpPr/>
            <p:nvPr/>
          </p:nvSpPr>
          <p:spPr>
            <a:xfrm>
              <a:off x="1125969" y="1651556"/>
              <a:ext cx="489" cy="109"/>
            </a:xfrm>
            <a:custGeom>
              <a:rect b="b" l="l" r="r" t="t"/>
              <a:pathLst>
                <a:path extrusionOk="0" h="8" w="36">
                  <a:moveTo>
                    <a:pt x="0" y="8"/>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1"/>
            <p:cNvSpPr/>
            <p:nvPr/>
          </p:nvSpPr>
          <p:spPr>
            <a:xfrm>
              <a:off x="1117076" y="16515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1"/>
            <p:cNvSpPr/>
            <p:nvPr/>
          </p:nvSpPr>
          <p:spPr>
            <a:xfrm>
              <a:off x="1120783" y="1651841"/>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1"/>
            <p:cNvSpPr/>
            <p:nvPr/>
          </p:nvSpPr>
          <p:spPr>
            <a:xfrm>
              <a:off x="1123539" y="1651895"/>
              <a:ext cx="543" cy="14"/>
            </a:xfrm>
            <a:custGeom>
              <a:rect b="b" l="l" r="r" t="t"/>
              <a:pathLst>
                <a:path extrusionOk="0" h="1" w="40">
                  <a:moveTo>
                    <a:pt x="1" y="0"/>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1"/>
            <p:cNvSpPr/>
            <p:nvPr/>
          </p:nvSpPr>
          <p:spPr>
            <a:xfrm>
              <a:off x="1119072" y="165170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1"/>
            <p:cNvSpPr/>
            <p:nvPr/>
          </p:nvSpPr>
          <p:spPr>
            <a:xfrm>
              <a:off x="1543206" y="1679322"/>
              <a:ext cx="258" cy="434"/>
            </a:xfrm>
            <a:custGeom>
              <a:rect b="b" l="l" r="r" t="t"/>
              <a:pathLst>
                <a:path extrusionOk="0" h="32" w="19">
                  <a:moveTo>
                    <a:pt x="1"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1"/>
            <p:cNvSpPr/>
            <p:nvPr/>
          </p:nvSpPr>
          <p:spPr>
            <a:xfrm>
              <a:off x="1543736" y="16801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1"/>
            <p:cNvSpPr/>
            <p:nvPr/>
          </p:nvSpPr>
          <p:spPr>
            <a:xfrm>
              <a:off x="1542731" y="1678507"/>
              <a:ext cx="258" cy="394"/>
            </a:xfrm>
            <a:custGeom>
              <a:rect b="b" l="l" r="r" t="t"/>
              <a:pathLst>
                <a:path extrusionOk="0" h="29" w="19">
                  <a:moveTo>
                    <a:pt x="1" y="1"/>
                  </a:move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1"/>
            <p:cNvSpPr/>
            <p:nvPr/>
          </p:nvSpPr>
          <p:spPr>
            <a:xfrm>
              <a:off x="1544251" y="1681032"/>
              <a:ext cx="299" cy="394"/>
            </a:xfrm>
            <a:custGeom>
              <a:rect b="b" l="l" r="r" t="t"/>
              <a:pathLst>
                <a:path extrusionOk="0" h="29" w="22">
                  <a:moveTo>
                    <a:pt x="1" y="0"/>
                  </a:moveTo>
                  <a:lnTo>
                    <a:pt x="2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1"/>
            <p:cNvSpPr/>
            <p:nvPr/>
          </p:nvSpPr>
          <p:spPr>
            <a:xfrm>
              <a:off x="1544876" y="1681888"/>
              <a:ext cx="299" cy="394"/>
            </a:xfrm>
            <a:custGeom>
              <a:rect b="b" l="l" r="r" t="t"/>
              <a:pathLst>
                <a:path extrusionOk="0" h="29" w="22">
                  <a:moveTo>
                    <a:pt x="0" y="0"/>
                  </a:moveTo>
                  <a:lnTo>
                    <a:pt x="2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1"/>
            <p:cNvSpPr/>
            <p:nvPr/>
          </p:nvSpPr>
          <p:spPr>
            <a:xfrm>
              <a:off x="1478333" y="1688541"/>
              <a:ext cx="530" cy="434"/>
            </a:xfrm>
            <a:custGeom>
              <a:rect b="b" l="l" r="r" t="t"/>
              <a:pathLst>
                <a:path extrusionOk="0" h="32" w="39">
                  <a:moveTo>
                    <a:pt x="0" y="32"/>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1"/>
            <p:cNvSpPr/>
            <p:nvPr/>
          </p:nvSpPr>
          <p:spPr>
            <a:xfrm>
              <a:off x="1478944" y="1688011"/>
              <a:ext cx="489" cy="448"/>
            </a:xfrm>
            <a:custGeom>
              <a:rect b="b" l="l" r="r" t="t"/>
              <a:pathLst>
                <a:path extrusionOk="0" h="33" w="36">
                  <a:moveTo>
                    <a:pt x="1" y="32"/>
                  </a:moveTo>
                  <a:lnTo>
                    <a:pt x="3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1"/>
            <p:cNvSpPr/>
            <p:nvPr/>
          </p:nvSpPr>
          <p:spPr>
            <a:xfrm>
              <a:off x="1542310" y="1677706"/>
              <a:ext cx="244" cy="434"/>
            </a:xfrm>
            <a:custGeom>
              <a:rect b="b" l="l" r="r" t="t"/>
              <a:pathLst>
                <a:path extrusionOk="0" h="32" w="18">
                  <a:moveTo>
                    <a:pt x="0"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1"/>
            <p:cNvSpPr/>
            <p:nvPr/>
          </p:nvSpPr>
          <p:spPr>
            <a:xfrm>
              <a:off x="1539689" y="1670714"/>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1"/>
            <p:cNvSpPr/>
            <p:nvPr/>
          </p:nvSpPr>
          <p:spPr>
            <a:xfrm>
              <a:off x="1539975" y="1671949"/>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1"/>
            <p:cNvSpPr/>
            <p:nvPr/>
          </p:nvSpPr>
          <p:spPr>
            <a:xfrm>
              <a:off x="1477667" y="1689111"/>
              <a:ext cx="584" cy="489"/>
            </a:xfrm>
            <a:custGeom>
              <a:rect b="b" l="l" r="r" t="t"/>
              <a:pathLst>
                <a:path extrusionOk="0" h="36" w="43">
                  <a:moveTo>
                    <a:pt x="0" y="35"/>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1"/>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1"/>
            <p:cNvSpPr/>
            <p:nvPr/>
          </p:nvSpPr>
          <p:spPr>
            <a:xfrm>
              <a:off x="1540165" y="1672614"/>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1"/>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1"/>
            <p:cNvSpPr/>
            <p:nvPr/>
          </p:nvSpPr>
          <p:spPr>
            <a:xfrm>
              <a:off x="1539839" y="1671338"/>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1"/>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1"/>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1"/>
            <p:cNvSpPr/>
            <p:nvPr/>
          </p:nvSpPr>
          <p:spPr>
            <a:xfrm>
              <a:off x="1541210" y="1675425"/>
              <a:ext cx="204" cy="434"/>
            </a:xfrm>
            <a:custGeom>
              <a:rect b="b" l="l" r="r" t="t"/>
              <a:pathLst>
                <a:path extrusionOk="0" h="32" w="15">
                  <a:moveTo>
                    <a:pt x="1" y="0"/>
                  </a:moveTo>
                  <a:lnTo>
                    <a:pt x="15"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1"/>
            <p:cNvSpPr/>
            <p:nvPr/>
          </p:nvSpPr>
          <p:spPr>
            <a:xfrm>
              <a:off x="1541550" y="1676185"/>
              <a:ext cx="204" cy="394"/>
            </a:xfrm>
            <a:custGeom>
              <a:rect b="b" l="l" r="r" t="t"/>
              <a:pathLst>
                <a:path extrusionOk="0" h="29" w="15">
                  <a:moveTo>
                    <a:pt x="0" y="0"/>
                  </a:moveTo>
                  <a:lnTo>
                    <a:pt x="1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1"/>
            <p:cNvSpPr/>
            <p:nvPr/>
          </p:nvSpPr>
          <p:spPr>
            <a:xfrm>
              <a:off x="1540884" y="1674705"/>
              <a:ext cx="204" cy="394"/>
            </a:xfrm>
            <a:custGeom>
              <a:rect b="b" l="l" r="r" t="t"/>
              <a:pathLst>
                <a:path extrusionOk="0" h="29" w="15">
                  <a:moveTo>
                    <a:pt x="0" y="1"/>
                  </a:moveTo>
                  <a:lnTo>
                    <a:pt x="14"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1"/>
            <p:cNvSpPr/>
            <p:nvPr/>
          </p:nvSpPr>
          <p:spPr>
            <a:xfrm>
              <a:off x="1540640" y="1673999"/>
              <a:ext cx="163" cy="394"/>
            </a:xfrm>
            <a:custGeom>
              <a:rect b="b" l="l" r="r" t="t"/>
              <a:pathLst>
                <a:path extrusionOk="0" h="29" w="12">
                  <a:moveTo>
                    <a:pt x="1" y="0"/>
                  </a:moveTo>
                  <a:lnTo>
                    <a:pt x="1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1"/>
            <p:cNvSpPr/>
            <p:nvPr/>
          </p:nvSpPr>
          <p:spPr>
            <a:xfrm>
              <a:off x="1541930" y="1676946"/>
              <a:ext cx="204" cy="434"/>
            </a:xfrm>
            <a:custGeom>
              <a:rect b="b" l="l" r="r" t="t"/>
              <a:pathLst>
                <a:path extrusionOk="0" h="32" w="15">
                  <a:moveTo>
                    <a:pt x="0" y="0"/>
                  </a:moveTo>
                  <a:lnTo>
                    <a:pt x="1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1"/>
            <p:cNvSpPr/>
            <p:nvPr/>
          </p:nvSpPr>
          <p:spPr>
            <a:xfrm>
              <a:off x="1540409" y="1673280"/>
              <a:ext cx="149" cy="394"/>
            </a:xfrm>
            <a:custGeom>
              <a:rect b="b" l="l" r="r" t="t"/>
              <a:pathLst>
                <a:path extrusionOk="0" h="29" w="11">
                  <a:moveTo>
                    <a:pt x="0"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1"/>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1"/>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1"/>
            <p:cNvSpPr/>
            <p:nvPr/>
          </p:nvSpPr>
          <p:spPr>
            <a:xfrm>
              <a:off x="1072257" y="1586153"/>
              <a:ext cx="869" cy="638"/>
            </a:xfrm>
            <a:custGeom>
              <a:rect b="b" l="l" r="r" t="t"/>
              <a:pathLst>
                <a:path extrusionOk="0" h="47" w="64">
                  <a:moveTo>
                    <a:pt x="0" y="46"/>
                  </a:moveTo>
                  <a:lnTo>
                    <a:pt x="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1"/>
            <p:cNvSpPr/>
            <p:nvPr/>
          </p:nvSpPr>
          <p:spPr>
            <a:xfrm>
              <a:off x="1073357" y="1585447"/>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1"/>
            <p:cNvSpPr/>
            <p:nvPr/>
          </p:nvSpPr>
          <p:spPr>
            <a:xfrm>
              <a:off x="1075257" y="1584116"/>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1"/>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1"/>
            <p:cNvSpPr/>
            <p:nvPr/>
          </p:nvSpPr>
          <p:spPr>
            <a:xfrm>
              <a:off x="1074348" y="1584822"/>
              <a:ext cx="679" cy="448"/>
            </a:xfrm>
            <a:custGeom>
              <a:rect b="b" l="l" r="r" t="t"/>
              <a:pathLst>
                <a:path extrusionOk="0" h="33" w="50">
                  <a:moveTo>
                    <a:pt x="50" y="1"/>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1"/>
            <p:cNvSpPr/>
            <p:nvPr/>
          </p:nvSpPr>
          <p:spPr>
            <a:xfrm>
              <a:off x="1417248" y="1669913"/>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1"/>
            <p:cNvSpPr/>
            <p:nvPr/>
          </p:nvSpPr>
          <p:spPr>
            <a:xfrm>
              <a:off x="1416677" y="1669532"/>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1"/>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1"/>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1"/>
            <p:cNvSpPr/>
            <p:nvPr/>
          </p:nvSpPr>
          <p:spPr>
            <a:xfrm>
              <a:off x="1416012" y="1669057"/>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1"/>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1"/>
            <p:cNvSpPr/>
            <p:nvPr/>
          </p:nvSpPr>
          <p:spPr>
            <a:xfrm>
              <a:off x="1037458" y="1535536"/>
              <a:ext cx="68" cy="54"/>
            </a:xfrm>
            <a:custGeom>
              <a:rect b="b" l="l" r="r" t="t"/>
              <a:pathLst>
                <a:path extrusionOk="0" h="4" w="5">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1"/>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1"/>
            <p:cNvSpPr/>
            <p:nvPr/>
          </p:nvSpPr>
          <p:spPr>
            <a:xfrm>
              <a:off x="1074443" y="158035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1"/>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1"/>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1"/>
            <p:cNvSpPr/>
            <p:nvPr/>
          </p:nvSpPr>
          <p:spPr>
            <a:xfrm>
              <a:off x="1415496" y="1668718"/>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1"/>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1"/>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1"/>
            <p:cNvSpPr/>
            <p:nvPr/>
          </p:nvSpPr>
          <p:spPr>
            <a:xfrm>
              <a:off x="1456649" y="1702091"/>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1"/>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1"/>
            <p:cNvSpPr/>
            <p:nvPr/>
          </p:nvSpPr>
          <p:spPr>
            <a:xfrm>
              <a:off x="1456935" y="1701806"/>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1"/>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1"/>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1"/>
            <p:cNvSpPr/>
            <p:nvPr/>
          </p:nvSpPr>
          <p:spPr>
            <a:xfrm>
              <a:off x="1539174" y="1665921"/>
              <a:ext cx="14" cy="285"/>
            </a:xfrm>
            <a:custGeom>
              <a:rect b="b" l="l" r="r" t="t"/>
              <a:pathLst>
                <a:path extrusionOk="0" h="21"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1"/>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1"/>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1"/>
            <p:cNvSpPr/>
            <p:nvPr/>
          </p:nvSpPr>
          <p:spPr>
            <a:xfrm>
              <a:off x="1428843" y="1703327"/>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1"/>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1"/>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1"/>
            <p:cNvSpPr/>
            <p:nvPr/>
          </p:nvSpPr>
          <p:spPr>
            <a:xfrm>
              <a:off x="1456269" y="1702376"/>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1"/>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1"/>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1"/>
            <p:cNvSpPr/>
            <p:nvPr/>
          </p:nvSpPr>
          <p:spPr>
            <a:xfrm>
              <a:off x="1455794" y="1702702"/>
              <a:ext cx="204" cy="163"/>
            </a:xfrm>
            <a:custGeom>
              <a:rect b="b" l="l" r="r" t="t"/>
              <a:pathLst>
                <a:path extrusionOk="0" h="12" w="15">
                  <a:moveTo>
                    <a:pt x="1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1"/>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1"/>
            <p:cNvSpPr/>
            <p:nvPr/>
          </p:nvSpPr>
          <p:spPr>
            <a:xfrm>
              <a:off x="1455224" y="1703042"/>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1"/>
            <p:cNvSpPr/>
            <p:nvPr/>
          </p:nvSpPr>
          <p:spPr>
            <a:xfrm>
              <a:off x="1482080" y="1685595"/>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1"/>
            <p:cNvSpPr/>
            <p:nvPr/>
          </p:nvSpPr>
          <p:spPr>
            <a:xfrm>
              <a:off x="1539174" y="1665486"/>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1"/>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1"/>
            <p:cNvSpPr/>
            <p:nvPr/>
          </p:nvSpPr>
          <p:spPr>
            <a:xfrm>
              <a:off x="1539174" y="166639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1"/>
            <p:cNvSpPr/>
            <p:nvPr/>
          </p:nvSpPr>
          <p:spPr>
            <a:xfrm>
              <a:off x="1485217" y="1683409"/>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1"/>
            <p:cNvSpPr/>
            <p:nvPr/>
          </p:nvSpPr>
          <p:spPr>
            <a:xfrm>
              <a:off x="1485407" y="168335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1"/>
            <p:cNvSpPr/>
            <p:nvPr/>
          </p:nvSpPr>
          <p:spPr>
            <a:xfrm>
              <a:off x="1480139" y="1687115"/>
              <a:ext cx="394" cy="339"/>
            </a:xfrm>
            <a:custGeom>
              <a:rect b="b" l="l" r="r" t="t"/>
              <a:pathLst>
                <a:path extrusionOk="0" h="25" w="29">
                  <a:moveTo>
                    <a:pt x="0" y="2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1"/>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1"/>
            <p:cNvSpPr/>
            <p:nvPr/>
          </p:nvSpPr>
          <p:spPr>
            <a:xfrm>
              <a:off x="1485556" y="168325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1"/>
            <p:cNvSpPr/>
            <p:nvPr/>
          </p:nvSpPr>
          <p:spPr>
            <a:xfrm>
              <a:off x="1483845" y="1684264"/>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1"/>
            <p:cNvSpPr/>
            <p:nvPr/>
          </p:nvSpPr>
          <p:spPr>
            <a:xfrm>
              <a:off x="1484646" y="1683789"/>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1"/>
            <p:cNvSpPr/>
            <p:nvPr/>
          </p:nvSpPr>
          <p:spPr>
            <a:xfrm>
              <a:off x="1484415" y="1683924"/>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1"/>
            <p:cNvSpPr/>
            <p:nvPr/>
          </p:nvSpPr>
          <p:spPr>
            <a:xfrm>
              <a:off x="1484130" y="1684115"/>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1"/>
            <p:cNvSpPr/>
            <p:nvPr/>
          </p:nvSpPr>
          <p:spPr>
            <a:xfrm>
              <a:off x="1485026" y="1683544"/>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1"/>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1"/>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1"/>
            <p:cNvSpPr/>
            <p:nvPr/>
          </p:nvSpPr>
          <p:spPr>
            <a:xfrm>
              <a:off x="1484836" y="1683639"/>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1"/>
            <p:cNvSpPr/>
            <p:nvPr/>
          </p:nvSpPr>
          <p:spPr>
            <a:xfrm>
              <a:off x="1485692" y="1683164"/>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1"/>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1"/>
            <p:cNvSpPr/>
            <p:nvPr/>
          </p:nvSpPr>
          <p:spPr>
            <a:xfrm>
              <a:off x="1485787" y="168316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1"/>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1"/>
            <p:cNvSpPr/>
            <p:nvPr/>
          </p:nvSpPr>
          <p:spPr>
            <a:xfrm>
              <a:off x="1539269" y="166391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1"/>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1"/>
            <p:cNvSpPr/>
            <p:nvPr/>
          </p:nvSpPr>
          <p:spPr>
            <a:xfrm>
              <a:off x="1482460" y="1685309"/>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1"/>
            <p:cNvSpPr/>
            <p:nvPr/>
          </p:nvSpPr>
          <p:spPr>
            <a:xfrm>
              <a:off x="1482840" y="168502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1"/>
            <p:cNvSpPr/>
            <p:nvPr/>
          </p:nvSpPr>
          <p:spPr>
            <a:xfrm>
              <a:off x="1481605" y="1685975"/>
              <a:ext cx="353" cy="244"/>
            </a:xfrm>
            <a:custGeom>
              <a:rect b="b" l="l" r="r" t="t"/>
              <a:pathLst>
                <a:path extrusionOk="0" h="18" w="26">
                  <a:moveTo>
                    <a:pt x="1"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1"/>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1"/>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1"/>
            <p:cNvSpPr/>
            <p:nvPr/>
          </p:nvSpPr>
          <p:spPr>
            <a:xfrm>
              <a:off x="1479568" y="1687536"/>
              <a:ext cx="434" cy="394"/>
            </a:xfrm>
            <a:custGeom>
              <a:rect b="b" l="l" r="r" t="t"/>
              <a:pathLst>
                <a:path extrusionOk="0" h="29" w="32">
                  <a:moveTo>
                    <a:pt x="0" y="29"/>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1"/>
            <p:cNvSpPr/>
            <p:nvPr/>
          </p:nvSpPr>
          <p:spPr>
            <a:xfrm>
              <a:off x="1485882" y="1683123"/>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1"/>
            <p:cNvSpPr/>
            <p:nvPr/>
          </p:nvSpPr>
          <p:spPr>
            <a:xfrm>
              <a:off x="1486167" y="1683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1"/>
            <p:cNvSpPr/>
            <p:nvPr/>
          </p:nvSpPr>
          <p:spPr>
            <a:xfrm>
              <a:off x="1485977" y="1683123"/>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1"/>
            <p:cNvSpPr/>
            <p:nvPr/>
          </p:nvSpPr>
          <p:spPr>
            <a:xfrm>
              <a:off x="1481184" y="1686301"/>
              <a:ext cx="339" cy="299"/>
            </a:xfrm>
            <a:custGeom>
              <a:rect b="b" l="l" r="r" t="t"/>
              <a:pathLst>
                <a:path extrusionOk="0" h="22" w="25">
                  <a:moveTo>
                    <a:pt x="0"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1"/>
            <p:cNvSpPr/>
            <p:nvPr/>
          </p:nvSpPr>
          <p:spPr>
            <a:xfrm>
              <a:off x="1486031" y="16830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1"/>
            <p:cNvSpPr/>
            <p:nvPr/>
          </p:nvSpPr>
          <p:spPr>
            <a:xfrm>
              <a:off x="1486072" y="168306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1"/>
            <p:cNvSpPr/>
            <p:nvPr/>
          </p:nvSpPr>
          <p:spPr>
            <a:xfrm>
              <a:off x="1480654" y="1686681"/>
              <a:ext cx="394" cy="353"/>
            </a:xfrm>
            <a:custGeom>
              <a:rect b="b" l="l" r="r" t="t"/>
              <a:pathLst>
                <a:path extrusionOk="0" h="26" w="29">
                  <a:moveTo>
                    <a:pt x="1" y="2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1"/>
            <p:cNvSpPr/>
            <p:nvPr/>
          </p:nvSpPr>
          <p:spPr>
            <a:xfrm>
              <a:off x="1483221" y="1684739"/>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1"/>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1"/>
            <p:cNvSpPr/>
            <p:nvPr/>
          </p:nvSpPr>
          <p:spPr>
            <a:xfrm>
              <a:off x="1483560" y="1684495"/>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1"/>
            <p:cNvSpPr/>
            <p:nvPr/>
          </p:nvSpPr>
          <p:spPr>
            <a:xfrm>
              <a:off x="1539459" y="1669532"/>
              <a:ext cx="54" cy="339"/>
            </a:xfrm>
            <a:custGeom>
              <a:rect b="b" l="l" r="r" t="t"/>
              <a:pathLst>
                <a:path extrusionOk="0" h="25" w="4">
                  <a:moveTo>
                    <a:pt x="0" y="0"/>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1"/>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1"/>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1"/>
            <p:cNvSpPr/>
            <p:nvPr/>
          </p:nvSpPr>
          <p:spPr>
            <a:xfrm>
              <a:off x="1993626" y="1750237"/>
              <a:ext cx="68" cy="149"/>
            </a:xfrm>
            <a:custGeom>
              <a:rect b="b" l="l" r="r" t="t"/>
              <a:pathLst>
                <a:path extrusionOk="0" h="11"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1"/>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1"/>
            <p:cNvSpPr/>
            <p:nvPr/>
          </p:nvSpPr>
          <p:spPr>
            <a:xfrm>
              <a:off x="1993490" y="174976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1"/>
            <p:cNvSpPr/>
            <p:nvPr/>
          </p:nvSpPr>
          <p:spPr>
            <a:xfrm>
              <a:off x="1993490" y="1749898"/>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1"/>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1"/>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1"/>
            <p:cNvSpPr/>
            <p:nvPr/>
          </p:nvSpPr>
          <p:spPr>
            <a:xfrm>
              <a:off x="1993721" y="1750481"/>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1"/>
            <p:cNvSpPr/>
            <p:nvPr/>
          </p:nvSpPr>
          <p:spPr>
            <a:xfrm>
              <a:off x="1993531" y="1750047"/>
              <a:ext cx="68" cy="109"/>
            </a:xfrm>
            <a:custGeom>
              <a:rect b="b" l="l" r="r" t="t"/>
              <a:pathLst>
                <a:path extrusionOk="0" h="8" w="5">
                  <a:moveTo>
                    <a:pt x="4"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1"/>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1"/>
            <p:cNvSpPr/>
            <p:nvPr/>
          </p:nvSpPr>
          <p:spPr>
            <a:xfrm>
              <a:off x="2035703" y="1698520"/>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1"/>
            <p:cNvSpPr/>
            <p:nvPr/>
          </p:nvSpPr>
          <p:spPr>
            <a:xfrm>
              <a:off x="2065505" y="1706314"/>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1"/>
            <p:cNvSpPr/>
            <p:nvPr/>
          </p:nvSpPr>
          <p:spPr>
            <a:xfrm>
              <a:off x="2066266" y="1706409"/>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1"/>
            <p:cNvSpPr/>
            <p:nvPr/>
          </p:nvSpPr>
          <p:spPr>
            <a:xfrm>
              <a:off x="2067257" y="170646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1"/>
            <p:cNvSpPr/>
            <p:nvPr/>
          </p:nvSpPr>
          <p:spPr>
            <a:xfrm>
              <a:off x="2068357" y="170650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1"/>
            <p:cNvSpPr/>
            <p:nvPr/>
          </p:nvSpPr>
          <p:spPr>
            <a:xfrm>
              <a:off x="2071819" y="17064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1"/>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1"/>
            <p:cNvSpPr/>
            <p:nvPr/>
          </p:nvSpPr>
          <p:spPr>
            <a:xfrm>
              <a:off x="2165463" y="166871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1"/>
            <p:cNvSpPr/>
            <p:nvPr/>
          </p:nvSpPr>
          <p:spPr>
            <a:xfrm>
              <a:off x="2165028" y="1668908"/>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1"/>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1"/>
            <p:cNvSpPr/>
            <p:nvPr/>
          </p:nvSpPr>
          <p:spPr>
            <a:xfrm>
              <a:off x="2167404" y="1667197"/>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1"/>
            <p:cNvSpPr/>
            <p:nvPr/>
          </p:nvSpPr>
          <p:spPr>
            <a:xfrm>
              <a:off x="2151437" y="1676701"/>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1"/>
            <p:cNvSpPr/>
            <p:nvPr/>
          </p:nvSpPr>
          <p:spPr>
            <a:xfrm>
              <a:off x="2152917" y="1676470"/>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1"/>
            <p:cNvSpPr/>
            <p:nvPr/>
          </p:nvSpPr>
          <p:spPr>
            <a:xfrm>
              <a:off x="2152198" y="1676606"/>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1"/>
            <p:cNvSpPr/>
            <p:nvPr/>
          </p:nvSpPr>
          <p:spPr>
            <a:xfrm>
              <a:off x="2150962" y="167685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1"/>
            <p:cNvSpPr/>
            <p:nvPr/>
          </p:nvSpPr>
          <p:spPr>
            <a:xfrm>
              <a:off x="2154913" y="1676036"/>
              <a:ext cx="299" cy="109"/>
            </a:xfrm>
            <a:custGeom>
              <a:rect b="b" l="l" r="r" t="t"/>
              <a:pathLst>
                <a:path extrusionOk="0" h="8" w="22">
                  <a:moveTo>
                    <a:pt x="2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1"/>
            <p:cNvSpPr/>
            <p:nvPr/>
          </p:nvSpPr>
          <p:spPr>
            <a:xfrm>
              <a:off x="2153528" y="1676375"/>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1"/>
            <p:cNvSpPr/>
            <p:nvPr/>
          </p:nvSpPr>
          <p:spPr>
            <a:xfrm>
              <a:off x="2154098" y="1676280"/>
              <a:ext cx="258" cy="54"/>
            </a:xfrm>
            <a:custGeom>
              <a:rect b="b" l="l" r="r" t="t"/>
              <a:pathLst>
                <a:path extrusionOk="0" h="4" w="19">
                  <a:moveTo>
                    <a:pt x="1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1"/>
            <p:cNvSpPr/>
            <p:nvPr/>
          </p:nvSpPr>
          <p:spPr>
            <a:xfrm>
              <a:off x="2154533" y="1676131"/>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1"/>
            <p:cNvSpPr/>
            <p:nvPr/>
          </p:nvSpPr>
          <p:spPr>
            <a:xfrm>
              <a:off x="2164703" y="1669098"/>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1"/>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1"/>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1"/>
            <p:cNvSpPr/>
            <p:nvPr/>
          </p:nvSpPr>
          <p:spPr>
            <a:xfrm>
              <a:off x="2146590" y="1667482"/>
              <a:ext cx="964" cy="68"/>
            </a:xfrm>
            <a:custGeom>
              <a:rect b="b" l="l" r="r" t="t"/>
              <a:pathLst>
                <a:path extrusionOk="0" h="5" w="71">
                  <a:moveTo>
                    <a:pt x="7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1"/>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1"/>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1"/>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1"/>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1"/>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1"/>
            <p:cNvSpPr/>
            <p:nvPr/>
          </p:nvSpPr>
          <p:spPr>
            <a:xfrm>
              <a:off x="2239039" y="1718289"/>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1"/>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1"/>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1"/>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1"/>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1"/>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1"/>
            <p:cNvSpPr/>
            <p:nvPr/>
          </p:nvSpPr>
          <p:spPr>
            <a:xfrm>
              <a:off x="2238618" y="1718764"/>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1"/>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1"/>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1"/>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1"/>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1"/>
            <p:cNvSpPr/>
            <p:nvPr/>
          </p:nvSpPr>
          <p:spPr>
            <a:xfrm>
              <a:off x="2199542" y="172594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1"/>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1"/>
            <p:cNvSpPr/>
            <p:nvPr/>
          </p:nvSpPr>
          <p:spPr>
            <a:xfrm>
              <a:off x="2200534" y="172381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1"/>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1"/>
            <p:cNvSpPr/>
            <p:nvPr/>
          </p:nvSpPr>
          <p:spPr>
            <a:xfrm>
              <a:off x="2198348" y="1727277"/>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1"/>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1"/>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1"/>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1"/>
            <p:cNvSpPr/>
            <p:nvPr/>
          </p:nvSpPr>
          <p:spPr>
            <a:xfrm>
              <a:off x="2201402" y="172248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1"/>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1"/>
            <p:cNvSpPr/>
            <p:nvPr/>
          </p:nvSpPr>
          <p:spPr>
            <a:xfrm>
              <a:off x="2200968" y="1723150"/>
              <a:ext cx="149" cy="299"/>
            </a:xfrm>
            <a:custGeom>
              <a:rect b="b" l="l" r="r" t="t"/>
              <a:pathLst>
                <a:path extrusionOk="0" h="22" w="11">
                  <a:moveTo>
                    <a:pt x="1" y="2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1"/>
            <p:cNvSpPr/>
            <p:nvPr/>
          </p:nvSpPr>
          <p:spPr>
            <a:xfrm>
              <a:off x="2226344" y="1713917"/>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1"/>
            <p:cNvSpPr/>
            <p:nvPr/>
          </p:nvSpPr>
          <p:spPr>
            <a:xfrm>
              <a:off x="2225964" y="1713917"/>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1"/>
            <p:cNvSpPr/>
            <p:nvPr/>
          </p:nvSpPr>
          <p:spPr>
            <a:xfrm>
              <a:off x="2225543" y="1713876"/>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1"/>
            <p:cNvSpPr/>
            <p:nvPr/>
          </p:nvSpPr>
          <p:spPr>
            <a:xfrm>
              <a:off x="2222882" y="17138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1"/>
            <p:cNvSpPr/>
            <p:nvPr/>
          </p:nvSpPr>
          <p:spPr>
            <a:xfrm>
              <a:off x="2226915" y="1714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1"/>
            <p:cNvSpPr/>
            <p:nvPr/>
          </p:nvSpPr>
          <p:spPr>
            <a:xfrm>
              <a:off x="2223588"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1"/>
            <p:cNvSpPr/>
            <p:nvPr/>
          </p:nvSpPr>
          <p:spPr>
            <a:xfrm>
              <a:off x="2225014" y="171382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1"/>
            <p:cNvSpPr/>
            <p:nvPr/>
          </p:nvSpPr>
          <p:spPr>
            <a:xfrm>
              <a:off x="2224824"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1"/>
            <p:cNvSpPr/>
            <p:nvPr/>
          </p:nvSpPr>
          <p:spPr>
            <a:xfrm>
              <a:off x="2226684" y="171397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1"/>
            <p:cNvSpPr/>
            <p:nvPr/>
          </p:nvSpPr>
          <p:spPr>
            <a:xfrm>
              <a:off x="2240845" y="1712206"/>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1"/>
            <p:cNvSpPr/>
            <p:nvPr/>
          </p:nvSpPr>
          <p:spPr>
            <a:xfrm>
              <a:off x="2240370" y="1712301"/>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1"/>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1"/>
            <p:cNvSpPr/>
            <p:nvPr/>
          </p:nvSpPr>
          <p:spPr>
            <a:xfrm>
              <a:off x="2239379" y="1712682"/>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1"/>
            <p:cNvSpPr/>
            <p:nvPr/>
          </p:nvSpPr>
          <p:spPr>
            <a:xfrm>
              <a:off x="2240044" y="1712397"/>
              <a:ext cx="244" cy="68"/>
            </a:xfrm>
            <a:custGeom>
              <a:rect b="b" l="l" r="r" t="t"/>
              <a:pathLst>
                <a:path extrusionOk="0" h="5" w="18">
                  <a:moveTo>
                    <a:pt x="1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1"/>
            <p:cNvSpPr/>
            <p:nvPr/>
          </p:nvSpPr>
          <p:spPr>
            <a:xfrm>
              <a:off x="2227159" y="1714067"/>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1"/>
            <p:cNvSpPr/>
            <p:nvPr/>
          </p:nvSpPr>
          <p:spPr>
            <a:xfrm>
              <a:off x="2239800" y="1712492"/>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1"/>
            <p:cNvSpPr/>
            <p:nvPr/>
          </p:nvSpPr>
          <p:spPr>
            <a:xfrm>
              <a:off x="2239569" y="1712587"/>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1"/>
            <p:cNvSpPr/>
            <p:nvPr/>
          </p:nvSpPr>
          <p:spPr>
            <a:xfrm>
              <a:off x="2223873"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1"/>
            <p:cNvSpPr/>
            <p:nvPr/>
          </p:nvSpPr>
          <p:spPr>
            <a:xfrm>
              <a:off x="2218320" y="1714067"/>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1"/>
            <p:cNvSpPr/>
            <p:nvPr/>
          </p:nvSpPr>
          <p:spPr>
            <a:xfrm>
              <a:off x="2221742" y="171382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1"/>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1"/>
            <p:cNvSpPr/>
            <p:nvPr/>
          </p:nvSpPr>
          <p:spPr>
            <a:xfrm>
              <a:off x="2218985" y="1713972"/>
              <a:ext cx="625" cy="54"/>
            </a:xfrm>
            <a:custGeom>
              <a:rect b="b" l="l" r="r" t="t"/>
              <a:pathLst>
                <a:path extrusionOk="0" h="4" w="46">
                  <a:moveTo>
                    <a:pt x="46"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1"/>
            <p:cNvSpPr/>
            <p:nvPr/>
          </p:nvSpPr>
          <p:spPr>
            <a:xfrm>
              <a:off x="2219977" y="1713917"/>
              <a:ext cx="543" cy="14"/>
            </a:xfrm>
            <a:custGeom>
              <a:rect b="b" l="l" r="r" t="t"/>
              <a:pathLst>
                <a:path extrusionOk="0" h="1" w="40">
                  <a:moveTo>
                    <a:pt x="3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1"/>
            <p:cNvSpPr/>
            <p:nvPr/>
          </p:nvSpPr>
          <p:spPr>
            <a:xfrm>
              <a:off x="2220886" y="1713876"/>
              <a:ext cx="489" cy="14"/>
            </a:xfrm>
            <a:custGeom>
              <a:rect b="b" l="l" r="r" t="t"/>
              <a:pathLst>
                <a:path extrusionOk="0" h="1" w="36">
                  <a:moveTo>
                    <a:pt x="3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1"/>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1"/>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1"/>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1"/>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1"/>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1"/>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1"/>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1"/>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1"/>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1"/>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1"/>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1"/>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1"/>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1"/>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1"/>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1"/>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1"/>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1"/>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1"/>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1"/>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1"/>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1"/>
            <p:cNvSpPr/>
            <p:nvPr/>
          </p:nvSpPr>
          <p:spPr>
            <a:xfrm>
              <a:off x="1998948" y="1591570"/>
              <a:ext cx="394" cy="394"/>
            </a:xfrm>
            <a:custGeom>
              <a:rect b="b" l="l" r="r" t="t"/>
              <a:pathLst>
                <a:path extrusionOk="0" h="29" w="29">
                  <a:moveTo>
                    <a:pt x="29"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1"/>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1"/>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1"/>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1"/>
            <p:cNvSpPr/>
            <p:nvPr/>
          </p:nvSpPr>
          <p:spPr>
            <a:xfrm>
              <a:off x="2116217" y="1584537"/>
              <a:ext cx="244" cy="14"/>
            </a:xfrm>
            <a:custGeom>
              <a:rect b="b" l="l" r="r" t="t"/>
              <a:pathLst>
                <a:path extrusionOk="0" h="1" w="18">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1"/>
            <p:cNvSpPr/>
            <p:nvPr/>
          </p:nvSpPr>
          <p:spPr>
            <a:xfrm>
              <a:off x="2117168"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1"/>
            <p:cNvSpPr/>
            <p:nvPr/>
          </p:nvSpPr>
          <p:spPr>
            <a:xfrm>
              <a:off x="2115267" y="1584496"/>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1"/>
            <p:cNvSpPr/>
            <p:nvPr/>
          </p:nvSpPr>
          <p:spPr>
            <a:xfrm>
              <a:off x="2115742" y="1584537"/>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1"/>
            <p:cNvSpPr/>
            <p:nvPr/>
          </p:nvSpPr>
          <p:spPr>
            <a:xfrm>
              <a:off x="2114357" y="15844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1"/>
            <p:cNvSpPr/>
            <p:nvPr/>
          </p:nvSpPr>
          <p:spPr>
            <a:xfrm>
              <a:off x="2115022" y="15844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1"/>
            <p:cNvSpPr/>
            <p:nvPr/>
          </p:nvSpPr>
          <p:spPr>
            <a:xfrm>
              <a:off x="2117643" y="1584687"/>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1"/>
            <p:cNvSpPr/>
            <p:nvPr/>
          </p:nvSpPr>
          <p:spPr>
            <a:xfrm>
              <a:off x="2120263"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1"/>
            <p:cNvSpPr/>
            <p:nvPr/>
          </p:nvSpPr>
          <p:spPr>
            <a:xfrm>
              <a:off x="2120874"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1"/>
            <p:cNvSpPr/>
            <p:nvPr/>
          </p:nvSpPr>
          <p:spPr>
            <a:xfrm>
              <a:off x="2120399"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1"/>
            <p:cNvSpPr/>
            <p:nvPr/>
          </p:nvSpPr>
          <p:spPr>
            <a:xfrm>
              <a:off x="2118118" y="158472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1"/>
            <p:cNvSpPr/>
            <p:nvPr/>
          </p:nvSpPr>
          <p:spPr>
            <a:xfrm>
              <a:off x="2118553" y="158478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1"/>
            <p:cNvSpPr/>
            <p:nvPr/>
          </p:nvSpPr>
          <p:spPr>
            <a:xfrm>
              <a:off x="2118973" y="1584877"/>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1"/>
            <p:cNvSpPr/>
            <p:nvPr/>
          </p:nvSpPr>
          <p:spPr>
            <a:xfrm>
              <a:off x="2119408" y="1584917"/>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1"/>
            <p:cNvSpPr/>
            <p:nvPr/>
          </p:nvSpPr>
          <p:spPr>
            <a:xfrm>
              <a:off x="2116692"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1"/>
            <p:cNvSpPr/>
            <p:nvPr/>
          </p:nvSpPr>
          <p:spPr>
            <a:xfrm>
              <a:off x="2119734" y="1585012"/>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1"/>
            <p:cNvSpPr/>
            <p:nvPr/>
          </p:nvSpPr>
          <p:spPr>
            <a:xfrm>
              <a:off x="2113936" y="1584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1"/>
            <p:cNvSpPr/>
            <p:nvPr/>
          </p:nvSpPr>
          <p:spPr>
            <a:xfrm>
              <a:off x="2120644"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1"/>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1"/>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1"/>
            <p:cNvSpPr/>
            <p:nvPr/>
          </p:nvSpPr>
          <p:spPr>
            <a:xfrm>
              <a:off x="2223833" y="14593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1"/>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1"/>
            <p:cNvSpPr/>
            <p:nvPr/>
          </p:nvSpPr>
          <p:spPr>
            <a:xfrm>
              <a:off x="2221782" y="1455673"/>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1"/>
            <p:cNvSpPr/>
            <p:nvPr/>
          </p:nvSpPr>
          <p:spPr>
            <a:xfrm>
              <a:off x="2221552" y="1455347"/>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1"/>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1"/>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1"/>
            <p:cNvSpPr/>
            <p:nvPr/>
          </p:nvSpPr>
          <p:spPr>
            <a:xfrm>
              <a:off x="2221361" y="1454967"/>
              <a:ext cx="149" cy="244"/>
            </a:xfrm>
            <a:custGeom>
              <a:rect b="b" l="l" r="r" t="t"/>
              <a:pathLst>
                <a:path extrusionOk="0" h="18" w="11">
                  <a:moveTo>
                    <a:pt x="0"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1"/>
            <p:cNvSpPr/>
            <p:nvPr/>
          </p:nvSpPr>
          <p:spPr>
            <a:xfrm>
              <a:off x="2223642" y="1458429"/>
              <a:ext cx="109" cy="258"/>
            </a:xfrm>
            <a:custGeom>
              <a:rect b="b" l="l" r="r" t="t"/>
              <a:pathLst>
                <a:path extrusionOk="0" h="19" w="8">
                  <a:moveTo>
                    <a:pt x="0" y="1"/>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1"/>
            <p:cNvSpPr/>
            <p:nvPr/>
          </p:nvSpPr>
          <p:spPr>
            <a:xfrm>
              <a:off x="2222692" y="1456868"/>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1"/>
            <p:cNvSpPr/>
            <p:nvPr/>
          </p:nvSpPr>
          <p:spPr>
            <a:xfrm>
              <a:off x="2222502" y="145658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1"/>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1"/>
            <p:cNvSpPr/>
            <p:nvPr/>
          </p:nvSpPr>
          <p:spPr>
            <a:xfrm>
              <a:off x="2223303" y="1457574"/>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1"/>
            <p:cNvSpPr/>
            <p:nvPr/>
          </p:nvSpPr>
          <p:spPr>
            <a:xfrm>
              <a:off x="2222258" y="1456338"/>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1"/>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1"/>
            <p:cNvSpPr/>
            <p:nvPr/>
          </p:nvSpPr>
          <p:spPr>
            <a:xfrm>
              <a:off x="2223398" y="145776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1"/>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1"/>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1"/>
            <p:cNvSpPr/>
            <p:nvPr/>
          </p:nvSpPr>
          <p:spPr>
            <a:xfrm>
              <a:off x="2222027" y="145601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1"/>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1"/>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1"/>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1"/>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1"/>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1"/>
            <p:cNvSpPr/>
            <p:nvPr/>
          </p:nvSpPr>
          <p:spPr>
            <a:xfrm>
              <a:off x="2234002" y="1549982"/>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1"/>
            <p:cNvSpPr/>
            <p:nvPr/>
          </p:nvSpPr>
          <p:spPr>
            <a:xfrm>
              <a:off x="2234342" y="155002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1"/>
            <p:cNvSpPr/>
            <p:nvPr/>
          </p:nvSpPr>
          <p:spPr>
            <a:xfrm>
              <a:off x="2234722" y="155011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1"/>
            <p:cNvSpPr/>
            <p:nvPr/>
          </p:nvSpPr>
          <p:spPr>
            <a:xfrm>
              <a:off x="2234572" y="1550077"/>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1"/>
            <p:cNvSpPr/>
            <p:nvPr/>
          </p:nvSpPr>
          <p:spPr>
            <a:xfrm>
              <a:off x="2229630" y="1549982"/>
              <a:ext cx="733" cy="54"/>
            </a:xfrm>
            <a:custGeom>
              <a:rect b="b" l="l" r="r" t="t"/>
              <a:pathLst>
                <a:path extrusionOk="0" h="4" w="54">
                  <a:moveTo>
                    <a:pt x="53"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1"/>
            <p:cNvSpPr/>
            <p:nvPr/>
          </p:nvSpPr>
          <p:spPr>
            <a:xfrm>
              <a:off x="2245652" y="1554599"/>
              <a:ext cx="530" cy="54"/>
            </a:xfrm>
            <a:custGeom>
              <a:rect b="b" l="l" r="r" t="t"/>
              <a:pathLst>
                <a:path extrusionOk="0" h="4" w="39">
                  <a:moveTo>
                    <a:pt x="3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1"/>
            <p:cNvSpPr/>
            <p:nvPr/>
          </p:nvSpPr>
          <p:spPr>
            <a:xfrm>
              <a:off x="2244986" y="1554544"/>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1"/>
            <p:cNvSpPr/>
            <p:nvPr/>
          </p:nvSpPr>
          <p:spPr>
            <a:xfrm>
              <a:off x="2235102" y="1550213"/>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1"/>
            <p:cNvSpPr/>
            <p:nvPr/>
          </p:nvSpPr>
          <p:spPr>
            <a:xfrm>
              <a:off x="2244416" y="1554544"/>
              <a:ext cx="434" cy="14"/>
            </a:xfrm>
            <a:custGeom>
              <a:rect b="b" l="l" r="r" t="t"/>
              <a:pathLst>
                <a:path extrusionOk="0" h="1" w="32">
                  <a:moveTo>
                    <a:pt x="32"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1"/>
            <p:cNvSpPr/>
            <p:nvPr/>
          </p:nvSpPr>
          <p:spPr>
            <a:xfrm>
              <a:off x="2233622" y="154998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1"/>
            <p:cNvSpPr/>
            <p:nvPr/>
          </p:nvSpPr>
          <p:spPr>
            <a:xfrm>
              <a:off x="2247267" y="1554789"/>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1"/>
            <p:cNvSpPr/>
            <p:nvPr/>
          </p:nvSpPr>
          <p:spPr>
            <a:xfrm>
              <a:off x="2246412" y="1554694"/>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1"/>
            <p:cNvSpPr/>
            <p:nvPr/>
          </p:nvSpPr>
          <p:spPr>
            <a:xfrm>
              <a:off x="2243941" y="1554504"/>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1"/>
            <p:cNvSpPr/>
            <p:nvPr/>
          </p:nvSpPr>
          <p:spPr>
            <a:xfrm>
              <a:off x="2242420" y="155450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1"/>
            <p:cNvSpPr/>
            <p:nvPr/>
          </p:nvSpPr>
          <p:spPr>
            <a:xfrm>
              <a:off x="2242230" y="1554504"/>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1"/>
            <p:cNvSpPr/>
            <p:nvPr/>
          </p:nvSpPr>
          <p:spPr>
            <a:xfrm>
              <a:off x="2228530" y="1550023"/>
              <a:ext cx="964" cy="109"/>
            </a:xfrm>
            <a:custGeom>
              <a:rect b="b" l="l" r="r" t="t"/>
              <a:pathLst>
                <a:path extrusionOk="0" h="8" w="71">
                  <a:moveTo>
                    <a:pt x="1" y="8"/>
                  </a:moveTo>
                  <a:lnTo>
                    <a:pt x="7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1"/>
            <p:cNvSpPr/>
            <p:nvPr/>
          </p:nvSpPr>
          <p:spPr>
            <a:xfrm>
              <a:off x="2243506" y="1554449"/>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1"/>
            <p:cNvSpPr/>
            <p:nvPr/>
          </p:nvSpPr>
          <p:spPr>
            <a:xfrm>
              <a:off x="2242841"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1"/>
            <p:cNvSpPr/>
            <p:nvPr/>
          </p:nvSpPr>
          <p:spPr>
            <a:xfrm>
              <a:off x="2242610" y="155444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1"/>
            <p:cNvSpPr/>
            <p:nvPr/>
          </p:nvSpPr>
          <p:spPr>
            <a:xfrm>
              <a:off x="223244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1"/>
            <p:cNvSpPr/>
            <p:nvPr/>
          </p:nvSpPr>
          <p:spPr>
            <a:xfrm>
              <a:off x="2242081" y="1554544"/>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1"/>
            <p:cNvSpPr/>
            <p:nvPr/>
          </p:nvSpPr>
          <p:spPr>
            <a:xfrm>
              <a:off x="2243126"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1"/>
            <p:cNvSpPr/>
            <p:nvPr/>
          </p:nvSpPr>
          <p:spPr>
            <a:xfrm>
              <a:off x="2230581" y="1549928"/>
              <a:ext cx="584" cy="14"/>
            </a:xfrm>
            <a:custGeom>
              <a:rect b="b" l="l" r="r" t="t"/>
              <a:pathLst>
                <a:path extrusionOk="0" h="1" w="43">
                  <a:moveTo>
                    <a:pt x="4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1"/>
            <p:cNvSpPr/>
            <p:nvPr/>
          </p:nvSpPr>
          <p:spPr>
            <a:xfrm>
              <a:off x="2234912" y="1550118"/>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1"/>
            <p:cNvSpPr/>
            <p:nvPr/>
          </p:nvSpPr>
          <p:spPr>
            <a:xfrm>
              <a:off x="223301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1"/>
            <p:cNvSpPr/>
            <p:nvPr/>
          </p:nvSpPr>
          <p:spPr>
            <a:xfrm>
              <a:off x="2231436" y="1549928"/>
              <a:ext cx="448" cy="14"/>
            </a:xfrm>
            <a:custGeom>
              <a:rect b="b" l="l" r="r" t="t"/>
              <a:pathLst>
                <a:path extrusionOk="0" h="1" w="33">
                  <a:moveTo>
                    <a:pt x="3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1"/>
            <p:cNvSpPr/>
            <p:nvPr/>
          </p:nvSpPr>
          <p:spPr>
            <a:xfrm>
              <a:off x="2235197" y="155030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1"/>
            <p:cNvSpPr/>
            <p:nvPr/>
          </p:nvSpPr>
          <p:spPr>
            <a:xfrm>
              <a:off x="2242040" y="1554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1"/>
            <p:cNvSpPr/>
            <p:nvPr/>
          </p:nvSpPr>
          <p:spPr>
            <a:xfrm>
              <a:off x="2233486"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1"/>
            <p:cNvSpPr/>
            <p:nvPr/>
          </p:nvSpPr>
          <p:spPr>
            <a:xfrm>
              <a:off x="2235007" y="155017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1"/>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1"/>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1"/>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1"/>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1"/>
            <p:cNvSpPr/>
            <p:nvPr/>
          </p:nvSpPr>
          <p:spPr>
            <a:xfrm>
              <a:off x="2296513" y="2011767"/>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1"/>
            <p:cNvSpPr/>
            <p:nvPr/>
          </p:nvSpPr>
          <p:spPr>
            <a:xfrm>
              <a:off x="2296649" y="2011522"/>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1"/>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1"/>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1"/>
            <p:cNvSpPr/>
            <p:nvPr/>
          </p:nvSpPr>
          <p:spPr>
            <a:xfrm>
              <a:off x="2306248" y="2008196"/>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1"/>
            <p:cNvSpPr/>
            <p:nvPr/>
          </p:nvSpPr>
          <p:spPr>
            <a:xfrm>
              <a:off x="2336336" y="201808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1"/>
            <p:cNvSpPr/>
            <p:nvPr/>
          </p:nvSpPr>
          <p:spPr>
            <a:xfrm>
              <a:off x="2336675" y="201789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1"/>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1"/>
            <p:cNvSpPr/>
            <p:nvPr/>
          </p:nvSpPr>
          <p:spPr>
            <a:xfrm>
              <a:off x="2335765" y="20182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1"/>
            <p:cNvSpPr/>
            <p:nvPr/>
          </p:nvSpPr>
          <p:spPr>
            <a:xfrm>
              <a:off x="2335480" y="2018230"/>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1"/>
            <p:cNvSpPr/>
            <p:nvPr/>
          </p:nvSpPr>
          <p:spPr>
            <a:xfrm>
              <a:off x="2335249" y="201813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1"/>
            <p:cNvSpPr/>
            <p:nvPr/>
          </p:nvSpPr>
          <p:spPr>
            <a:xfrm>
              <a:off x="2336051" y="2018175"/>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1"/>
            <p:cNvSpPr/>
            <p:nvPr/>
          </p:nvSpPr>
          <p:spPr>
            <a:xfrm>
              <a:off x="2335059" y="2017985"/>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1"/>
            <p:cNvSpPr/>
            <p:nvPr/>
          </p:nvSpPr>
          <p:spPr>
            <a:xfrm>
              <a:off x="2337816" y="2016804"/>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1"/>
            <p:cNvSpPr/>
            <p:nvPr/>
          </p:nvSpPr>
          <p:spPr>
            <a:xfrm>
              <a:off x="2337245" y="201741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1"/>
            <p:cNvSpPr/>
            <p:nvPr/>
          </p:nvSpPr>
          <p:spPr>
            <a:xfrm>
              <a:off x="2337571" y="201718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1"/>
            <p:cNvSpPr/>
            <p:nvPr/>
          </p:nvSpPr>
          <p:spPr>
            <a:xfrm>
              <a:off x="2336960" y="201770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1"/>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1"/>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1"/>
            <p:cNvSpPr/>
            <p:nvPr/>
          </p:nvSpPr>
          <p:spPr>
            <a:xfrm>
              <a:off x="2310050" y="2009961"/>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1"/>
            <p:cNvSpPr/>
            <p:nvPr/>
          </p:nvSpPr>
          <p:spPr>
            <a:xfrm>
              <a:off x="2351651" y="201395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1"/>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1"/>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1"/>
            <p:cNvSpPr/>
            <p:nvPr/>
          </p:nvSpPr>
          <p:spPr>
            <a:xfrm>
              <a:off x="2351027" y="201414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1"/>
            <p:cNvSpPr/>
            <p:nvPr/>
          </p:nvSpPr>
          <p:spPr>
            <a:xfrm>
              <a:off x="2351312" y="2014048"/>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1"/>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1"/>
            <p:cNvSpPr/>
            <p:nvPr/>
          </p:nvSpPr>
          <p:spPr>
            <a:xfrm>
              <a:off x="2263710" y="205268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1"/>
            <p:cNvSpPr/>
            <p:nvPr/>
          </p:nvSpPr>
          <p:spPr>
            <a:xfrm>
              <a:off x="2264144" y="2052540"/>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1"/>
            <p:cNvSpPr/>
            <p:nvPr/>
          </p:nvSpPr>
          <p:spPr>
            <a:xfrm>
              <a:off x="2265135" y="2052024"/>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1"/>
            <p:cNvSpPr/>
            <p:nvPr/>
          </p:nvSpPr>
          <p:spPr>
            <a:xfrm>
              <a:off x="2264524" y="2052404"/>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1"/>
            <p:cNvSpPr/>
            <p:nvPr/>
          </p:nvSpPr>
          <p:spPr>
            <a:xfrm>
              <a:off x="2265475" y="2051834"/>
              <a:ext cx="394" cy="149"/>
            </a:xfrm>
            <a:custGeom>
              <a:rect b="b" l="l" r="r" t="t"/>
              <a:pathLst>
                <a:path extrusionOk="0" h="11" w="29">
                  <a:moveTo>
                    <a:pt x="0" y="11"/>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1"/>
            <p:cNvSpPr/>
            <p:nvPr/>
          </p:nvSpPr>
          <p:spPr>
            <a:xfrm>
              <a:off x="2266941" y="2051304"/>
              <a:ext cx="448" cy="163"/>
            </a:xfrm>
            <a:custGeom>
              <a:rect b="b" l="l" r="r" t="t"/>
              <a:pathLst>
                <a:path extrusionOk="0" h="12" w="33">
                  <a:moveTo>
                    <a:pt x="1" y="1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1"/>
            <p:cNvSpPr/>
            <p:nvPr/>
          </p:nvSpPr>
          <p:spPr>
            <a:xfrm>
              <a:off x="2270037" y="205050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1"/>
            <p:cNvSpPr/>
            <p:nvPr/>
          </p:nvSpPr>
          <p:spPr>
            <a:xfrm>
              <a:off x="2263329" y="205273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1"/>
            <p:cNvSpPr/>
            <p:nvPr/>
          </p:nvSpPr>
          <p:spPr>
            <a:xfrm>
              <a:off x="2265896" y="2051644"/>
              <a:ext cx="489" cy="204"/>
            </a:xfrm>
            <a:custGeom>
              <a:rect b="b" l="l" r="r" t="t"/>
              <a:pathLst>
                <a:path extrusionOk="0" h="15" w="36">
                  <a:moveTo>
                    <a:pt x="1" y="14"/>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1"/>
            <p:cNvSpPr/>
            <p:nvPr/>
          </p:nvSpPr>
          <p:spPr>
            <a:xfrm>
              <a:off x="2266371" y="2051495"/>
              <a:ext cx="543" cy="163"/>
            </a:xfrm>
            <a:custGeom>
              <a:rect b="b" l="l" r="r" t="t"/>
              <a:pathLst>
                <a:path extrusionOk="0" h="12" w="40">
                  <a:moveTo>
                    <a:pt x="1" y="11"/>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1"/>
            <p:cNvSpPr/>
            <p:nvPr/>
          </p:nvSpPr>
          <p:spPr>
            <a:xfrm>
              <a:off x="2267756" y="2051169"/>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1"/>
            <p:cNvSpPr/>
            <p:nvPr/>
          </p:nvSpPr>
          <p:spPr>
            <a:xfrm>
              <a:off x="2280872" y="2017035"/>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1"/>
            <p:cNvSpPr/>
            <p:nvPr/>
          </p:nvSpPr>
          <p:spPr>
            <a:xfrm>
              <a:off x="2281958" y="201751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1"/>
            <p:cNvSpPr/>
            <p:nvPr/>
          </p:nvSpPr>
          <p:spPr>
            <a:xfrm>
              <a:off x="2283098" y="2017184"/>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1"/>
            <p:cNvSpPr/>
            <p:nvPr/>
          </p:nvSpPr>
          <p:spPr>
            <a:xfrm>
              <a:off x="2282338" y="201751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1"/>
            <p:cNvSpPr/>
            <p:nvPr/>
          </p:nvSpPr>
          <p:spPr>
            <a:xfrm>
              <a:off x="2282528" y="201751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1"/>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1"/>
            <p:cNvSpPr/>
            <p:nvPr/>
          </p:nvSpPr>
          <p:spPr>
            <a:xfrm>
              <a:off x="2282867" y="201737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1"/>
            <p:cNvSpPr/>
            <p:nvPr/>
          </p:nvSpPr>
          <p:spPr>
            <a:xfrm>
              <a:off x="2281673" y="2017415"/>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1"/>
            <p:cNvSpPr/>
            <p:nvPr/>
          </p:nvSpPr>
          <p:spPr>
            <a:xfrm>
              <a:off x="2280586" y="2016899"/>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1"/>
            <p:cNvSpPr/>
            <p:nvPr/>
          </p:nvSpPr>
          <p:spPr>
            <a:xfrm>
              <a:off x="2280342" y="201675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1"/>
            <p:cNvSpPr/>
            <p:nvPr/>
          </p:nvSpPr>
          <p:spPr>
            <a:xfrm>
              <a:off x="2281442" y="2017320"/>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1"/>
            <p:cNvSpPr/>
            <p:nvPr/>
          </p:nvSpPr>
          <p:spPr>
            <a:xfrm>
              <a:off x="2281157" y="2017225"/>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1"/>
            <p:cNvSpPr/>
            <p:nvPr/>
          </p:nvSpPr>
          <p:spPr>
            <a:xfrm>
              <a:off x="2295793" y="2037863"/>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1"/>
            <p:cNvSpPr/>
            <p:nvPr/>
          </p:nvSpPr>
          <p:spPr>
            <a:xfrm>
              <a:off x="2295562" y="2038284"/>
              <a:ext cx="54" cy="163"/>
            </a:xfrm>
            <a:custGeom>
              <a:rect b="b" l="l" r="r" t="t"/>
              <a:pathLst>
                <a:path extrusionOk="0" h="12" w="4">
                  <a:moveTo>
                    <a:pt x="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1"/>
            <p:cNvSpPr/>
            <p:nvPr/>
          </p:nvSpPr>
          <p:spPr>
            <a:xfrm>
              <a:off x="2295413" y="2038569"/>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1"/>
            <p:cNvSpPr/>
            <p:nvPr/>
          </p:nvSpPr>
          <p:spPr>
            <a:xfrm>
              <a:off x="2295698" y="2038053"/>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1"/>
            <p:cNvSpPr/>
            <p:nvPr/>
          </p:nvSpPr>
          <p:spPr>
            <a:xfrm>
              <a:off x="2294897" y="20396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1"/>
            <p:cNvSpPr/>
            <p:nvPr/>
          </p:nvSpPr>
          <p:spPr>
            <a:xfrm>
              <a:off x="2295277" y="2038908"/>
              <a:ext cx="54" cy="149"/>
            </a:xfrm>
            <a:custGeom>
              <a:rect b="b" l="l" r="r" t="t"/>
              <a:pathLst>
                <a:path extrusionOk="0" h="11" w="4">
                  <a:moveTo>
                    <a:pt x="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1"/>
            <p:cNvSpPr/>
            <p:nvPr/>
          </p:nvSpPr>
          <p:spPr>
            <a:xfrm>
              <a:off x="2295087" y="203923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1"/>
            <p:cNvSpPr/>
            <p:nvPr/>
          </p:nvSpPr>
          <p:spPr>
            <a:xfrm>
              <a:off x="2296228" y="2037293"/>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1"/>
            <p:cNvSpPr/>
            <p:nvPr/>
          </p:nvSpPr>
          <p:spPr>
            <a:xfrm>
              <a:off x="2296323" y="203719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1"/>
            <p:cNvSpPr/>
            <p:nvPr/>
          </p:nvSpPr>
          <p:spPr>
            <a:xfrm>
              <a:off x="2294707" y="204028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1"/>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1"/>
            <p:cNvSpPr/>
            <p:nvPr/>
          </p:nvSpPr>
          <p:spPr>
            <a:xfrm>
              <a:off x="2296133" y="2037388"/>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1"/>
            <p:cNvSpPr/>
            <p:nvPr/>
          </p:nvSpPr>
          <p:spPr>
            <a:xfrm>
              <a:off x="2295943" y="203767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1"/>
            <p:cNvSpPr/>
            <p:nvPr/>
          </p:nvSpPr>
          <p:spPr>
            <a:xfrm>
              <a:off x="2296038" y="2037523"/>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1"/>
            <p:cNvSpPr/>
            <p:nvPr/>
          </p:nvSpPr>
          <p:spPr>
            <a:xfrm>
              <a:off x="2294422" y="2040809"/>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1"/>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1"/>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1"/>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1"/>
            <p:cNvSpPr/>
            <p:nvPr/>
          </p:nvSpPr>
          <p:spPr>
            <a:xfrm>
              <a:off x="2579807" y="1723951"/>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1"/>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1"/>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1"/>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1"/>
            <p:cNvSpPr/>
            <p:nvPr/>
          </p:nvSpPr>
          <p:spPr>
            <a:xfrm>
              <a:off x="2576291" y="172524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1"/>
            <p:cNvSpPr/>
            <p:nvPr/>
          </p:nvSpPr>
          <p:spPr>
            <a:xfrm>
              <a:off x="2579427" y="172404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1"/>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1"/>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1"/>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1"/>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1"/>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1"/>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1"/>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1"/>
            <p:cNvSpPr/>
            <p:nvPr/>
          </p:nvSpPr>
          <p:spPr>
            <a:xfrm>
              <a:off x="2202543" y="14178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1"/>
            <p:cNvSpPr/>
            <p:nvPr/>
          </p:nvSpPr>
          <p:spPr>
            <a:xfrm>
              <a:off x="2202258" y="1418267"/>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1"/>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1"/>
            <p:cNvSpPr/>
            <p:nvPr/>
          </p:nvSpPr>
          <p:spPr>
            <a:xfrm>
              <a:off x="2201688" y="1419082"/>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1"/>
            <p:cNvSpPr/>
            <p:nvPr/>
          </p:nvSpPr>
          <p:spPr>
            <a:xfrm>
              <a:off x="2201973" y="1418647"/>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1"/>
            <p:cNvSpPr/>
            <p:nvPr/>
          </p:nvSpPr>
          <p:spPr>
            <a:xfrm>
              <a:off x="2206480" y="14160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1"/>
            <p:cNvSpPr/>
            <p:nvPr/>
          </p:nvSpPr>
          <p:spPr>
            <a:xfrm>
              <a:off x="2202923" y="1417561"/>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1"/>
            <p:cNvSpPr/>
            <p:nvPr/>
          </p:nvSpPr>
          <p:spPr>
            <a:xfrm>
              <a:off x="2203249" y="1417222"/>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1"/>
            <p:cNvSpPr/>
            <p:nvPr/>
          </p:nvSpPr>
          <p:spPr>
            <a:xfrm>
              <a:off x="2205625" y="1416081"/>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1"/>
            <p:cNvSpPr/>
            <p:nvPr/>
          </p:nvSpPr>
          <p:spPr>
            <a:xfrm>
              <a:off x="2206060" y="141604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1"/>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1"/>
            <p:cNvSpPr/>
            <p:nvPr/>
          </p:nvSpPr>
          <p:spPr>
            <a:xfrm>
              <a:off x="2204104" y="141670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1"/>
            <p:cNvSpPr/>
            <p:nvPr/>
          </p:nvSpPr>
          <p:spPr>
            <a:xfrm>
              <a:off x="2264334" y="1413135"/>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1"/>
            <p:cNvSpPr/>
            <p:nvPr/>
          </p:nvSpPr>
          <p:spPr>
            <a:xfrm>
              <a:off x="2204865" y="1416271"/>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1"/>
            <p:cNvSpPr/>
            <p:nvPr/>
          </p:nvSpPr>
          <p:spPr>
            <a:xfrm>
              <a:off x="2204485" y="1416461"/>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1"/>
            <p:cNvSpPr/>
            <p:nvPr/>
          </p:nvSpPr>
          <p:spPr>
            <a:xfrm>
              <a:off x="2205245" y="1416176"/>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1"/>
            <p:cNvSpPr/>
            <p:nvPr/>
          </p:nvSpPr>
          <p:spPr>
            <a:xfrm>
              <a:off x="2199162" y="141893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1"/>
            <p:cNvSpPr/>
            <p:nvPr/>
          </p:nvSpPr>
          <p:spPr>
            <a:xfrm>
              <a:off x="2198823" y="141902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1"/>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1"/>
            <p:cNvSpPr/>
            <p:nvPr/>
          </p:nvSpPr>
          <p:spPr>
            <a:xfrm>
              <a:off x="2200248" y="141883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1"/>
            <p:cNvSpPr/>
            <p:nvPr/>
          </p:nvSpPr>
          <p:spPr>
            <a:xfrm>
              <a:off x="2199488" y="141883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1"/>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1"/>
            <p:cNvSpPr/>
            <p:nvPr/>
          </p:nvSpPr>
          <p:spPr>
            <a:xfrm>
              <a:off x="2201158" y="1419082"/>
              <a:ext cx="244" cy="109"/>
            </a:xfrm>
            <a:custGeom>
              <a:rect b="b" l="l" r="r" t="t"/>
              <a:pathLst>
                <a:path extrusionOk="0" h="8" w="18">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1"/>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1"/>
            <p:cNvSpPr/>
            <p:nvPr/>
          </p:nvSpPr>
          <p:spPr>
            <a:xfrm>
              <a:off x="2199828" y="141883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1"/>
            <p:cNvSpPr/>
            <p:nvPr/>
          </p:nvSpPr>
          <p:spPr>
            <a:xfrm>
              <a:off x="2200683" y="141893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1"/>
            <p:cNvSpPr/>
            <p:nvPr/>
          </p:nvSpPr>
          <p:spPr>
            <a:xfrm>
              <a:off x="2133705" y="154057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1"/>
            <p:cNvSpPr/>
            <p:nvPr/>
          </p:nvSpPr>
          <p:spPr>
            <a:xfrm>
              <a:off x="2134275" y="1540668"/>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1"/>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1"/>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1"/>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1"/>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1"/>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1"/>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1"/>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1"/>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1"/>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1"/>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1"/>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1"/>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1"/>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1"/>
            <p:cNvSpPr/>
            <p:nvPr/>
          </p:nvSpPr>
          <p:spPr>
            <a:xfrm>
              <a:off x="2645210" y="1808322"/>
              <a:ext cx="434" cy="299"/>
            </a:xfrm>
            <a:custGeom>
              <a:rect b="b" l="l" r="r" t="t"/>
              <a:pathLst>
                <a:path extrusionOk="0" h="22" w="32">
                  <a:moveTo>
                    <a:pt x="0" y="1"/>
                  </a:moveTo>
                  <a:lnTo>
                    <a:pt x="3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1"/>
            <p:cNvSpPr/>
            <p:nvPr/>
          </p:nvSpPr>
          <p:spPr>
            <a:xfrm>
              <a:off x="2646201" y="1809041"/>
              <a:ext cx="448" cy="339"/>
            </a:xfrm>
            <a:custGeom>
              <a:rect b="b" l="l" r="r" t="t"/>
              <a:pathLst>
                <a:path extrusionOk="0" h="25" w="33">
                  <a:moveTo>
                    <a:pt x="1"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1"/>
            <p:cNvSpPr/>
            <p:nvPr/>
          </p:nvSpPr>
          <p:spPr>
            <a:xfrm>
              <a:off x="2645685" y="1808661"/>
              <a:ext cx="434" cy="339"/>
            </a:xfrm>
            <a:custGeom>
              <a:rect b="b" l="l" r="r" t="t"/>
              <a:pathLst>
                <a:path extrusionOk="0" h="25" w="32">
                  <a:moveTo>
                    <a:pt x="0"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1"/>
            <p:cNvSpPr/>
            <p:nvPr/>
          </p:nvSpPr>
          <p:spPr>
            <a:xfrm>
              <a:off x="2757863" y="1824818"/>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1"/>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1"/>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1"/>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1"/>
            <p:cNvSpPr/>
            <p:nvPr/>
          </p:nvSpPr>
          <p:spPr>
            <a:xfrm>
              <a:off x="2642685" y="1805321"/>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1"/>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1"/>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1"/>
            <p:cNvSpPr/>
            <p:nvPr/>
          </p:nvSpPr>
          <p:spPr>
            <a:xfrm>
              <a:off x="2643404" y="1805945"/>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1"/>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1"/>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1"/>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1"/>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1"/>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1"/>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1"/>
            <p:cNvSpPr/>
            <p:nvPr/>
          </p:nvSpPr>
          <p:spPr>
            <a:xfrm>
              <a:off x="2760049" y="1825959"/>
              <a:ext cx="204" cy="54"/>
            </a:xfrm>
            <a:custGeom>
              <a:rect b="b" l="l" r="r" t="t"/>
              <a:pathLst>
                <a:path extrusionOk="0" h="4" w="15">
                  <a:moveTo>
                    <a:pt x="0" y="0"/>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1"/>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1"/>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1"/>
            <p:cNvSpPr/>
            <p:nvPr/>
          </p:nvSpPr>
          <p:spPr>
            <a:xfrm>
              <a:off x="2726580" y="1830426"/>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1"/>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1"/>
            <p:cNvSpPr/>
            <p:nvPr/>
          </p:nvSpPr>
          <p:spPr>
            <a:xfrm>
              <a:off x="2754577" y="17042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1"/>
            <p:cNvSpPr/>
            <p:nvPr/>
          </p:nvSpPr>
          <p:spPr>
            <a:xfrm>
              <a:off x="2822125" y="1713781"/>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1"/>
            <p:cNvSpPr/>
            <p:nvPr/>
          </p:nvSpPr>
          <p:spPr>
            <a:xfrm>
              <a:off x="2821324" y="1714297"/>
              <a:ext cx="95" cy="68"/>
            </a:xfrm>
            <a:custGeom>
              <a:rect b="b" l="l" r="r" t="t"/>
              <a:pathLst>
                <a:path extrusionOk="0" h="5" w="7">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1"/>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1"/>
            <p:cNvSpPr/>
            <p:nvPr/>
          </p:nvSpPr>
          <p:spPr>
            <a:xfrm>
              <a:off x="2819124" y="171534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1"/>
            <p:cNvSpPr/>
            <p:nvPr/>
          </p:nvSpPr>
          <p:spPr>
            <a:xfrm>
              <a:off x="2822980" y="1713211"/>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1"/>
            <p:cNvSpPr/>
            <p:nvPr/>
          </p:nvSpPr>
          <p:spPr>
            <a:xfrm>
              <a:off x="2924459" y="1658548"/>
              <a:ext cx="869" cy="720"/>
            </a:xfrm>
            <a:custGeom>
              <a:rect b="b" l="l" r="r" t="t"/>
              <a:pathLst>
                <a:path extrusionOk="0" h="53" w="64">
                  <a:moveTo>
                    <a:pt x="64" y="5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1"/>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1"/>
            <p:cNvSpPr/>
            <p:nvPr/>
          </p:nvSpPr>
          <p:spPr>
            <a:xfrm>
              <a:off x="2818459" y="171553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1"/>
            <p:cNvSpPr/>
            <p:nvPr/>
          </p:nvSpPr>
          <p:spPr>
            <a:xfrm>
              <a:off x="2820550" y="171477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1"/>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1"/>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1"/>
            <p:cNvSpPr/>
            <p:nvPr/>
          </p:nvSpPr>
          <p:spPr>
            <a:xfrm>
              <a:off x="2817943" y="171558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1"/>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1"/>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1"/>
            <p:cNvSpPr/>
            <p:nvPr/>
          </p:nvSpPr>
          <p:spPr>
            <a:xfrm>
              <a:off x="2803687" y="1710645"/>
              <a:ext cx="679" cy="394"/>
            </a:xfrm>
            <a:custGeom>
              <a:rect b="b" l="l" r="r" t="t"/>
              <a:pathLst>
                <a:path extrusionOk="0" h="29" w="50">
                  <a:moveTo>
                    <a:pt x="0" y="0"/>
                  </a:moveTo>
                  <a:lnTo>
                    <a:pt x="49"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1"/>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1"/>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1"/>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1"/>
            <p:cNvSpPr/>
            <p:nvPr/>
          </p:nvSpPr>
          <p:spPr>
            <a:xfrm>
              <a:off x="2597825" y="1732030"/>
              <a:ext cx="109" cy="258"/>
            </a:xfrm>
            <a:custGeom>
              <a:rect b="b" l="l" r="r" t="t"/>
              <a:pathLst>
                <a:path extrusionOk="0" h="19" w="8">
                  <a:moveTo>
                    <a:pt x="7"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1"/>
            <p:cNvSpPr/>
            <p:nvPr/>
          </p:nvSpPr>
          <p:spPr>
            <a:xfrm>
              <a:off x="2643975" y="1710455"/>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1"/>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1"/>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1"/>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1"/>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1"/>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1"/>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1"/>
            <p:cNvSpPr/>
            <p:nvPr/>
          </p:nvSpPr>
          <p:spPr>
            <a:xfrm>
              <a:off x="2627437" y="176663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1"/>
            <p:cNvSpPr/>
            <p:nvPr/>
          </p:nvSpPr>
          <p:spPr>
            <a:xfrm>
              <a:off x="2629094" y="17652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1"/>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1"/>
            <p:cNvSpPr/>
            <p:nvPr/>
          </p:nvSpPr>
          <p:spPr>
            <a:xfrm>
              <a:off x="2634701" y="1762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1"/>
            <p:cNvSpPr/>
            <p:nvPr/>
          </p:nvSpPr>
          <p:spPr>
            <a:xfrm>
              <a:off x="2634701" y="1780759"/>
              <a:ext cx="679" cy="54"/>
            </a:xfrm>
            <a:custGeom>
              <a:rect b="b" l="l" r="r" t="t"/>
              <a:pathLst>
                <a:path extrusionOk="0" h="4" w="50">
                  <a:moveTo>
                    <a:pt x="50"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1"/>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1"/>
            <p:cNvSpPr/>
            <p:nvPr/>
          </p:nvSpPr>
          <p:spPr>
            <a:xfrm>
              <a:off x="2635421" y="1780705"/>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1"/>
            <p:cNvSpPr/>
            <p:nvPr/>
          </p:nvSpPr>
          <p:spPr>
            <a:xfrm>
              <a:off x="2636127" y="1780610"/>
              <a:ext cx="543" cy="68"/>
            </a:xfrm>
            <a:custGeom>
              <a:rect b="b" l="l" r="r" t="t"/>
              <a:pathLst>
                <a:path extrusionOk="0" h="5" w="40">
                  <a:moveTo>
                    <a:pt x="3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1"/>
            <p:cNvSpPr/>
            <p:nvPr/>
          </p:nvSpPr>
          <p:spPr>
            <a:xfrm>
              <a:off x="2635272" y="17627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1"/>
            <p:cNvSpPr/>
            <p:nvPr/>
          </p:nvSpPr>
          <p:spPr>
            <a:xfrm>
              <a:off x="2636751" y="1780474"/>
              <a:ext cx="489" cy="109"/>
            </a:xfrm>
            <a:custGeom>
              <a:rect b="b" l="l" r="r" t="t"/>
              <a:pathLst>
                <a:path extrusionOk="0" h="8" w="36">
                  <a:moveTo>
                    <a:pt x="3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1"/>
            <p:cNvSpPr/>
            <p:nvPr/>
          </p:nvSpPr>
          <p:spPr>
            <a:xfrm>
              <a:off x="2963060" y="1726992"/>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1"/>
            <p:cNvSpPr/>
            <p:nvPr/>
          </p:nvSpPr>
          <p:spPr>
            <a:xfrm>
              <a:off x="2962449" y="1728038"/>
              <a:ext cx="149" cy="258"/>
            </a:xfrm>
            <a:custGeom>
              <a:rect b="b" l="l" r="r" t="t"/>
              <a:pathLst>
                <a:path extrusionOk="0" h="19" w="11">
                  <a:moveTo>
                    <a:pt x="11"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1"/>
            <p:cNvSpPr/>
            <p:nvPr/>
          </p:nvSpPr>
          <p:spPr>
            <a:xfrm>
              <a:off x="3013201" y="1703272"/>
              <a:ext cx="299" cy="109"/>
            </a:xfrm>
            <a:custGeom>
              <a:rect b="b" l="l" r="r" t="t"/>
              <a:pathLst>
                <a:path extrusionOk="0" h="8" w="22">
                  <a:moveTo>
                    <a:pt x="22"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1"/>
            <p:cNvSpPr/>
            <p:nvPr/>
          </p:nvSpPr>
          <p:spPr>
            <a:xfrm>
              <a:off x="2963684" y="1726286"/>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1"/>
            <p:cNvSpPr/>
            <p:nvPr/>
          </p:nvSpPr>
          <p:spPr>
            <a:xfrm>
              <a:off x="2962204" y="1728662"/>
              <a:ext cx="109" cy="244"/>
            </a:xfrm>
            <a:custGeom>
              <a:rect b="b" l="l" r="r" t="t"/>
              <a:pathLst>
                <a:path extrusionOk="0" h="18" w="8">
                  <a:moveTo>
                    <a:pt x="8"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1"/>
            <p:cNvSpPr/>
            <p:nvPr/>
          </p:nvSpPr>
          <p:spPr>
            <a:xfrm>
              <a:off x="2962774" y="1727468"/>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1"/>
            <p:cNvSpPr/>
            <p:nvPr/>
          </p:nvSpPr>
          <p:spPr>
            <a:xfrm>
              <a:off x="3012536" y="1703177"/>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1"/>
            <p:cNvSpPr/>
            <p:nvPr/>
          </p:nvSpPr>
          <p:spPr>
            <a:xfrm>
              <a:off x="2963345" y="172661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1"/>
            <p:cNvSpPr/>
            <p:nvPr/>
          </p:nvSpPr>
          <p:spPr>
            <a:xfrm>
              <a:off x="2964010" y="172604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1"/>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1"/>
            <p:cNvSpPr/>
            <p:nvPr/>
          </p:nvSpPr>
          <p:spPr>
            <a:xfrm>
              <a:off x="3011966" y="17031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1"/>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1"/>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1"/>
            <p:cNvSpPr/>
            <p:nvPr/>
          </p:nvSpPr>
          <p:spPr>
            <a:xfrm>
              <a:off x="2650343" y="181141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1"/>
            <p:cNvSpPr/>
            <p:nvPr/>
          </p:nvSpPr>
          <p:spPr>
            <a:xfrm>
              <a:off x="2650723" y="1811322"/>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1"/>
            <p:cNvSpPr/>
            <p:nvPr/>
          </p:nvSpPr>
          <p:spPr>
            <a:xfrm>
              <a:off x="2698067" y="1830086"/>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1"/>
            <p:cNvSpPr/>
            <p:nvPr/>
          </p:nvSpPr>
          <p:spPr>
            <a:xfrm>
              <a:off x="2651008" y="1811227"/>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1"/>
            <p:cNvSpPr/>
            <p:nvPr/>
          </p:nvSpPr>
          <p:spPr>
            <a:xfrm>
              <a:off x="2651198" y="181113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1"/>
            <p:cNvSpPr/>
            <p:nvPr/>
          </p:nvSpPr>
          <p:spPr>
            <a:xfrm>
              <a:off x="2649012" y="18116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1"/>
            <p:cNvSpPr/>
            <p:nvPr/>
          </p:nvSpPr>
          <p:spPr>
            <a:xfrm>
              <a:off x="2649487" y="181155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1"/>
            <p:cNvSpPr/>
            <p:nvPr/>
          </p:nvSpPr>
          <p:spPr>
            <a:xfrm>
              <a:off x="2649962" y="181145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1"/>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1"/>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1"/>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1"/>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1"/>
            <p:cNvSpPr/>
            <p:nvPr/>
          </p:nvSpPr>
          <p:spPr>
            <a:xfrm>
              <a:off x="2786661" y="1879766"/>
              <a:ext cx="394" cy="149"/>
            </a:xfrm>
            <a:custGeom>
              <a:rect b="b" l="l" r="r" t="t"/>
              <a:pathLst>
                <a:path extrusionOk="0" h="11" w="29">
                  <a:moveTo>
                    <a:pt x="1" y="11"/>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1"/>
            <p:cNvSpPr/>
            <p:nvPr/>
          </p:nvSpPr>
          <p:spPr>
            <a:xfrm>
              <a:off x="2761230" y="182599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1"/>
            <p:cNvSpPr/>
            <p:nvPr/>
          </p:nvSpPr>
          <p:spPr>
            <a:xfrm>
              <a:off x="2761474" y="182586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1"/>
            <p:cNvSpPr/>
            <p:nvPr/>
          </p:nvSpPr>
          <p:spPr>
            <a:xfrm>
              <a:off x="2761705" y="182576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1"/>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1"/>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1"/>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1"/>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1"/>
            <p:cNvSpPr/>
            <p:nvPr/>
          </p:nvSpPr>
          <p:spPr>
            <a:xfrm>
              <a:off x="2724204" y="1829570"/>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1"/>
            <p:cNvSpPr/>
            <p:nvPr/>
          </p:nvSpPr>
          <p:spPr>
            <a:xfrm>
              <a:off x="2722208" y="182885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1"/>
            <p:cNvSpPr/>
            <p:nvPr/>
          </p:nvSpPr>
          <p:spPr>
            <a:xfrm>
              <a:off x="2724679" y="1829855"/>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1"/>
            <p:cNvSpPr/>
            <p:nvPr/>
          </p:nvSpPr>
          <p:spPr>
            <a:xfrm>
              <a:off x="2720593" y="1828905"/>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1"/>
            <p:cNvSpPr/>
            <p:nvPr/>
          </p:nvSpPr>
          <p:spPr>
            <a:xfrm>
              <a:off x="2720077" y="1828905"/>
              <a:ext cx="489" cy="54"/>
            </a:xfrm>
            <a:custGeom>
              <a:rect b="b" l="l" r="r" t="t"/>
              <a:pathLst>
                <a:path extrusionOk="0" h="4" w="36">
                  <a:moveTo>
                    <a:pt x="0" y="4"/>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1"/>
            <p:cNvSpPr/>
            <p:nvPr/>
          </p:nvSpPr>
          <p:spPr>
            <a:xfrm>
              <a:off x="2722588" y="182894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1"/>
            <p:cNvSpPr/>
            <p:nvPr/>
          </p:nvSpPr>
          <p:spPr>
            <a:xfrm>
              <a:off x="2723349" y="1829190"/>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1"/>
            <p:cNvSpPr/>
            <p:nvPr/>
          </p:nvSpPr>
          <p:spPr>
            <a:xfrm>
              <a:off x="2722969" y="182904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1"/>
            <p:cNvSpPr/>
            <p:nvPr/>
          </p:nvSpPr>
          <p:spPr>
            <a:xfrm>
              <a:off x="2723783" y="1829380"/>
              <a:ext cx="204" cy="109"/>
            </a:xfrm>
            <a:custGeom>
              <a:rect b="b" l="l" r="r" t="t"/>
              <a:pathLst>
                <a:path extrusionOk="0" h="8" w="15">
                  <a:moveTo>
                    <a:pt x="0" y="0"/>
                  </a:moveTo>
                  <a:lnTo>
                    <a:pt x="1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1"/>
            <p:cNvSpPr/>
            <p:nvPr/>
          </p:nvSpPr>
          <p:spPr>
            <a:xfrm>
              <a:off x="2720878" y="182885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1"/>
            <p:cNvSpPr/>
            <p:nvPr/>
          </p:nvSpPr>
          <p:spPr>
            <a:xfrm>
              <a:off x="2721217" y="182881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1"/>
            <p:cNvSpPr/>
            <p:nvPr/>
          </p:nvSpPr>
          <p:spPr>
            <a:xfrm>
              <a:off x="2721882" y="1828810"/>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1"/>
            <p:cNvSpPr/>
            <p:nvPr/>
          </p:nvSpPr>
          <p:spPr>
            <a:xfrm>
              <a:off x="2725155" y="1830181"/>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1"/>
            <p:cNvSpPr/>
            <p:nvPr/>
          </p:nvSpPr>
          <p:spPr>
            <a:xfrm>
              <a:off x="2721543" y="18288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1"/>
            <p:cNvSpPr/>
            <p:nvPr/>
          </p:nvSpPr>
          <p:spPr>
            <a:xfrm>
              <a:off x="2725630" y="183061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1"/>
            <p:cNvSpPr/>
            <p:nvPr/>
          </p:nvSpPr>
          <p:spPr>
            <a:xfrm>
              <a:off x="2704530" y="183388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1"/>
            <p:cNvSpPr/>
            <p:nvPr/>
          </p:nvSpPr>
          <p:spPr>
            <a:xfrm>
              <a:off x="2801976" y="187140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1"/>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1"/>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1"/>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1"/>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1"/>
            <p:cNvSpPr/>
            <p:nvPr/>
          </p:nvSpPr>
          <p:spPr>
            <a:xfrm>
              <a:off x="2822750" y="1866596"/>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1"/>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1"/>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1"/>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1"/>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1"/>
            <p:cNvSpPr/>
            <p:nvPr/>
          </p:nvSpPr>
          <p:spPr>
            <a:xfrm>
              <a:off x="2796178" y="187368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1"/>
            <p:cNvSpPr/>
            <p:nvPr/>
          </p:nvSpPr>
          <p:spPr>
            <a:xfrm>
              <a:off x="2795798" y="187377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1"/>
            <p:cNvSpPr/>
            <p:nvPr/>
          </p:nvSpPr>
          <p:spPr>
            <a:xfrm>
              <a:off x="2795459" y="18737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1"/>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1"/>
            <p:cNvSpPr/>
            <p:nvPr/>
          </p:nvSpPr>
          <p:spPr>
            <a:xfrm>
              <a:off x="2796559" y="1873399"/>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1"/>
            <p:cNvSpPr/>
            <p:nvPr/>
          </p:nvSpPr>
          <p:spPr>
            <a:xfrm>
              <a:off x="2794984" y="1873724"/>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1"/>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1"/>
            <p:cNvSpPr/>
            <p:nvPr/>
          </p:nvSpPr>
          <p:spPr>
            <a:xfrm>
              <a:off x="2796980" y="1873303"/>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1"/>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1"/>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1"/>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1"/>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1"/>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1"/>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1"/>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1"/>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1"/>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1"/>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1"/>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1"/>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1"/>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1"/>
            <p:cNvSpPr/>
            <p:nvPr/>
          </p:nvSpPr>
          <p:spPr>
            <a:xfrm>
              <a:off x="2364237" y="1918829"/>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1"/>
            <p:cNvSpPr/>
            <p:nvPr/>
          </p:nvSpPr>
          <p:spPr>
            <a:xfrm>
              <a:off x="2364713" y="19185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1"/>
            <p:cNvSpPr/>
            <p:nvPr/>
          </p:nvSpPr>
          <p:spPr>
            <a:xfrm>
              <a:off x="2364102" y="1918978"/>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1"/>
            <p:cNvSpPr/>
            <p:nvPr/>
          </p:nvSpPr>
          <p:spPr>
            <a:xfrm>
              <a:off x="2364672" y="1918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1"/>
            <p:cNvSpPr/>
            <p:nvPr/>
          </p:nvSpPr>
          <p:spPr>
            <a:xfrm>
              <a:off x="2364523" y="19186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1"/>
            <p:cNvSpPr/>
            <p:nvPr/>
          </p:nvSpPr>
          <p:spPr>
            <a:xfrm>
              <a:off x="2364387" y="1918734"/>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1"/>
            <p:cNvSpPr/>
            <p:nvPr/>
          </p:nvSpPr>
          <p:spPr>
            <a:xfrm>
              <a:off x="2363857" y="19190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1"/>
            <p:cNvSpPr/>
            <p:nvPr/>
          </p:nvSpPr>
          <p:spPr>
            <a:xfrm>
              <a:off x="2363341" y="1919358"/>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1"/>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1"/>
            <p:cNvSpPr/>
            <p:nvPr/>
          </p:nvSpPr>
          <p:spPr>
            <a:xfrm>
              <a:off x="2363626" y="1919209"/>
              <a:ext cx="149" cy="68"/>
            </a:xfrm>
            <a:custGeom>
              <a:rect b="b" l="l" r="r" t="t"/>
              <a:pathLst>
                <a:path extrusionOk="0" h="5" w="11">
                  <a:moveTo>
                    <a:pt x="0" y="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1"/>
            <p:cNvSpPr/>
            <p:nvPr/>
          </p:nvSpPr>
          <p:spPr>
            <a:xfrm>
              <a:off x="2361766" y="1920024"/>
              <a:ext cx="394" cy="204"/>
            </a:xfrm>
            <a:custGeom>
              <a:rect b="b" l="l" r="r" t="t"/>
              <a:pathLst>
                <a:path extrusionOk="0" h="15" w="29">
                  <a:moveTo>
                    <a:pt x="1" y="1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1"/>
            <p:cNvSpPr/>
            <p:nvPr/>
          </p:nvSpPr>
          <p:spPr>
            <a:xfrm>
              <a:off x="2423463" y="1902672"/>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1"/>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1"/>
            <p:cNvSpPr/>
            <p:nvPr/>
          </p:nvSpPr>
          <p:spPr>
            <a:xfrm>
              <a:off x="2364618" y="191859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1"/>
            <p:cNvSpPr/>
            <p:nvPr/>
          </p:nvSpPr>
          <p:spPr>
            <a:xfrm>
              <a:off x="2364767" y="19184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1"/>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1"/>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1"/>
            <p:cNvSpPr/>
            <p:nvPr/>
          </p:nvSpPr>
          <p:spPr>
            <a:xfrm>
              <a:off x="2437773" y="1917172"/>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1"/>
            <p:cNvSpPr/>
            <p:nvPr/>
          </p:nvSpPr>
          <p:spPr>
            <a:xfrm>
              <a:off x="2437203" y="1916032"/>
              <a:ext cx="448" cy="774"/>
            </a:xfrm>
            <a:custGeom>
              <a:rect b="b" l="l" r="r" t="t"/>
              <a:pathLst>
                <a:path extrusionOk="0" h="57" w="33">
                  <a:moveTo>
                    <a:pt x="1" y="0"/>
                  </a:moveTo>
                  <a:lnTo>
                    <a:pt x="32"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1"/>
            <p:cNvSpPr/>
            <p:nvPr/>
          </p:nvSpPr>
          <p:spPr>
            <a:xfrm>
              <a:off x="2436062" y="1913656"/>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1"/>
            <p:cNvSpPr/>
            <p:nvPr/>
          </p:nvSpPr>
          <p:spPr>
            <a:xfrm>
              <a:off x="2436687" y="1914932"/>
              <a:ext cx="394" cy="733"/>
            </a:xfrm>
            <a:custGeom>
              <a:rect b="b" l="l" r="r" t="t"/>
              <a:pathLst>
                <a:path extrusionOk="0" h="54" w="29">
                  <a:moveTo>
                    <a:pt x="0" y="1"/>
                  </a:moveTo>
                  <a:lnTo>
                    <a:pt x="28"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1"/>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1"/>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1"/>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1"/>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1"/>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1"/>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1"/>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1"/>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1"/>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1"/>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1"/>
            <p:cNvSpPr/>
            <p:nvPr/>
          </p:nvSpPr>
          <p:spPr>
            <a:xfrm>
              <a:off x="2461928" y="1715967"/>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1"/>
            <p:cNvSpPr/>
            <p:nvPr/>
          </p:nvSpPr>
          <p:spPr>
            <a:xfrm>
              <a:off x="2465159" y="1716823"/>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1"/>
            <p:cNvSpPr/>
            <p:nvPr/>
          </p:nvSpPr>
          <p:spPr>
            <a:xfrm>
              <a:off x="2462498" y="1716157"/>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1"/>
            <p:cNvSpPr/>
            <p:nvPr/>
          </p:nvSpPr>
          <p:spPr>
            <a:xfrm>
              <a:off x="2463733" y="171653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1"/>
            <p:cNvSpPr/>
            <p:nvPr/>
          </p:nvSpPr>
          <p:spPr>
            <a:xfrm>
              <a:off x="2463109" y="1716388"/>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1"/>
            <p:cNvSpPr/>
            <p:nvPr/>
          </p:nvSpPr>
          <p:spPr>
            <a:xfrm>
              <a:off x="2464399" y="1716728"/>
              <a:ext cx="299" cy="54"/>
            </a:xfrm>
            <a:custGeom>
              <a:rect b="b" l="l" r="r" t="t"/>
              <a:pathLst>
                <a:path extrusionOk="0" h="4" w="22">
                  <a:moveTo>
                    <a:pt x="2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1"/>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1"/>
            <p:cNvSpPr/>
            <p:nvPr/>
          </p:nvSpPr>
          <p:spPr>
            <a:xfrm>
              <a:off x="2465919" y="1716959"/>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1"/>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1"/>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1"/>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1"/>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1"/>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1"/>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1"/>
            <p:cNvSpPr/>
            <p:nvPr/>
          </p:nvSpPr>
          <p:spPr>
            <a:xfrm>
              <a:off x="2374135" y="174438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1"/>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1"/>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1"/>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1"/>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1"/>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1"/>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1"/>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1"/>
            <p:cNvSpPr/>
            <p:nvPr/>
          </p:nvSpPr>
          <p:spPr>
            <a:xfrm>
              <a:off x="2374135" y="17448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1"/>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1"/>
            <p:cNvSpPr/>
            <p:nvPr/>
          </p:nvSpPr>
          <p:spPr>
            <a:xfrm>
              <a:off x="2402458" y="1807181"/>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1"/>
            <p:cNvSpPr/>
            <p:nvPr/>
          </p:nvSpPr>
          <p:spPr>
            <a:xfrm>
              <a:off x="2403218" y="1808186"/>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1"/>
            <p:cNvSpPr/>
            <p:nvPr/>
          </p:nvSpPr>
          <p:spPr>
            <a:xfrm>
              <a:off x="2403504" y="180856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1"/>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1"/>
            <p:cNvSpPr/>
            <p:nvPr/>
          </p:nvSpPr>
          <p:spPr>
            <a:xfrm>
              <a:off x="2403789" y="180889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1"/>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1"/>
            <p:cNvSpPr/>
            <p:nvPr/>
          </p:nvSpPr>
          <p:spPr>
            <a:xfrm>
              <a:off x="2404508" y="180965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1"/>
            <p:cNvSpPr/>
            <p:nvPr/>
          </p:nvSpPr>
          <p:spPr>
            <a:xfrm>
              <a:off x="2402703" y="1807520"/>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1"/>
            <p:cNvSpPr/>
            <p:nvPr/>
          </p:nvSpPr>
          <p:spPr>
            <a:xfrm>
              <a:off x="2402933" y="1807901"/>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1"/>
            <p:cNvSpPr/>
            <p:nvPr/>
          </p:nvSpPr>
          <p:spPr>
            <a:xfrm>
              <a:off x="2404128" y="180927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1"/>
            <p:cNvSpPr/>
            <p:nvPr/>
          </p:nvSpPr>
          <p:spPr>
            <a:xfrm>
              <a:off x="2378697" y="1753468"/>
              <a:ext cx="204" cy="299"/>
            </a:xfrm>
            <a:custGeom>
              <a:rect b="b" l="l" r="r" t="t"/>
              <a:pathLst>
                <a:path extrusionOk="0" h="22" w="15">
                  <a:moveTo>
                    <a:pt x="14"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1"/>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1"/>
            <p:cNvSpPr/>
            <p:nvPr/>
          </p:nvSpPr>
          <p:spPr>
            <a:xfrm>
              <a:off x="2378032" y="17522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1"/>
            <p:cNvSpPr/>
            <p:nvPr/>
          </p:nvSpPr>
          <p:spPr>
            <a:xfrm>
              <a:off x="2402268" y="1806896"/>
              <a:ext cx="109" cy="204"/>
            </a:xfrm>
            <a:custGeom>
              <a:rect b="b" l="l" r="r" t="t"/>
              <a:pathLst>
                <a:path extrusionOk="0" h="15" w="8">
                  <a:moveTo>
                    <a:pt x="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1"/>
            <p:cNvSpPr/>
            <p:nvPr/>
          </p:nvSpPr>
          <p:spPr>
            <a:xfrm>
              <a:off x="2449043" y="1751187"/>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1"/>
            <p:cNvSpPr/>
            <p:nvPr/>
          </p:nvSpPr>
          <p:spPr>
            <a:xfrm>
              <a:off x="2452559" y="1750088"/>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1"/>
            <p:cNvSpPr/>
            <p:nvPr/>
          </p:nvSpPr>
          <p:spPr>
            <a:xfrm>
              <a:off x="2448418" y="175124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1"/>
            <p:cNvSpPr/>
            <p:nvPr/>
          </p:nvSpPr>
          <p:spPr>
            <a:xfrm>
              <a:off x="2451419" y="1750712"/>
              <a:ext cx="149" cy="54"/>
            </a:xfrm>
            <a:custGeom>
              <a:rect b="b" l="l" r="r" t="t"/>
              <a:pathLst>
                <a:path extrusionOk="0" h="4"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1"/>
            <p:cNvSpPr/>
            <p:nvPr/>
          </p:nvSpPr>
          <p:spPr>
            <a:xfrm>
              <a:off x="2451038" y="175080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1"/>
            <p:cNvSpPr/>
            <p:nvPr/>
          </p:nvSpPr>
          <p:spPr>
            <a:xfrm>
              <a:off x="2452179" y="1750332"/>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1"/>
            <p:cNvSpPr/>
            <p:nvPr/>
          </p:nvSpPr>
          <p:spPr>
            <a:xfrm>
              <a:off x="2447658" y="175128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1"/>
            <p:cNvSpPr/>
            <p:nvPr/>
          </p:nvSpPr>
          <p:spPr>
            <a:xfrm>
              <a:off x="2446857" y="175133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1"/>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1"/>
            <p:cNvSpPr/>
            <p:nvPr/>
          </p:nvSpPr>
          <p:spPr>
            <a:xfrm>
              <a:off x="2500610" y="1758886"/>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1"/>
            <p:cNvSpPr/>
            <p:nvPr/>
          </p:nvSpPr>
          <p:spPr>
            <a:xfrm>
              <a:off x="2450658" y="1750902"/>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1"/>
            <p:cNvSpPr/>
            <p:nvPr/>
          </p:nvSpPr>
          <p:spPr>
            <a:xfrm>
              <a:off x="2451989" y="1750481"/>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1"/>
            <p:cNvSpPr/>
            <p:nvPr/>
          </p:nvSpPr>
          <p:spPr>
            <a:xfrm>
              <a:off x="2449654" y="1751092"/>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1"/>
            <p:cNvSpPr/>
            <p:nvPr/>
          </p:nvSpPr>
          <p:spPr>
            <a:xfrm>
              <a:off x="2500664" y="175926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1"/>
            <p:cNvSpPr/>
            <p:nvPr/>
          </p:nvSpPr>
          <p:spPr>
            <a:xfrm>
              <a:off x="2500800" y="176078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1"/>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1"/>
            <p:cNvSpPr/>
            <p:nvPr/>
          </p:nvSpPr>
          <p:spPr>
            <a:xfrm>
              <a:off x="2500759" y="1760216"/>
              <a:ext cx="14" cy="353"/>
            </a:xfrm>
            <a:custGeom>
              <a:rect b="b" l="l" r="r" t="t"/>
              <a:pathLst>
                <a:path extrusionOk="0" h="26" w="1">
                  <a:moveTo>
                    <a:pt x="0"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1"/>
            <p:cNvSpPr/>
            <p:nvPr/>
          </p:nvSpPr>
          <p:spPr>
            <a:xfrm>
              <a:off x="2451704" y="1750576"/>
              <a:ext cx="149" cy="95"/>
            </a:xfrm>
            <a:custGeom>
              <a:rect b="b" l="l" r="r" t="t"/>
              <a:pathLst>
                <a:path extrusionOk="0" h="7"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1"/>
            <p:cNvSpPr/>
            <p:nvPr/>
          </p:nvSpPr>
          <p:spPr>
            <a:xfrm>
              <a:off x="2450183" y="175099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1"/>
            <p:cNvSpPr/>
            <p:nvPr/>
          </p:nvSpPr>
          <p:spPr>
            <a:xfrm>
              <a:off x="2452695" y="1749952"/>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1"/>
            <p:cNvSpPr/>
            <p:nvPr/>
          </p:nvSpPr>
          <p:spPr>
            <a:xfrm>
              <a:off x="2501044" y="1763312"/>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1"/>
            <p:cNvSpPr/>
            <p:nvPr/>
          </p:nvSpPr>
          <p:spPr>
            <a:xfrm>
              <a:off x="2501275" y="1764683"/>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1"/>
            <p:cNvSpPr/>
            <p:nvPr/>
          </p:nvSpPr>
          <p:spPr>
            <a:xfrm>
              <a:off x="2501180" y="176397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1"/>
            <p:cNvSpPr/>
            <p:nvPr/>
          </p:nvSpPr>
          <p:spPr>
            <a:xfrm>
              <a:off x="2452369" y="1750237"/>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1"/>
            <p:cNvSpPr/>
            <p:nvPr/>
          </p:nvSpPr>
          <p:spPr>
            <a:xfrm>
              <a:off x="2501425" y="1765403"/>
              <a:ext cx="54" cy="244"/>
            </a:xfrm>
            <a:custGeom>
              <a:rect b="b" l="l" r="r" t="t"/>
              <a:pathLst>
                <a:path extrusionOk="0" h="18" w="4">
                  <a:moveTo>
                    <a:pt x="4"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1"/>
            <p:cNvSpPr/>
            <p:nvPr/>
          </p:nvSpPr>
          <p:spPr>
            <a:xfrm>
              <a:off x="2500800" y="1761357"/>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1"/>
            <p:cNvSpPr/>
            <p:nvPr/>
          </p:nvSpPr>
          <p:spPr>
            <a:xfrm>
              <a:off x="2500895" y="1761982"/>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1"/>
            <p:cNvSpPr/>
            <p:nvPr/>
          </p:nvSpPr>
          <p:spPr>
            <a:xfrm>
              <a:off x="2500949" y="1762647"/>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1"/>
            <p:cNvSpPr/>
            <p:nvPr/>
          </p:nvSpPr>
          <p:spPr>
            <a:xfrm>
              <a:off x="2501615" y="1766258"/>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1"/>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1"/>
            <p:cNvSpPr/>
            <p:nvPr/>
          </p:nvSpPr>
          <p:spPr>
            <a:xfrm>
              <a:off x="2571159" y="1710115"/>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1"/>
            <p:cNvSpPr/>
            <p:nvPr/>
          </p:nvSpPr>
          <p:spPr>
            <a:xfrm>
              <a:off x="2571960" y="170883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1"/>
            <p:cNvSpPr/>
            <p:nvPr/>
          </p:nvSpPr>
          <p:spPr>
            <a:xfrm>
              <a:off x="2572340" y="170850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1"/>
            <p:cNvSpPr/>
            <p:nvPr/>
          </p:nvSpPr>
          <p:spPr>
            <a:xfrm>
              <a:off x="2572245" y="1708595"/>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1"/>
            <p:cNvSpPr/>
            <p:nvPr/>
          </p:nvSpPr>
          <p:spPr>
            <a:xfrm>
              <a:off x="2571539" y="1709505"/>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1"/>
            <p:cNvSpPr/>
            <p:nvPr/>
          </p:nvSpPr>
          <p:spPr>
            <a:xfrm>
              <a:off x="2571729" y="170921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1"/>
            <p:cNvSpPr/>
            <p:nvPr/>
          </p:nvSpPr>
          <p:spPr>
            <a:xfrm>
              <a:off x="2571349" y="170979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1"/>
            <p:cNvSpPr/>
            <p:nvPr/>
          </p:nvSpPr>
          <p:spPr>
            <a:xfrm>
              <a:off x="2572109" y="1708690"/>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1"/>
            <p:cNvSpPr/>
            <p:nvPr/>
          </p:nvSpPr>
          <p:spPr>
            <a:xfrm>
              <a:off x="2570968" y="171055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1"/>
            <p:cNvSpPr/>
            <p:nvPr/>
          </p:nvSpPr>
          <p:spPr>
            <a:xfrm>
              <a:off x="2641218" y="17061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1"/>
            <p:cNvSpPr/>
            <p:nvPr/>
          </p:nvSpPr>
          <p:spPr>
            <a:xfrm>
              <a:off x="2572584" y="17083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1"/>
            <p:cNvSpPr/>
            <p:nvPr/>
          </p:nvSpPr>
          <p:spPr>
            <a:xfrm>
              <a:off x="2641829" y="1706178"/>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1"/>
            <p:cNvSpPr/>
            <p:nvPr/>
          </p:nvSpPr>
          <p:spPr>
            <a:xfrm>
              <a:off x="2571824" y="170902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1"/>
            <p:cNvSpPr/>
            <p:nvPr/>
          </p:nvSpPr>
          <p:spPr>
            <a:xfrm>
              <a:off x="2642305" y="1706219"/>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1"/>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1"/>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1"/>
            <p:cNvSpPr/>
            <p:nvPr/>
          </p:nvSpPr>
          <p:spPr>
            <a:xfrm>
              <a:off x="2572489" y="1708459"/>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1"/>
            <p:cNvSpPr/>
            <p:nvPr/>
          </p:nvSpPr>
          <p:spPr>
            <a:xfrm>
              <a:off x="2506177" y="1694053"/>
              <a:ext cx="244" cy="299"/>
            </a:xfrm>
            <a:custGeom>
              <a:rect b="b" l="l" r="r" t="t"/>
              <a:pathLst>
                <a:path extrusionOk="0" h="22" w="18">
                  <a:moveTo>
                    <a:pt x="0"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1"/>
            <p:cNvSpPr/>
            <p:nvPr/>
          </p:nvSpPr>
          <p:spPr>
            <a:xfrm>
              <a:off x="2504602" y="1692152"/>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1"/>
            <p:cNvSpPr/>
            <p:nvPr/>
          </p:nvSpPr>
          <p:spPr>
            <a:xfrm>
              <a:off x="2505172" y="1692818"/>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1"/>
            <p:cNvSpPr/>
            <p:nvPr/>
          </p:nvSpPr>
          <p:spPr>
            <a:xfrm>
              <a:off x="2503325" y="1690768"/>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1"/>
            <p:cNvSpPr/>
            <p:nvPr/>
          </p:nvSpPr>
          <p:spPr>
            <a:xfrm>
              <a:off x="2568497" y="171216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1"/>
            <p:cNvSpPr/>
            <p:nvPr/>
          </p:nvSpPr>
          <p:spPr>
            <a:xfrm>
              <a:off x="2567778" y="1712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1"/>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1"/>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1"/>
            <p:cNvSpPr/>
            <p:nvPr/>
          </p:nvSpPr>
          <p:spPr>
            <a:xfrm>
              <a:off x="2515260" y="169452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1"/>
            <p:cNvSpPr/>
            <p:nvPr/>
          </p:nvSpPr>
          <p:spPr>
            <a:xfrm>
              <a:off x="2514690" y="169462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1"/>
            <p:cNvSpPr/>
            <p:nvPr/>
          </p:nvSpPr>
          <p:spPr>
            <a:xfrm>
              <a:off x="2514119" y="1694678"/>
              <a:ext cx="149" cy="0"/>
            </a:xfrm>
            <a:custGeom>
              <a:rect b="b" l="l" r="r" t="t"/>
              <a:pathLst>
                <a:path extrusionOk="0" h="0"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1"/>
            <p:cNvSpPr/>
            <p:nvPr/>
          </p:nvSpPr>
          <p:spPr>
            <a:xfrm>
              <a:off x="2499374" y="1686830"/>
              <a:ext cx="299" cy="299"/>
            </a:xfrm>
            <a:custGeom>
              <a:rect b="b" l="l" r="r" t="t"/>
              <a:pathLst>
                <a:path extrusionOk="0" h="22" w="22">
                  <a:moveTo>
                    <a:pt x="1" y="0"/>
                  </a:moveTo>
                  <a:lnTo>
                    <a:pt x="2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1"/>
            <p:cNvSpPr/>
            <p:nvPr/>
          </p:nvSpPr>
          <p:spPr>
            <a:xfrm>
              <a:off x="2505742" y="1693483"/>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1"/>
            <p:cNvSpPr/>
            <p:nvPr/>
          </p:nvSpPr>
          <p:spPr>
            <a:xfrm>
              <a:off x="2498804" y="1686301"/>
              <a:ext cx="258" cy="258"/>
            </a:xfrm>
            <a:custGeom>
              <a:rect b="b" l="l" r="r" t="t"/>
              <a:pathLst>
                <a:path extrusionOk="0" h="19" w="19">
                  <a:moveTo>
                    <a:pt x="1"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1"/>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1"/>
            <p:cNvSpPr/>
            <p:nvPr/>
          </p:nvSpPr>
          <p:spPr>
            <a:xfrm>
              <a:off x="2501329" y="1688677"/>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1"/>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1"/>
            <p:cNvSpPr/>
            <p:nvPr/>
          </p:nvSpPr>
          <p:spPr>
            <a:xfrm>
              <a:off x="2501995" y="1689342"/>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1"/>
            <p:cNvSpPr/>
            <p:nvPr/>
          </p:nvSpPr>
          <p:spPr>
            <a:xfrm>
              <a:off x="2500664" y="1688011"/>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1"/>
            <p:cNvSpPr/>
            <p:nvPr/>
          </p:nvSpPr>
          <p:spPr>
            <a:xfrm>
              <a:off x="2506937" y="169515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1"/>
            <p:cNvSpPr/>
            <p:nvPr/>
          </p:nvSpPr>
          <p:spPr>
            <a:xfrm>
              <a:off x="2503991" y="1691487"/>
              <a:ext cx="299" cy="339"/>
            </a:xfrm>
            <a:custGeom>
              <a:rect b="b" l="l" r="r" t="t"/>
              <a:pathLst>
                <a:path extrusionOk="0" h="25" w="22">
                  <a:moveTo>
                    <a:pt x="0" y="0"/>
                  </a:moveTo>
                  <a:lnTo>
                    <a:pt x="2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1"/>
            <p:cNvSpPr/>
            <p:nvPr/>
          </p:nvSpPr>
          <p:spPr>
            <a:xfrm>
              <a:off x="2506598" y="1694624"/>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1"/>
            <p:cNvSpPr/>
            <p:nvPr/>
          </p:nvSpPr>
          <p:spPr>
            <a:xfrm>
              <a:off x="2515640" y="1694529"/>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1"/>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1"/>
            <p:cNvSpPr/>
            <p:nvPr/>
          </p:nvSpPr>
          <p:spPr>
            <a:xfrm>
              <a:off x="2512640" y="1694909"/>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1"/>
            <p:cNvSpPr/>
            <p:nvPr/>
          </p:nvSpPr>
          <p:spPr>
            <a:xfrm>
              <a:off x="2499999" y="1687400"/>
              <a:ext cx="299" cy="299"/>
            </a:xfrm>
            <a:custGeom>
              <a:rect b="b" l="l" r="r" t="t"/>
              <a:pathLst>
                <a:path extrusionOk="0" h="22" w="22">
                  <a:moveTo>
                    <a:pt x="0" y="0"/>
                  </a:moveTo>
                  <a:lnTo>
                    <a:pt x="2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1"/>
            <p:cNvSpPr/>
            <p:nvPr/>
          </p:nvSpPr>
          <p:spPr>
            <a:xfrm>
              <a:off x="2513400" y="16947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1"/>
            <p:cNvSpPr/>
            <p:nvPr/>
          </p:nvSpPr>
          <p:spPr>
            <a:xfrm>
              <a:off x="2566963" y="1712546"/>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1"/>
            <p:cNvSpPr/>
            <p:nvPr/>
          </p:nvSpPr>
          <p:spPr>
            <a:xfrm>
              <a:off x="2502660" y="169006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1"/>
            <p:cNvSpPr/>
            <p:nvPr/>
          </p:nvSpPr>
          <p:spPr>
            <a:xfrm>
              <a:off x="2690844" y="1643097"/>
              <a:ext cx="339" cy="489"/>
            </a:xfrm>
            <a:custGeom>
              <a:rect b="b" l="l" r="r" t="t"/>
              <a:pathLst>
                <a:path extrusionOk="0" h="36" w="25">
                  <a:moveTo>
                    <a:pt x="25" y="1"/>
                  </a:moveTo>
                  <a:lnTo>
                    <a:pt x="0"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1"/>
            <p:cNvSpPr/>
            <p:nvPr/>
          </p:nvSpPr>
          <p:spPr>
            <a:xfrm>
              <a:off x="2691319" y="1642622"/>
              <a:ext cx="244" cy="353"/>
            </a:xfrm>
            <a:custGeom>
              <a:rect b="b" l="l" r="r" t="t"/>
              <a:pathLst>
                <a:path extrusionOk="0" h="26" w="18">
                  <a:moveTo>
                    <a:pt x="18"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1"/>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1"/>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1"/>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1"/>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1"/>
            <p:cNvSpPr/>
            <p:nvPr/>
          </p:nvSpPr>
          <p:spPr>
            <a:xfrm>
              <a:off x="2438968" y="170826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1"/>
            <p:cNvSpPr/>
            <p:nvPr/>
          </p:nvSpPr>
          <p:spPr>
            <a:xfrm>
              <a:off x="2438873" y="1708554"/>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1"/>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1"/>
            <p:cNvSpPr/>
            <p:nvPr/>
          </p:nvSpPr>
          <p:spPr>
            <a:xfrm>
              <a:off x="2438683" y="1709545"/>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1"/>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1"/>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1"/>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1"/>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1"/>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1"/>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1"/>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1"/>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1"/>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1"/>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1"/>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1"/>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1"/>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1"/>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1"/>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1"/>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1"/>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1"/>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1"/>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1"/>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1"/>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1"/>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1"/>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1"/>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1"/>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1"/>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1"/>
            <p:cNvSpPr/>
            <p:nvPr/>
          </p:nvSpPr>
          <p:spPr>
            <a:xfrm>
              <a:off x="2698353" y="164214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1"/>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1"/>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1"/>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1"/>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1"/>
            <p:cNvSpPr/>
            <p:nvPr/>
          </p:nvSpPr>
          <p:spPr>
            <a:xfrm>
              <a:off x="2901553" y="1635249"/>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1"/>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1"/>
            <p:cNvSpPr/>
            <p:nvPr/>
          </p:nvSpPr>
          <p:spPr>
            <a:xfrm>
              <a:off x="2902355" y="16351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1"/>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1"/>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1"/>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1"/>
            <p:cNvSpPr/>
            <p:nvPr/>
          </p:nvSpPr>
          <p:spPr>
            <a:xfrm>
              <a:off x="2699059" y="164144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1"/>
            <p:cNvSpPr/>
            <p:nvPr/>
          </p:nvSpPr>
          <p:spPr>
            <a:xfrm>
              <a:off x="2698869" y="1641576"/>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1"/>
            <p:cNvSpPr/>
            <p:nvPr/>
          </p:nvSpPr>
          <p:spPr>
            <a:xfrm>
              <a:off x="2698678" y="1641726"/>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1"/>
            <p:cNvSpPr/>
            <p:nvPr/>
          </p:nvSpPr>
          <p:spPr>
            <a:xfrm>
              <a:off x="2698543" y="1641916"/>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1"/>
            <p:cNvSpPr/>
            <p:nvPr/>
          </p:nvSpPr>
          <p:spPr>
            <a:xfrm>
              <a:off x="2700348" y="164087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1"/>
            <p:cNvSpPr/>
            <p:nvPr/>
          </p:nvSpPr>
          <p:spPr>
            <a:xfrm>
              <a:off x="2699629" y="164115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1"/>
            <p:cNvSpPr/>
            <p:nvPr/>
          </p:nvSpPr>
          <p:spPr>
            <a:xfrm>
              <a:off x="2698448" y="1642051"/>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1"/>
            <p:cNvSpPr/>
            <p:nvPr/>
          </p:nvSpPr>
          <p:spPr>
            <a:xfrm>
              <a:off x="2699968" y="164100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1"/>
            <p:cNvSpPr/>
            <p:nvPr/>
          </p:nvSpPr>
          <p:spPr>
            <a:xfrm>
              <a:off x="2699303" y="1641291"/>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1"/>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1"/>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1"/>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1"/>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1"/>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1"/>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1"/>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1"/>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1"/>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1"/>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1"/>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1"/>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1"/>
            <p:cNvSpPr/>
            <p:nvPr/>
          </p:nvSpPr>
          <p:spPr>
            <a:xfrm>
              <a:off x="2342147" y="1694393"/>
              <a:ext cx="190" cy="54"/>
            </a:xfrm>
            <a:custGeom>
              <a:rect b="b" l="l" r="r" t="t"/>
              <a:pathLst>
                <a:path extrusionOk="0" h="4" w="14">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1"/>
            <p:cNvSpPr/>
            <p:nvPr/>
          </p:nvSpPr>
          <p:spPr>
            <a:xfrm>
              <a:off x="2342527" y="1694243"/>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1"/>
            <p:cNvSpPr/>
            <p:nvPr/>
          </p:nvSpPr>
          <p:spPr>
            <a:xfrm>
              <a:off x="2342812" y="1694148"/>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1"/>
            <p:cNvSpPr/>
            <p:nvPr/>
          </p:nvSpPr>
          <p:spPr>
            <a:xfrm>
              <a:off x="2341767" y="1694529"/>
              <a:ext cx="190" cy="109"/>
            </a:xfrm>
            <a:custGeom>
              <a:rect b="b" l="l" r="r" t="t"/>
              <a:pathLst>
                <a:path extrusionOk="0" h="8" w="14">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1"/>
            <p:cNvSpPr/>
            <p:nvPr/>
          </p:nvSpPr>
          <p:spPr>
            <a:xfrm>
              <a:off x="2341278" y="1694773"/>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1"/>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1"/>
            <p:cNvSpPr/>
            <p:nvPr/>
          </p:nvSpPr>
          <p:spPr>
            <a:xfrm>
              <a:off x="2343043" y="169414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1"/>
            <p:cNvSpPr/>
            <p:nvPr/>
          </p:nvSpPr>
          <p:spPr>
            <a:xfrm>
              <a:off x="2385676" y="170722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1"/>
            <p:cNvSpPr/>
            <p:nvPr/>
          </p:nvSpPr>
          <p:spPr>
            <a:xfrm>
              <a:off x="2340708" y="1695058"/>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1"/>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1"/>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1"/>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1"/>
            <p:cNvSpPr/>
            <p:nvPr/>
          </p:nvSpPr>
          <p:spPr>
            <a:xfrm>
              <a:off x="2385771" y="170750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1"/>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1"/>
            <p:cNvSpPr/>
            <p:nvPr/>
          </p:nvSpPr>
          <p:spPr>
            <a:xfrm>
              <a:off x="2210472"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1"/>
            <p:cNvSpPr/>
            <p:nvPr/>
          </p:nvSpPr>
          <p:spPr>
            <a:xfrm>
              <a:off x="2211138"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1"/>
            <p:cNvSpPr/>
            <p:nvPr/>
          </p:nvSpPr>
          <p:spPr>
            <a:xfrm>
              <a:off x="2198728" y="1588678"/>
              <a:ext cx="353" cy="54"/>
            </a:xfrm>
            <a:custGeom>
              <a:rect b="b" l="l" r="r" t="t"/>
              <a:pathLst>
                <a:path extrusionOk="0" h="4" w="26">
                  <a:moveTo>
                    <a:pt x="2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1"/>
            <p:cNvSpPr/>
            <p:nvPr/>
          </p:nvSpPr>
          <p:spPr>
            <a:xfrm>
              <a:off x="2198253" y="1588678"/>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1"/>
            <p:cNvSpPr/>
            <p:nvPr/>
          </p:nvSpPr>
          <p:spPr>
            <a:xfrm>
              <a:off x="2194071" y="1587579"/>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1"/>
            <p:cNvSpPr/>
            <p:nvPr/>
          </p:nvSpPr>
          <p:spPr>
            <a:xfrm>
              <a:off x="2193650" y="1587443"/>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1"/>
            <p:cNvSpPr/>
            <p:nvPr/>
          </p:nvSpPr>
          <p:spPr>
            <a:xfrm>
              <a:off x="2197777" y="1588583"/>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1"/>
            <p:cNvSpPr/>
            <p:nvPr/>
          </p:nvSpPr>
          <p:spPr>
            <a:xfrm>
              <a:off x="2209807" y="1589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1"/>
            <p:cNvSpPr/>
            <p:nvPr/>
          </p:nvSpPr>
          <p:spPr>
            <a:xfrm>
              <a:off x="2199298" y="1588719"/>
              <a:ext cx="353" cy="68"/>
            </a:xfrm>
            <a:custGeom>
              <a:rect b="b" l="l" r="r" t="t"/>
              <a:pathLst>
                <a:path extrusionOk="0" h="5" w="26">
                  <a:moveTo>
                    <a:pt x="2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1"/>
            <p:cNvSpPr/>
            <p:nvPr/>
          </p:nvSpPr>
          <p:spPr>
            <a:xfrm>
              <a:off x="2208436" y="1589344"/>
              <a:ext cx="679" cy="14"/>
            </a:xfrm>
            <a:custGeom>
              <a:rect b="b" l="l" r="r" t="t"/>
              <a:pathLst>
                <a:path extrusionOk="0" h="1" w="50">
                  <a:moveTo>
                    <a:pt x="49"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1"/>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1"/>
            <p:cNvSpPr/>
            <p:nvPr/>
          </p:nvSpPr>
          <p:spPr>
            <a:xfrm>
              <a:off x="2213228" y="1589194"/>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1"/>
            <p:cNvSpPr/>
            <p:nvPr/>
          </p:nvSpPr>
          <p:spPr>
            <a:xfrm>
              <a:off x="2212047" y="1589289"/>
              <a:ext cx="339" cy="14"/>
            </a:xfrm>
            <a:custGeom>
              <a:rect b="b" l="l" r="r" t="t"/>
              <a:pathLst>
                <a:path extrusionOk="0" h="1" w="25">
                  <a:moveTo>
                    <a:pt x="25"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1"/>
            <p:cNvSpPr/>
            <p:nvPr/>
          </p:nvSpPr>
          <p:spPr>
            <a:xfrm>
              <a:off x="2211382" y="1589289"/>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1"/>
            <p:cNvSpPr/>
            <p:nvPr/>
          </p:nvSpPr>
          <p:spPr>
            <a:xfrm>
              <a:off x="2195876" y="1588244"/>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1"/>
            <p:cNvSpPr/>
            <p:nvPr/>
          </p:nvSpPr>
          <p:spPr>
            <a:xfrm>
              <a:off x="2195456" y="158810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1"/>
            <p:cNvSpPr/>
            <p:nvPr/>
          </p:nvSpPr>
          <p:spPr>
            <a:xfrm>
              <a:off x="2196067" y="1588339"/>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1"/>
            <p:cNvSpPr/>
            <p:nvPr/>
          </p:nvSpPr>
          <p:spPr>
            <a:xfrm>
              <a:off x="2212658" y="1589249"/>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1"/>
            <p:cNvSpPr/>
            <p:nvPr/>
          </p:nvSpPr>
          <p:spPr>
            <a:xfrm>
              <a:off x="2196352" y="158839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1"/>
            <p:cNvSpPr/>
            <p:nvPr/>
          </p:nvSpPr>
          <p:spPr>
            <a:xfrm>
              <a:off x="2194641" y="1587769"/>
              <a:ext cx="258" cy="109"/>
            </a:xfrm>
            <a:custGeom>
              <a:rect b="b" l="l" r="r" t="t"/>
              <a:pathLst>
                <a:path extrusionOk="0" h="8" w="19">
                  <a:moveTo>
                    <a:pt x="1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1"/>
            <p:cNvSpPr/>
            <p:nvPr/>
          </p:nvSpPr>
          <p:spPr>
            <a:xfrm>
              <a:off x="2196976" y="1588488"/>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1"/>
            <p:cNvSpPr/>
            <p:nvPr/>
          </p:nvSpPr>
          <p:spPr>
            <a:xfrm>
              <a:off x="2195075" y="158795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1"/>
            <p:cNvSpPr/>
            <p:nvPr/>
          </p:nvSpPr>
          <p:spPr>
            <a:xfrm>
              <a:off x="2197356" y="158852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1"/>
            <p:cNvSpPr/>
            <p:nvPr/>
          </p:nvSpPr>
          <p:spPr>
            <a:xfrm>
              <a:off x="2196637" y="1588434"/>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1"/>
            <p:cNvSpPr/>
            <p:nvPr/>
          </p:nvSpPr>
          <p:spPr>
            <a:xfrm>
              <a:off x="2201783" y="1588963"/>
              <a:ext cx="625" cy="54"/>
            </a:xfrm>
            <a:custGeom>
              <a:rect b="b" l="l" r="r" t="t"/>
              <a:pathLst>
                <a:path extrusionOk="0" h="4" w="46">
                  <a:moveTo>
                    <a:pt x="4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1"/>
            <p:cNvSpPr/>
            <p:nvPr/>
          </p:nvSpPr>
          <p:spPr>
            <a:xfrm>
              <a:off x="2201117" y="1588909"/>
              <a:ext cx="530" cy="68"/>
            </a:xfrm>
            <a:custGeom>
              <a:rect b="b" l="l" r="r" t="t"/>
              <a:pathLst>
                <a:path extrusionOk="0" h="5" w="39">
                  <a:moveTo>
                    <a:pt x="3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1"/>
            <p:cNvSpPr/>
            <p:nvPr/>
          </p:nvSpPr>
          <p:spPr>
            <a:xfrm>
              <a:off x="2199868" y="1588814"/>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1"/>
            <p:cNvSpPr/>
            <p:nvPr/>
          </p:nvSpPr>
          <p:spPr>
            <a:xfrm>
              <a:off x="2200493" y="1588868"/>
              <a:ext cx="489" cy="54"/>
            </a:xfrm>
            <a:custGeom>
              <a:rect b="b" l="l" r="r" t="t"/>
              <a:pathLst>
                <a:path extrusionOk="0" h="4" w="36">
                  <a:moveTo>
                    <a:pt x="3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1"/>
            <p:cNvSpPr/>
            <p:nvPr/>
          </p:nvSpPr>
          <p:spPr>
            <a:xfrm>
              <a:off x="2213799" y="1589154"/>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1"/>
            <p:cNvSpPr/>
            <p:nvPr/>
          </p:nvSpPr>
          <p:spPr>
            <a:xfrm>
              <a:off x="2328882" y="1660259"/>
              <a:ext cx="54" cy="149"/>
            </a:xfrm>
            <a:custGeom>
              <a:rect b="b" l="l" r="r" t="t"/>
              <a:pathLst>
                <a:path extrusionOk="0" h="11" w="4">
                  <a:moveTo>
                    <a:pt x="4"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1"/>
            <p:cNvSpPr/>
            <p:nvPr/>
          </p:nvSpPr>
          <p:spPr>
            <a:xfrm>
              <a:off x="2335860" y="1655032"/>
              <a:ext cx="1534" cy="204"/>
            </a:xfrm>
            <a:custGeom>
              <a:rect b="b" l="l" r="r" t="t"/>
              <a:pathLst>
                <a:path extrusionOk="0" h="15" w="113">
                  <a:moveTo>
                    <a:pt x="113"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1"/>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1"/>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1"/>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1"/>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1"/>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1"/>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1"/>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1"/>
            <p:cNvSpPr/>
            <p:nvPr/>
          </p:nvSpPr>
          <p:spPr>
            <a:xfrm>
              <a:off x="2341862" y="1642581"/>
              <a:ext cx="339" cy="339"/>
            </a:xfrm>
            <a:custGeom>
              <a:rect b="b" l="l" r="r" t="t"/>
              <a:pathLst>
                <a:path extrusionOk="0" h="25" w="25">
                  <a:moveTo>
                    <a:pt x="25"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1"/>
            <p:cNvSpPr/>
            <p:nvPr/>
          </p:nvSpPr>
          <p:spPr>
            <a:xfrm>
              <a:off x="2337476" y="16552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1"/>
            <p:cNvSpPr/>
            <p:nvPr/>
          </p:nvSpPr>
          <p:spPr>
            <a:xfrm>
              <a:off x="2328692" y="1659023"/>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1"/>
            <p:cNvSpPr/>
            <p:nvPr/>
          </p:nvSpPr>
          <p:spPr>
            <a:xfrm>
              <a:off x="2328787" y="1659594"/>
              <a:ext cx="14" cy="204"/>
            </a:xfrm>
            <a:custGeom>
              <a:rect b="b" l="l" r="r" t="t"/>
              <a:pathLst>
                <a:path extrusionOk="0" h="15" w="1">
                  <a:moveTo>
                    <a:pt x="0"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1"/>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1"/>
            <p:cNvSpPr/>
            <p:nvPr/>
          </p:nvSpPr>
          <p:spPr>
            <a:xfrm>
              <a:off x="2328827" y="1659919"/>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1"/>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1"/>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1"/>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1"/>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1"/>
            <p:cNvSpPr/>
            <p:nvPr/>
          </p:nvSpPr>
          <p:spPr>
            <a:xfrm>
              <a:off x="2283438" y="159432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1"/>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1"/>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1"/>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1"/>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1"/>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1"/>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1"/>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1"/>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1"/>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1"/>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1"/>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1"/>
            <p:cNvSpPr/>
            <p:nvPr/>
          </p:nvSpPr>
          <p:spPr>
            <a:xfrm>
              <a:off x="221166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1"/>
            <p:cNvSpPr/>
            <p:nvPr/>
          </p:nvSpPr>
          <p:spPr>
            <a:xfrm>
              <a:off x="2211898" y="1583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1"/>
            <p:cNvSpPr/>
            <p:nvPr/>
          </p:nvSpPr>
          <p:spPr>
            <a:xfrm>
              <a:off x="2211382" y="158330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1"/>
            <p:cNvSpPr/>
            <p:nvPr/>
          </p:nvSpPr>
          <p:spPr>
            <a:xfrm>
              <a:off x="221147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1"/>
            <p:cNvSpPr/>
            <p:nvPr/>
          </p:nvSpPr>
          <p:spPr>
            <a:xfrm>
              <a:off x="2212753" y="158373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1"/>
            <p:cNvSpPr/>
            <p:nvPr/>
          </p:nvSpPr>
          <p:spPr>
            <a:xfrm>
              <a:off x="2212427" y="1583546"/>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1"/>
            <p:cNvSpPr/>
            <p:nvPr/>
          </p:nvSpPr>
          <p:spPr>
            <a:xfrm>
              <a:off x="2212142" y="1583451"/>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1"/>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1"/>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1"/>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1"/>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1"/>
            <p:cNvSpPr/>
            <p:nvPr/>
          </p:nvSpPr>
          <p:spPr>
            <a:xfrm>
              <a:off x="2204824" y="158111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1"/>
            <p:cNvSpPr/>
            <p:nvPr/>
          </p:nvSpPr>
          <p:spPr>
            <a:xfrm>
              <a:off x="2205720" y="1581265"/>
              <a:ext cx="14" cy="0"/>
            </a:xfrm>
            <a:custGeom>
              <a:rect b="b" l="l" r="r" t="t"/>
              <a:pathLst>
                <a:path extrusionOk="0" h="0"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1"/>
            <p:cNvSpPr/>
            <p:nvPr/>
          </p:nvSpPr>
          <p:spPr>
            <a:xfrm>
              <a:off x="2205530" y="158121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1"/>
            <p:cNvSpPr/>
            <p:nvPr/>
          </p:nvSpPr>
          <p:spPr>
            <a:xfrm>
              <a:off x="2205055" y="1581156"/>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1"/>
            <p:cNvSpPr/>
            <p:nvPr/>
          </p:nvSpPr>
          <p:spPr>
            <a:xfrm>
              <a:off x="2205299" y="1581156"/>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1"/>
            <p:cNvSpPr/>
            <p:nvPr/>
          </p:nvSpPr>
          <p:spPr>
            <a:xfrm>
              <a:off x="2213894" y="158915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1"/>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1"/>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1"/>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1"/>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1"/>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1"/>
            <p:cNvSpPr/>
            <p:nvPr/>
          </p:nvSpPr>
          <p:spPr>
            <a:xfrm>
              <a:off x="2257002" y="1519610"/>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1"/>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1"/>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1"/>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1"/>
            <p:cNvSpPr/>
            <p:nvPr/>
          </p:nvSpPr>
          <p:spPr>
            <a:xfrm>
              <a:off x="2256581" y="1520126"/>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1"/>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1"/>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1"/>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1"/>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1"/>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1"/>
            <p:cNvSpPr/>
            <p:nvPr/>
          </p:nvSpPr>
          <p:spPr>
            <a:xfrm>
              <a:off x="2254681" y="1537002"/>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1"/>
            <p:cNvSpPr/>
            <p:nvPr/>
          </p:nvSpPr>
          <p:spPr>
            <a:xfrm>
              <a:off x="2253961" y="1538048"/>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1"/>
            <p:cNvSpPr/>
            <p:nvPr/>
          </p:nvSpPr>
          <p:spPr>
            <a:xfrm>
              <a:off x="2254110" y="153785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1"/>
            <p:cNvSpPr/>
            <p:nvPr/>
          </p:nvSpPr>
          <p:spPr>
            <a:xfrm>
              <a:off x="2253825" y="153823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1"/>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1"/>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1"/>
            <p:cNvSpPr/>
            <p:nvPr/>
          </p:nvSpPr>
          <p:spPr>
            <a:xfrm>
              <a:off x="2254300" y="153766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1"/>
            <p:cNvSpPr/>
            <p:nvPr/>
          </p:nvSpPr>
          <p:spPr>
            <a:xfrm>
              <a:off x="2252820" y="1539378"/>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1"/>
            <p:cNvSpPr/>
            <p:nvPr/>
          </p:nvSpPr>
          <p:spPr>
            <a:xfrm>
              <a:off x="2254531" y="1534721"/>
              <a:ext cx="68" cy="163"/>
            </a:xfrm>
            <a:custGeom>
              <a:rect b="b" l="l" r="r" t="t"/>
              <a:pathLst>
                <a:path extrusionOk="0" h="12"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1"/>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1"/>
            <p:cNvSpPr/>
            <p:nvPr/>
          </p:nvSpPr>
          <p:spPr>
            <a:xfrm>
              <a:off x="2254436" y="1537437"/>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1"/>
            <p:cNvSpPr/>
            <p:nvPr/>
          </p:nvSpPr>
          <p:spPr>
            <a:xfrm>
              <a:off x="2254871" y="1535767"/>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1"/>
            <p:cNvSpPr/>
            <p:nvPr/>
          </p:nvSpPr>
          <p:spPr>
            <a:xfrm>
              <a:off x="2254681" y="1535102"/>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1"/>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1"/>
            <p:cNvSpPr/>
            <p:nvPr/>
          </p:nvSpPr>
          <p:spPr>
            <a:xfrm>
              <a:off x="2254531" y="153719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1"/>
            <p:cNvSpPr/>
            <p:nvPr/>
          </p:nvSpPr>
          <p:spPr>
            <a:xfrm>
              <a:off x="2254776" y="153671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1"/>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1"/>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1"/>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1"/>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1"/>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1"/>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1"/>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1"/>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1"/>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1"/>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1"/>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1"/>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1"/>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1"/>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1"/>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1"/>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1"/>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1"/>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1"/>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1"/>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1"/>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1"/>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1"/>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1"/>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1"/>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1"/>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1"/>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1"/>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1"/>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1"/>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1"/>
            <p:cNvSpPr/>
            <p:nvPr/>
          </p:nvSpPr>
          <p:spPr>
            <a:xfrm>
              <a:off x="2961824" y="1601129"/>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1"/>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1"/>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1"/>
            <p:cNvSpPr/>
            <p:nvPr/>
          </p:nvSpPr>
          <p:spPr>
            <a:xfrm>
              <a:off x="2962829" y="1601509"/>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1"/>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1"/>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1"/>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1"/>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1"/>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1"/>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1"/>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1"/>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1"/>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1"/>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1"/>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1"/>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1"/>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1"/>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1"/>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1"/>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1"/>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1"/>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1"/>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1"/>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1"/>
            <p:cNvSpPr/>
            <p:nvPr/>
          </p:nvSpPr>
          <p:spPr>
            <a:xfrm>
              <a:off x="2593969" y="159470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1"/>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1"/>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1"/>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1"/>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1"/>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1"/>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1"/>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1"/>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1"/>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1"/>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1"/>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1"/>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1"/>
            <p:cNvSpPr/>
            <p:nvPr/>
          </p:nvSpPr>
          <p:spPr>
            <a:xfrm>
              <a:off x="2601667" y="1598318"/>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1"/>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1"/>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1"/>
            <p:cNvSpPr/>
            <p:nvPr/>
          </p:nvSpPr>
          <p:spPr>
            <a:xfrm>
              <a:off x="2501370" y="1605066"/>
              <a:ext cx="733" cy="109"/>
            </a:xfrm>
            <a:custGeom>
              <a:rect b="b" l="l" r="r" t="t"/>
              <a:pathLst>
                <a:path extrusionOk="0" h="8" w="54">
                  <a:moveTo>
                    <a:pt x="1" y="8"/>
                  </a:move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1"/>
            <p:cNvSpPr/>
            <p:nvPr/>
          </p:nvSpPr>
          <p:spPr>
            <a:xfrm>
              <a:off x="2590398" y="15932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1"/>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1"/>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1"/>
            <p:cNvSpPr/>
            <p:nvPr/>
          </p:nvSpPr>
          <p:spPr>
            <a:xfrm>
              <a:off x="2142218" y="2087909"/>
              <a:ext cx="584" cy="339"/>
            </a:xfrm>
            <a:custGeom>
              <a:rect b="b" l="l" r="r" t="t"/>
              <a:pathLst>
                <a:path extrusionOk="0" h="25" w="43">
                  <a:moveTo>
                    <a:pt x="42"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1"/>
            <p:cNvSpPr/>
            <p:nvPr/>
          </p:nvSpPr>
          <p:spPr>
            <a:xfrm>
              <a:off x="2143834" y="2087244"/>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1"/>
            <p:cNvSpPr/>
            <p:nvPr/>
          </p:nvSpPr>
          <p:spPr>
            <a:xfrm>
              <a:off x="2143399" y="2087380"/>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1"/>
            <p:cNvSpPr/>
            <p:nvPr/>
          </p:nvSpPr>
          <p:spPr>
            <a:xfrm>
              <a:off x="2141553" y="2088235"/>
              <a:ext cx="679" cy="448"/>
            </a:xfrm>
            <a:custGeom>
              <a:rect b="b" l="l" r="r" t="t"/>
              <a:pathLst>
                <a:path extrusionOk="0" h="33" w="50">
                  <a:moveTo>
                    <a:pt x="49" y="1"/>
                  </a:moveTo>
                  <a:lnTo>
                    <a:pt x="0" y="3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1"/>
            <p:cNvSpPr/>
            <p:nvPr/>
          </p:nvSpPr>
          <p:spPr>
            <a:xfrm>
              <a:off x="2142829" y="2087624"/>
              <a:ext cx="489" cy="244"/>
            </a:xfrm>
            <a:custGeom>
              <a:rect b="b" l="l" r="r" t="t"/>
              <a:pathLst>
                <a:path extrusionOk="0" h="18" w="36">
                  <a:moveTo>
                    <a:pt x="36"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1"/>
            <p:cNvSpPr/>
            <p:nvPr/>
          </p:nvSpPr>
          <p:spPr>
            <a:xfrm>
              <a:off x="2144214" y="2087095"/>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1"/>
            <p:cNvSpPr/>
            <p:nvPr/>
          </p:nvSpPr>
          <p:spPr>
            <a:xfrm>
              <a:off x="2144554" y="2087054"/>
              <a:ext cx="244" cy="54"/>
            </a:xfrm>
            <a:custGeom>
              <a:rect b="b" l="l" r="r" t="t"/>
              <a:pathLst>
                <a:path extrusionOk="0" h="4" w="18">
                  <a:moveTo>
                    <a:pt x="1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1"/>
            <p:cNvSpPr/>
            <p:nvPr/>
          </p:nvSpPr>
          <p:spPr>
            <a:xfrm>
              <a:off x="2144839" y="2087000"/>
              <a:ext cx="190" cy="68"/>
            </a:xfrm>
            <a:custGeom>
              <a:rect b="b" l="l" r="r" t="t"/>
              <a:pathLst>
                <a:path extrusionOk="0" h="5" w="14">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1"/>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1"/>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1"/>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1"/>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1"/>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1"/>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1"/>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1"/>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1"/>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1"/>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1"/>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1"/>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1"/>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1"/>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1"/>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1"/>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1"/>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1"/>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1"/>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1"/>
            <p:cNvSpPr/>
            <p:nvPr/>
          </p:nvSpPr>
          <p:spPr>
            <a:xfrm>
              <a:off x="2257057" y="2062194"/>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1"/>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1"/>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1"/>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1"/>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1"/>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1"/>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1"/>
            <p:cNvSpPr/>
            <p:nvPr/>
          </p:nvSpPr>
          <p:spPr>
            <a:xfrm>
              <a:off x="2183955" y="201865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1"/>
            <p:cNvSpPr/>
            <p:nvPr/>
          </p:nvSpPr>
          <p:spPr>
            <a:xfrm>
              <a:off x="2139218" y="20815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1"/>
            <p:cNvSpPr/>
            <p:nvPr/>
          </p:nvSpPr>
          <p:spPr>
            <a:xfrm>
              <a:off x="2144404" y="207850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1"/>
            <p:cNvSpPr/>
            <p:nvPr/>
          </p:nvSpPr>
          <p:spPr>
            <a:xfrm>
              <a:off x="2143644" y="2078785"/>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1"/>
            <p:cNvSpPr/>
            <p:nvPr/>
          </p:nvSpPr>
          <p:spPr>
            <a:xfrm>
              <a:off x="2182910" y="2023783"/>
              <a:ext cx="149" cy="299"/>
            </a:xfrm>
            <a:custGeom>
              <a:rect b="b" l="l" r="r" t="t"/>
              <a:pathLst>
                <a:path extrusionOk="0" h="22" w="11">
                  <a:moveTo>
                    <a:pt x="0" y="22"/>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1"/>
            <p:cNvSpPr/>
            <p:nvPr/>
          </p:nvSpPr>
          <p:spPr>
            <a:xfrm>
              <a:off x="2143929" y="2078690"/>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1"/>
            <p:cNvSpPr/>
            <p:nvPr/>
          </p:nvSpPr>
          <p:spPr>
            <a:xfrm>
              <a:off x="2182720" y="2024163"/>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1"/>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1"/>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1"/>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1"/>
            <p:cNvSpPr/>
            <p:nvPr/>
          </p:nvSpPr>
          <p:spPr>
            <a:xfrm>
              <a:off x="2143359" y="2078975"/>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1"/>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1"/>
            <p:cNvSpPr/>
            <p:nvPr/>
          </p:nvSpPr>
          <p:spPr>
            <a:xfrm>
              <a:off x="2142979" y="2079111"/>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1"/>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1"/>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1"/>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1"/>
            <p:cNvSpPr/>
            <p:nvPr/>
          </p:nvSpPr>
          <p:spPr>
            <a:xfrm>
              <a:off x="2139462" y="2081107"/>
              <a:ext cx="394" cy="299"/>
            </a:xfrm>
            <a:custGeom>
              <a:rect b="b" l="l" r="r" t="t"/>
              <a:pathLst>
                <a:path extrusionOk="0" h="22" w="29">
                  <a:moveTo>
                    <a:pt x="0" y="22"/>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1"/>
            <p:cNvSpPr/>
            <p:nvPr/>
          </p:nvSpPr>
          <p:spPr>
            <a:xfrm>
              <a:off x="2140127" y="2080727"/>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1"/>
            <p:cNvSpPr/>
            <p:nvPr/>
          </p:nvSpPr>
          <p:spPr>
            <a:xfrm>
              <a:off x="2140697" y="2080401"/>
              <a:ext cx="299" cy="204"/>
            </a:xfrm>
            <a:custGeom>
              <a:rect b="b" l="l" r="r" t="t"/>
              <a:pathLst>
                <a:path extrusionOk="0" h="15" w="22">
                  <a:moveTo>
                    <a:pt x="0" y="1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1"/>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1"/>
            <p:cNvSpPr/>
            <p:nvPr/>
          </p:nvSpPr>
          <p:spPr>
            <a:xfrm>
              <a:off x="2141213" y="2080062"/>
              <a:ext cx="299" cy="204"/>
            </a:xfrm>
            <a:custGeom>
              <a:rect b="b" l="l" r="r" t="t"/>
              <a:pathLst>
                <a:path extrusionOk="0" h="15" w="22">
                  <a:moveTo>
                    <a:pt x="1" y="15"/>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1"/>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1"/>
            <p:cNvSpPr/>
            <p:nvPr/>
          </p:nvSpPr>
          <p:spPr>
            <a:xfrm>
              <a:off x="2141743" y="2079777"/>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1"/>
            <p:cNvSpPr/>
            <p:nvPr/>
          </p:nvSpPr>
          <p:spPr>
            <a:xfrm>
              <a:off x="2144214" y="2078595"/>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1"/>
            <p:cNvSpPr/>
            <p:nvPr/>
          </p:nvSpPr>
          <p:spPr>
            <a:xfrm>
              <a:off x="2142164" y="2079546"/>
              <a:ext cx="258" cy="149"/>
            </a:xfrm>
            <a:custGeom>
              <a:rect b="b" l="l" r="r" t="t"/>
              <a:pathLst>
                <a:path extrusionOk="0" h="11" w="19">
                  <a:moveTo>
                    <a:pt x="1"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1"/>
            <p:cNvSpPr/>
            <p:nvPr/>
          </p:nvSpPr>
          <p:spPr>
            <a:xfrm>
              <a:off x="2142598" y="2079301"/>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1"/>
            <p:cNvSpPr/>
            <p:nvPr/>
          </p:nvSpPr>
          <p:spPr>
            <a:xfrm>
              <a:off x="2144594" y="2078500"/>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1"/>
            <p:cNvSpPr/>
            <p:nvPr/>
          </p:nvSpPr>
          <p:spPr>
            <a:xfrm>
              <a:off x="2144744" y="2078446"/>
              <a:ext cx="95" cy="14"/>
            </a:xfrm>
            <a:custGeom>
              <a:rect b="b" l="l" r="r" t="t"/>
              <a:pathLst>
                <a:path extrusionOk="0" h="1" w="7">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1"/>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1"/>
            <p:cNvSpPr/>
            <p:nvPr/>
          </p:nvSpPr>
          <p:spPr>
            <a:xfrm>
              <a:off x="2246887" y="2005399"/>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1"/>
            <p:cNvSpPr/>
            <p:nvPr/>
          </p:nvSpPr>
          <p:spPr>
            <a:xfrm>
              <a:off x="2263194" y="20098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1"/>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1"/>
            <p:cNvSpPr/>
            <p:nvPr/>
          </p:nvSpPr>
          <p:spPr>
            <a:xfrm>
              <a:off x="2266235" y="201209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1"/>
            <p:cNvSpPr/>
            <p:nvPr/>
          </p:nvSpPr>
          <p:spPr>
            <a:xfrm>
              <a:off x="2265665" y="2011617"/>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1"/>
            <p:cNvSpPr/>
            <p:nvPr/>
          </p:nvSpPr>
          <p:spPr>
            <a:xfrm>
              <a:off x="2265190" y="2011197"/>
              <a:ext cx="339" cy="339"/>
            </a:xfrm>
            <a:custGeom>
              <a:rect b="b" l="l" r="r" t="t"/>
              <a:pathLst>
                <a:path extrusionOk="0" h="25" w="25">
                  <a:moveTo>
                    <a:pt x="25"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1"/>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1"/>
            <p:cNvSpPr/>
            <p:nvPr/>
          </p:nvSpPr>
          <p:spPr>
            <a:xfrm>
              <a:off x="2263995" y="2010287"/>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1"/>
            <p:cNvSpPr/>
            <p:nvPr/>
          </p:nvSpPr>
          <p:spPr>
            <a:xfrm>
              <a:off x="2266805" y="2012527"/>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1"/>
            <p:cNvSpPr/>
            <p:nvPr/>
          </p:nvSpPr>
          <p:spPr>
            <a:xfrm>
              <a:off x="2263710" y="2010056"/>
              <a:ext cx="258" cy="149"/>
            </a:xfrm>
            <a:custGeom>
              <a:rect b="b" l="l" r="r" t="t"/>
              <a:pathLst>
                <a:path extrusionOk="0" h="11" w="19">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1"/>
            <p:cNvSpPr/>
            <p:nvPr/>
          </p:nvSpPr>
          <p:spPr>
            <a:xfrm>
              <a:off x="2261429" y="201034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1"/>
            <p:cNvSpPr/>
            <p:nvPr/>
          </p:nvSpPr>
          <p:spPr>
            <a:xfrm>
              <a:off x="2264334" y="2010531"/>
              <a:ext cx="299" cy="244"/>
            </a:xfrm>
            <a:custGeom>
              <a:rect b="b" l="l" r="r" t="t"/>
              <a:pathLst>
                <a:path extrusionOk="0" h="18" w="22">
                  <a:moveTo>
                    <a:pt x="21"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1"/>
            <p:cNvSpPr/>
            <p:nvPr/>
          </p:nvSpPr>
          <p:spPr>
            <a:xfrm>
              <a:off x="2264714" y="2010857"/>
              <a:ext cx="339" cy="258"/>
            </a:xfrm>
            <a:custGeom>
              <a:rect b="b" l="l" r="r" t="t"/>
              <a:pathLst>
                <a:path extrusionOk="0" h="19" w="25">
                  <a:moveTo>
                    <a:pt x="25"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1"/>
            <p:cNvSpPr/>
            <p:nvPr/>
          </p:nvSpPr>
          <p:spPr>
            <a:xfrm>
              <a:off x="2263479" y="2009907"/>
              <a:ext cx="204" cy="163"/>
            </a:xfrm>
            <a:custGeom>
              <a:rect b="b" l="l" r="r" t="t"/>
              <a:pathLst>
                <a:path extrusionOk="0" h="12" w="15">
                  <a:moveTo>
                    <a:pt x="1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1"/>
            <p:cNvSpPr/>
            <p:nvPr/>
          </p:nvSpPr>
          <p:spPr>
            <a:xfrm>
              <a:off x="2262528" y="2009866"/>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1"/>
            <p:cNvSpPr/>
            <p:nvPr/>
          </p:nvSpPr>
          <p:spPr>
            <a:xfrm>
              <a:off x="2262814" y="200981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1"/>
            <p:cNvSpPr/>
            <p:nvPr/>
          </p:nvSpPr>
          <p:spPr>
            <a:xfrm>
              <a:off x="2268706" y="2014143"/>
              <a:ext cx="394" cy="339"/>
            </a:xfrm>
            <a:custGeom>
              <a:rect b="b" l="l" r="r" t="t"/>
              <a:pathLst>
                <a:path extrusionOk="0" h="25" w="29">
                  <a:moveTo>
                    <a:pt x="28"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1"/>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1"/>
            <p:cNvSpPr/>
            <p:nvPr/>
          </p:nvSpPr>
          <p:spPr>
            <a:xfrm>
              <a:off x="2268041" y="201361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1"/>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1"/>
            <p:cNvSpPr/>
            <p:nvPr/>
          </p:nvSpPr>
          <p:spPr>
            <a:xfrm>
              <a:off x="2269371" y="2014754"/>
              <a:ext cx="339" cy="299"/>
            </a:xfrm>
            <a:custGeom>
              <a:rect b="b" l="l" r="r" t="t"/>
              <a:pathLst>
                <a:path extrusionOk="0" h="22" w="25">
                  <a:moveTo>
                    <a:pt x="25"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1"/>
            <p:cNvSpPr/>
            <p:nvPr/>
          </p:nvSpPr>
          <p:spPr>
            <a:xfrm>
              <a:off x="2270743" y="2015949"/>
              <a:ext cx="353" cy="299"/>
            </a:xfrm>
            <a:custGeom>
              <a:rect b="b" l="l" r="r" t="t"/>
              <a:pathLst>
                <a:path extrusionOk="0" h="22" w="26">
                  <a:moveTo>
                    <a:pt x="25"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1"/>
            <p:cNvSpPr/>
            <p:nvPr/>
          </p:nvSpPr>
          <p:spPr>
            <a:xfrm>
              <a:off x="2270037" y="2015324"/>
              <a:ext cx="339" cy="353"/>
            </a:xfrm>
            <a:custGeom>
              <a:rect b="b" l="l" r="r" t="t"/>
              <a:pathLst>
                <a:path extrusionOk="0" h="26" w="25">
                  <a:moveTo>
                    <a:pt x="25"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1"/>
            <p:cNvSpPr/>
            <p:nvPr/>
          </p:nvSpPr>
          <p:spPr>
            <a:xfrm>
              <a:off x="2247172" y="2005684"/>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1"/>
            <p:cNvSpPr/>
            <p:nvPr/>
          </p:nvSpPr>
          <p:spPr>
            <a:xfrm>
              <a:off x="2267416" y="2013043"/>
              <a:ext cx="394" cy="353"/>
            </a:xfrm>
            <a:custGeom>
              <a:rect b="b" l="l" r="r" t="t"/>
              <a:pathLst>
                <a:path extrusionOk="0" h="26" w="29">
                  <a:moveTo>
                    <a:pt x="2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1"/>
            <p:cNvSpPr/>
            <p:nvPr/>
          </p:nvSpPr>
          <p:spPr>
            <a:xfrm>
              <a:off x="2247362" y="2005915"/>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1"/>
            <p:cNvSpPr/>
            <p:nvPr/>
          </p:nvSpPr>
          <p:spPr>
            <a:xfrm>
              <a:off x="2271028" y="2020511"/>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1"/>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1"/>
            <p:cNvSpPr/>
            <p:nvPr/>
          </p:nvSpPr>
          <p:spPr>
            <a:xfrm>
              <a:off x="2270987" y="2020986"/>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1"/>
            <p:cNvSpPr/>
            <p:nvPr/>
          </p:nvSpPr>
          <p:spPr>
            <a:xfrm>
              <a:off x="2271082" y="201998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1"/>
            <p:cNvSpPr/>
            <p:nvPr/>
          </p:nvSpPr>
          <p:spPr>
            <a:xfrm>
              <a:off x="2271313" y="2017890"/>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1"/>
            <p:cNvSpPr/>
            <p:nvPr/>
          </p:nvSpPr>
          <p:spPr>
            <a:xfrm>
              <a:off x="2270933" y="202146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1"/>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1"/>
            <p:cNvSpPr/>
            <p:nvPr/>
          </p:nvSpPr>
          <p:spPr>
            <a:xfrm>
              <a:off x="2271272" y="2018325"/>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1"/>
            <p:cNvSpPr/>
            <p:nvPr/>
          </p:nvSpPr>
          <p:spPr>
            <a:xfrm>
              <a:off x="2271123" y="2019370"/>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1"/>
            <p:cNvSpPr/>
            <p:nvPr/>
          </p:nvSpPr>
          <p:spPr>
            <a:xfrm>
              <a:off x="2270892" y="2021936"/>
              <a:ext cx="14" cy="149"/>
            </a:xfrm>
            <a:custGeom>
              <a:rect b="b" l="l" r="r" t="t"/>
              <a:pathLst>
                <a:path extrusionOk="0" h="11" w="1">
                  <a:moveTo>
                    <a:pt x="0"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1"/>
            <p:cNvSpPr/>
            <p:nvPr/>
          </p:nvSpPr>
          <p:spPr>
            <a:xfrm>
              <a:off x="2271177" y="2018800"/>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1"/>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1"/>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1"/>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1"/>
            <p:cNvSpPr/>
            <p:nvPr/>
          </p:nvSpPr>
          <p:spPr>
            <a:xfrm>
              <a:off x="2263044" y="206462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1"/>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1"/>
            <p:cNvSpPr/>
            <p:nvPr/>
          </p:nvSpPr>
          <p:spPr>
            <a:xfrm>
              <a:off x="2261103" y="2064380"/>
              <a:ext cx="434" cy="109"/>
            </a:xfrm>
            <a:custGeom>
              <a:rect b="b" l="l" r="r" t="t"/>
              <a:pathLst>
                <a:path extrusionOk="0" h="8" w="32">
                  <a:moveTo>
                    <a:pt x="0" y="1"/>
                  </a:moveTo>
                  <a:lnTo>
                    <a:pt x="3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1"/>
            <p:cNvSpPr/>
            <p:nvPr/>
          </p:nvSpPr>
          <p:spPr>
            <a:xfrm>
              <a:off x="2264904" y="2064054"/>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1"/>
            <p:cNvSpPr/>
            <p:nvPr/>
          </p:nvSpPr>
          <p:spPr>
            <a:xfrm>
              <a:off x="2264375" y="2064339"/>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1"/>
            <p:cNvSpPr/>
            <p:nvPr/>
          </p:nvSpPr>
          <p:spPr>
            <a:xfrm>
              <a:off x="2262243" y="2064570"/>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1"/>
            <p:cNvSpPr/>
            <p:nvPr/>
          </p:nvSpPr>
          <p:spPr>
            <a:xfrm>
              <a:off x="2263615" y="2064570"/>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1"/>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1"/>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1"/>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1"/>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1"/>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1"/>
            <p:cNvSpPr/>
            <p:nvPr/>
          </p:nvSpPr>
          <p:spPr>
            <a:xfrm>
              <a:off x="2344428" y="2155362"/>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1"/>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1"/>
            <p:cNvSpPr/>
            <p:nvPr/>
          </p:nvSpPr>
          <p:spPr>
            <a:xfrm>
              <a:off x="2276119" y="2212116"/>
              <a:ext cx="1059" cy="964"/>
            </a:xfrm>
            <a:custGeom>
              <a:rect b="b" l="l" r="r" t="t"/>
              <a:pathLst>
                <a:path extrusionOk="0" h="71" w="78">
                  <a:moveTo>
                    <a:pt x="77" y="0"/>
                  </a:moveTo>
                  <a:lnTo>
                    <a:pt x="0" y="7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1"/>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1"/>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1"/>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1"/>
            <p:cNvSpPr/>
            <p:nvPr/>
          </p:nvSpPr>
          <p:spPr>
            <a:xfrm>
              <a:off x="2276215" y="2216393"/>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1"/>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1"/>
            <p:cNvSpPr/>
            <p:nvPr/>
          </p:nvSpPr>
          <p:spPr>
            <a:xfrm>
              <a:off x="2281917" y="22487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1"/>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1"/>
            <p:cNvSpPr/>
            <p:nvPr/>
          </p:nvSpPr>
          <p:spPr>
            <a:xfrm>
              <a:off x="2275875" y="2215158"/>
              <a:ext cx="68" cy="109"/>
            </a:xfrm>
            <a:custGeom>
              <a:rect b="b" l="l" r="r" t="t"/>
              <a:pathLst>
                <a:path extrusionOk="0" h="8" w="5">
                  <a:moveTo>
                    <a:pt x="1"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1"/>
            <p:cNvSpPr/>
            <p:nvPr/>
          </p:nvSpPr>
          <p:spPr>
            <a:xfrm>
              <a:off x="2275780" y="221468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1"/>
            <p:cNvSpPr/>
            <p:nvPr/>
          </p:nvSpPr>
          <p:spPr>
            <a:xfrm>
              <a:off x="2276024" y="2215728"/>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1"/>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1"/>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1"/>
            <p:cNvSpPr/>
            <p:nvPr/>
          </p:nvSpPr>
          <p:spPr>
            <a:xfrm>
              <a:off x="2269222" y="2162721"/>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1"/>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1"/>
            <p:cNvSpPr/>
            <p:nvPr/>
          </p:nvSpPr>
          <p:spPr>
            <a:xfrm>
              <a:off x="2267851" y="2156693"/>
              <a:ext cx="720" cy="244"/>
            </a:xfrm>
            <a:custGeom>
              <a:rect b="b" l="l" r="r" t="t"/>
              <a:pathLst>
                <a:path extrusionOk="0" h="18" w="53">
                  <a:moveTo>
                    <a:pt x="53"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1"/>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1"/>
            <p:cNvSpPr/>
            <p:nvPr/>
          </p:nvSpPr>
          <p:spPr>
            <a:xfrm>
              <a:off x="2274164" y="2107447"/>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1"/>
            <p:cNvSpPr/>
            <p:nvPr/>
          </p:nvSpPr>
          <p:spPr>
            <a:xfrm>
              <a:off x="2273173" y="2107203"/>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1"/>
            <p:cNvSpPr/>
            <p:nvPr/>
          </p:nvSpPr>
          <p:spPr>
            <a:xfrm>
              <a:off x="2275739" y="2108058"/>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1"/>
            <p:cNvSpPr/>
            <p:nvPr/>
          </p:nvSpPr>
          <p:spPr>
            <a:xfrm>
              <a:off x="2274694" y="2107583"/>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1"/>
            <p:cNvSpPr/>
            <p:nvPr/>
          </p:nvSpPr>
          <p:spPr>
            <a:xfrm>
              <a:off x="2275210" y="2107828"/>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1"/>
            <p:cNvSpPr/>
            <p:nvPr/>
          </p:nvSpPr>
          <p:spPr>
            <a:xfrm>
              <a:off x="2273648" y="2107298"/>
              <a:ext cx="244" cy="68"/>
            </a:xfrm>
            <a:custGeom>
              <a:rect b="b" l="l" r="r" t="t"/>
              <a:pathLst>
                <a:path extrusionOk="0" h="5" w="18">
                  <a:moveTo>
                    <a:pt x="0"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1"/>
            <p:cNvSpPr/>
            <p:nvPr/>
          </p:nvSpPr>
          <p:spPr>
            <a:xfrm>
              <a:off x="2276310" y="210834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1"/>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1"/>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1"/>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1"/>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1"/>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1"/>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1"/>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1"/>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1"/>
            <p:cNvSpPr/>
            <p:nvPr/>
          </p:nvSpPr>
          <p:spPr>
            <a:xfrm>
              <a:off x="2270227" y="2064285"/>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1"/>
            <p:cNvSpPr/>
            <p:nvPr/>
          </p:nvSpPr>
          <p:spPr>
            <a:xfrm>
              <a:off x="2270227" y="2063579"/>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1"/>
            <p:cNvSpPr/>
            <p:nvPr/>
          </p:nvSpPr>
          <p:spPr>
            <a:xfrm>
              <a:off x="2264375" y="2076314"/>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1"/>
            <p:cNvSpPr/>
            <p:nvPr/>
          </p:nvSpPr>
          <p:spPr>
            <a:xfrm>
              <a:off x="2270227" y="206390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1"/>
            <p:cNvSpPr/>
            <p:nvPr/>
          </p:nvSpPr>
          <p:spPr>
            <a:xfrm>
              <a:off x="2265380" y="2075839"/>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1"/>
            <p:cNvSpPr/>
            <p:nvPr/>
          </p:nvSpPr>
          <p:spPr>
            <a:xfrm>
              <a:off x="2265190" y="207588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1"/>
            <p:cNvSpPr/>
            <p:nvPr/>
          </p:nvSpPr>
          <p:spPr>
            <a:xfrm>
              <a:off x="2263900" y="207659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1"/>
            <p:cNvSpPr/>
            <p:nvPr/>
          </p:nvSpPr>
          <p:spPr>
            <a:xfrm>
              <a:off x="2265000" y="207597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1"/>
            <p:cNvSpPr/>
            <p:nvPr/>
          </p:nvSpPr>
          <p:spPr>
            <a:xfrm>
              <a:off x="2264714" y="2076124"/>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1"/>
            <p:cNvSpPr/>
            <p:nvPr/>
          </p:nvSpPr>
          <p:spPr>
            <a:xfrm>
              <a:off x="2262949" y="2077210"/>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1"/>
            <p:cNvSpPr/>
            <p:nvPr/>
          </p:nvSpPr>
          <p:spPr>
            <a:xfrm>
              <a:off x="2270077" y="2062058"/>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1"/>
            <p:cNvSpPr/>
            <p:nvPr/>
          </p:nvSpPr>
          <p:spPr>
            <a:xfrm>
              <a:off x="2270132" y="206257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1"/>
            <p:cNvSpPr/>
            <p:nvPr/>
          </p:nvSpPr>
          <p:spPr>
            <a:xfrm>
              <a:off x="2263289" y="2076830"/>
              <a:ext cx="394" cy="258"/>
            </a:xfrm>
            <a:custGeom>
              <a:rect b="b" l="l" r="r" t="t"/>
              <a:pathLst>
                <a:path extrusionOk="0" h="19" w="29">
                  <a:moveTo>
                    <a:pt x="28"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1"/>
            <p:cNvSpPr/>
            <p:nvPr/>
          </p:nvSpPr>
          <p:spPr>
            <a:xfrm>
              <a:off x="2270173" y="20631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1"/>
            <p:cNvSpPr/>
            <p:nvPr/>
          </p:nvSpPr>
          <p:spPr>
            <a:xfrm>
              <a:off x="2334109" y="212622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1"/>
            <p:cNvSpPr/>
            <p:nvPr/>
          </p:nvSpPr>
          <p:spPr>
            <a:xfrm>
              <a:off x="2334204" y="212607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1"/>
            <p:cNvSpPr/>
            <p:nvPr/>
          </p:nvSpPr>
          <p:spPr>
            <a:xfrm>
              <a:off x="2334150" y="21261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1"/>
            <p:cNvSpPr/>
            <p:nvPr/>
          </p:nvSpPr>
          <p:spPr>
            <a:xfrm>
              <a:off x="2334204" y="212603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1"/>
            <p:cNvSpPr/>
            <p:nvPr/>
          </p:nvSpPr>
          <p:spPr>
            <a:xfrm>
              <a:off x="2334055" y="212632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1"/>
            <p:cNvSpPr/>
            <p:nvPr/>
          </p:nvSpPr>
          <p:spPr>
            <a:xfrm>
              <a:off x="2334109" y="212626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1"/>
            <p:cNvSpPr/>
            <p:nvPr/>
          </p:nvSpPr>
          <p:spPr>
            <a:xfrm>
              <a:off x="2336580" y="2124365"/>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1"/>
            <p:cNvSpPr/>
            <p:nvPr/>
          </p:nvSpPr>
          <p:spPr>
            <a:xfrm>
              <a:off x="2304306" y="21297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1"/>
            <p:cNvSpPr/>
            <p:nvPr/>
          </p:nvSpPr>
          <p:spPr>
            <a:xfrm>
              <a:off x="2337245" y="212398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1"/>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1"/>
            <p:cNvSpPr/>
            <p:nvPr/>
          </p:nvSpPr>
          <p:spPr>
            <a:xfrm>
              <a:off x="2304687" y="2129782"/>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1"/>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1"/>
            <p:cNvSpPr/>
            <p:nvPr/>
          </p:nvSpPr>
          <p:spPr>
            <a:xfrm>
              <a:off x="2336241" y="2124555"/>
              <a:ext cx="258" cy="109"/>
            </a:xfrm>
            <a:custGeom>
              <a:rect b="b" l="l" r="r" t="t"/>
              <a:pathLst>
                <a:path extrusionOk="0" h="8" w="19">
                  <a:moveTo>
                    <a:pt x="1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1"/>
            <p:cNvSpPr/>
            <p:nvPr/>
          </p:nvSpPr>
          <p:spPr>
            <a:xfrm>
              <a:off x="2336010" y="2124704"/>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1"/>
            <p:cNvSpPr/>
            <p:nvPr/>
          </p:nvSpPr>
          <p:spPr>
            <a:xfrm>
              <a:off x="2335725" y="2124895"/>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1"/>
            <p:cNvSpPr/>
            <p:nvPr/>
          </p:nvSpPr>
          <p:spPr>
            <a:xfrm>
              <a:off x="2341237" y="2121989"/>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1"/>
            <p:cNvSpPr/>
            <p:nvPr/>
          </p:nvSpPr>
          <p:spPr>
            <a:xfrm>
              <a:off x="2336865" y="2124229"/>
              <a:ext cx="299" cy="109"/>
            </a:xfrm>
            <a:custGeom>
              <a:rect b="b" l="l" r="r" t="t"/>
              <a:pathLst>
                <a:path extrusionOk="0" h="8" w="22">
                  <a:moveTo>
                    <a:pt x="2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1"/>
            <p:cNvSpPr/>
            <p:nvPr/>
          </p:nvSpPr>
          <p:spPr>
            <a:xfrm>
              <a:off x="2339472" y="2122844"/>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1"/>
            <p:cNvSpPr/>
            <p:nvPr/>
          </p:nvSpPr>
          <p:spPr>
            <a:xfrm>
              <a:off x="2301876" y="2129457"/>
              <a:ext cx="679" cy="109"/>
            </a:xfrm>
            <a:custGeom>
              <a:rect b="b" l="l" r="r" t="t"/>
              <a:pathLst>
                <a:path extrusionOk="0" h="8" w="50">
                  <a:moveTo>
                    <a:pt x="1" y="0"/>
                  </a:moveTo>
                  <a:lnTo>
                    <a:pt x="5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1"/>
            <p:cNvSpPr/>
            <p:nvPr/>
          </p:nvSpPr>
          <p:spPr>
            <a:xfrm>
              <a:off x="2340572" y="2122274"/>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1"/>
            <p:cNvSpPr/>
            <p:nvPr/>
          </p:nvSpPr>
          <p:spPr>
            <a:xfrm>
              <a:off x="2334340" y="2125886"/>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1"/>
            <p:cNvSpPr/>
            <p:nvPr/>
          </p:nvSpPr>
          <p:spPr>
            <a:xfrm>
              <a:off x="2338956" y="2123129"/>
              <a:ext cx="394" cy="163"/>
            </a:xfrm>
            <a:custGeom>
              <a:rect b="b" l="l" r="r" t="t"/>
              <a:pathLst>
                <a:path extrusionOk="0" h="12" w="29">
                  <a:moveTo>
                    <a:pt x="28"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1"/>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1"/>
            <p:cNvSpPr/>
            <p:nvPr/>
          </p:nvSpPr>
          <p:spPr>
            <a:xfrm>
              <a:off x="2338481" y="2123374"/>
              <a:ext cx="339" cy="149"/>
            </a:xfrm>
            <a:custGeom>
              <a:rect b="b" l="l" r="r" t="t"/>
              <a:pathLst>
                <a:path extrusionOk="0" h="11" w="25">
                  <a:moveTo>
                    <a:pt x="25"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1"/>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1"/>
            <p:cNvSpPr/>
            <p:nvPr/>
          </p:nvSpPr>
          <p:spPr>
            <a:xfrm>
              <a:off x="2302691" y="2129592"/>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1"/>
            <p:cNvSpPr/>
            <p:nvPr/>
          </p:nvSpPr>
          <p:spPr>
            <a:xfrm>
              <a:off x="2334245" y="2125981"/>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1"/>
            <p:cNvSpPr/>
            <p:nvPr/>
          </p:nvSpPr>
          <p:spPr>
            <a:xfrm>
              <a:off x="2334489" y="212575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1"/>
            <p:cNvSpPr/>
            <p:nvPr/>
          </p:nvSpPr>
          <p:spPr>
            <a:xfrm>
              <a:off x="2303302" y="2129647"/>
              <a:ext cx="394" cy="54"/>
            </a:xfrm>
            <a:custGeom>
              <a:rect b="b" l="l" r="r" t="t"/>
              <a:pathLst>
                <a:path extrusionOk="0" h="4" w="29">
                  <a:moveTo>
                    <a:pt x="29"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1"/>
            <p:cNvSpPr/>
            <p:nvPr/>
          </p:nvSpPr>
          <p:spPr>
            <a:xfrm>
              <a:off x="2333294" y="212645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1"/>
            <p:cNvSpPr/>
            <p:nvPr/>
          </p:nvSpPr>
          <p:spPr>
            <a:xfrm>
              <a:off x="2334394" y="212584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1"/>
            <p:cNvSpPr/>
            <p:nvPr/>
          </p:nvSpPr>
          <p:spPr>
            <a:xfrm>
              <a:off x="2340002" y="2122559"/>
              <a:ext cx="489" cy="258"/>
            </a:xfrm>
            <a:custGeom>
              <a:rect b="b" l="l" r="r" t="t"/>
              <a:pathLst>
                <a:path extrusionOk="0" h="19" w="36">
                  <a:moveTo>
                    <a:pt x="35"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1"/>
            <p:cNvSpPr/>
            <p:nvPr/>
          </p:nvSpPr>
          <p:spPr>
            <a:xfrm>
              <a:off x="2334530" y="212565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1"/>
            <p:cNvSpPr/>
            <p:nvPr/>
          </p:nvSpPr>
          <p:spPr>
            <a:xfrm>
              <a:off x="2305202" y="2129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1"/>
            <p:cNvSpPr/>
            <p:nvPr/>
          </p:nvSpPr>
          <p:spPr>
            <a:xfrm>
              <a:off x="2335100" y="2125275"/>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1"/>
            <p:cNvSpPr/>
            <p:nvPr/>
          </p:nvSpPr>
          <p:spPr>
            <a:xfrm>
              <a:off x="2334964" y="212537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1"/>
            <p:cNvSpPr/>
            <p:nvPr/>
          </p:nvSpPr>
          <p:spPr>
            <a:xfrm>
              <a:off x="2335535" y="2124990"/>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1"/>
            <p:cNvSpPr/>
            <p:nvPr/>
          </p:nvSpPr>
          <p:spPr>
            <a:xfrm>
              <a:off x="2338046" y="2123605"/>
              <a:ext cx="299" cy="163"/>
            </a:xfrm>
            <a:custGeom>
              <a:rect b="b" l="l" r="r" t="t"/>
              <a:pathLst>
                <a:path extrusionOk="0" h="12" w="22">
                  <a:moveTo>
                    <a:pt x="2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1"/>
            <p:cNvSpPr/>
            <p:nvPr/>
          </p:nvSpPr>
          <p:spPr>
            <a:xfrm>
              <a:off x="2303831" y="2129742"/>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1"/>
            <p:cNvSpPr/>
            <p:nvPr/>
          </p:nvSpPr>
          <p:spPr>
            <a:xfrm>
              <a:off x="2335290" y="2125125"/>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1"/>
            <p:cNvSpPr/>
            <p:nvPr/>
          </p:nvSpPr>
          <p:spPr>
            <a:xfrm>
              <a:off x="2334679" y="212556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1"/>
            <p:cNvSpPr/>
            <p:nvPr/>
          </p:nvSpPr>
          <p:spPr>
            <a:xfrm>
              <a:off x="2337626" y="212379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1"/>
            <p:cNvSpPr/>
            <p:nvPr/>
          </p:nvSpPr>
          <p:spPr>
            <a:xfrm>
              <a:off x="2334815" y="212546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1"/>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1"/>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1"/>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1"/>
            <p:cNvSpPr/>
            <p:nvPr/>
          </p:nvSpPr>
          <p:spPr>
            <a:xfrm>
              <a:off x="2292942" y="2120903"/>
              <a:ext cx="68" cy="149"/>
            </a:xfrm>
            <a:custGeom>
              <a:rect b="b" l="l" r="r" t="t"/>
              <a:pathLst>
                <a:path extrusionOk="0" h="11" w="5">
                  <a:moveTo>
                    <a:pt x="4"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1"/>
            <p:cNvSpPr/>
            <p:nvPr/>
          </p:nvSpPr>
          <p:spPr>
            <a:xfrm>
              <a:off x="2292711" y="2120183"/>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1"/>
            <p:cNvSpPr/>
            <p:nvPr/>
          </p:nvSpPr>
          <p:spPr>
            <a:xfrm>
              <a:off x="2293376" y="21224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1"/>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1"/>
            <p:cNvSpPr/>
            <p:nvPr/>
          </p:nvSpPr>
          <p:spPr>
            <a:xfrm>
              <a:off x="2293281" y="212204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1"/>
            <p:cNvSpPr/>
            <p:nvPr/>
          </p:nvSpPr>
          <p:spPr>
            <a:xfrm>
              <a:off x="2287769" y="2147800"/>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1"/>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1"/>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1"/>
            <p:cNvSpPr/>
            <p:nvPr/>
          </p:nvSpPr>
          <p:spPr>
            <a:xfrm>
              <a:off x="2288760" y="2148709"/>
              <a:ext cx="299" cy="299"/>
            </a:xfrm>
            <a:custGeom>
              <a:rect b="b" l="l" r="r" t="t"/>
              <a:pathLst>
                <a:path extrusionOk="0" h="22" w="22">
                  <a:moveTo>
                    <a:pt x="22"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1"/>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1"/>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1"/>
            <p:cNvSpPr/>
            <p:nvPr/>
          </p:nvSpPr>
          <p:spPr>
            <a:xfrm>
              <a:off x="2293227" y="2151126"/>
              <a:ext cx="638" cy="204"/>
            </a:xfrm>
            <a:custGeom>
              <a:rect b="b" l="l" r="r" t="t"/>
              <a:pathLst>
                <a:path extrusionOk="0" h="15" w="47">
                  <a:moveTo>
                    <a:pt x="46"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1"/>
            <p:cNvSpPr/>
            <p:nvPr/>
          </p:nvSpPr>
          <p:spPr>
            <a:xfrm>
              <a:off x="2296703" y="215080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1"/>
            <p:cNvSpPr/>
            <p:nvPr/>
          </p:nvSpPr>
          <p:spPr>
            <a:xfrm>
              <a:off x="2289195" y="2149130"/>
              <a:ext cx="489" cy="394"/>
            </a:xfrm>
            <a:custGeom>
              <a:rect b="b" l="l" r="r" t="t"/>
              <a:pathLst>
                <a:path extrusionOk="0" h="29" w="36">
                  <a:moveTo>
                    <a:pt x="35"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1"/>
            <p:cNvSpPr/>
            <p:nvPr/>
          </p:nvSpPr>
          <p:spPr>
            <a:xfrm>
              <a:off x="2297273" y="215089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1"/>
            <p:cNvSpPr/>
            <p:nvPr/>
          </p:nvSpPr>
          <p:spPr>
            <a:xfrm>
              <a:off x="2293987" y="2150936"/>
              <a:ext cx="543" cy="163"/>
            </a:xfrm>
            <a:custGeom>
              <a:rect b="b" l="l" r="r" t="t"/>
              <a:pathLst>
                <a:path extrusionOk="0" h="12" w="40">
                  <a:moveTo>
                    <a:pt x="39"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1"/>
            <p:cNvSpPr/>
            <p:nvPr/>
          </p:nvSpPr>
          <p:spPr>
            <a:xfrm>
              <a:off x="2306913" y="2152701"/>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1"/>
            <p:cNvSpPr/>
            <p:nvPr/>
          </p:nvSpPr>
          <p:spPr>
            <a:xfrm>
              <a:off x="2307293" y="2153081"/>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1"/>
            <p:cNvSpPr/>
            <p:nvPr/>
          </p:nvSpPr>
          <p:spPr>
            <a:xfrm>
              <a:off x="2305352" y="2151126"/>
              <a:ext cx="530" cy="543"/>
            </a:xfrm>
            <a:custGeom>
              <a:rect b="b" l="l" r="r" t="t"/>
              <a:pathLst>
                <a:path extrusionOk="0" h="40" w="39">
                  <a:moveTo>
                    <a:pt x="0" y="1"/>
                  </a:moveTo>
                  <a:lnTo>
                    <a:pt x="39"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1"/>
            <p:cNvSpPr/>
            <p:nvPr/>
          </p:nvSpPr>
          <p:spPr>
            <a:xfrm>
              <a:off x="2305922" y="2151697"/>
              <a:ext cx="434" cy="448"/>
            </a:xfrm>
            <a:custGeom>
              <a:rect b="b" l="l" r="r" t="t"/>
              <a:pathLst>
                <a:path extrusionOk="0" h="33" w="32">
                  <a:moveTo>
                    <a:pt x="0" y="1"/>
                  </a:moveTo>
                  <a:lnTo>
                    <a:pt x="3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1"/>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1"/>
            <p:cNvSpPr/>
            <p:nvPr/>
          </p:nvSpPr>
          <p:spPr>
            <a:xfrm>
              <a:off x="2306492" y="2152267"/>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1"/>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1"/>
            <p:cNvSpPr/>
            <p:nvPr/>
          </p:nvSpPr>
          <p:spPr>
            <a:xfrm>
              <a:off x="2304727" y="2150610"/>
              <a:ext cx="489" cy="434"/>
            </a:xfrm>
            <a:custGeom>
              <a:rect b="b" l="l" r="r" t="t"/>
              <a:pathLst>
                <a:path extrusionOk="0" h="32" w="36">
                  <a:moveTo>
                    <a:pt x="1" y="0"/>
                  </a:moveTo>
                  <a:lnTo>
                    <a:pt x="36"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1"/>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1"/>
            <p:cNvSpPr/>
            <p:nvPr/>
          </p:nvSpPr>
          <p:spPr>
            <a:xfrm>
              <a:off x="2291951" y="2116436"/>
              <a:ext cx="14" cy="0"/>
            </a:xfrm>
            <a:custGeom>
              <a:rect b="b" l="l" r="r" t="t"/>
              <a:pathLst>
                <a:path extrusionOk="0" h="0"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1"/>
            <p:cNvSpPr/>
            <p:nvPr/>
          </p:nvSpPr>
          <p:spPr>
            <a:xfrm>
              <a:off x="229256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1"/>
            <p:cNvSpPr/>
            <p:nvPr/>
          </p:nvSpPr>
          <p:spPr>
            <a:xfrm>
              <a:off x="2291095" y="211647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1"/>
            <p:cNvSpPr/>
            <p:nvPr/>
          </p:nvSpPr>
          <p:spPr>
            <a:xfrm>
              <a:off x="229313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1"/>
            <p:cNvSpPr/>
            <p:nvPr/>
          </p:nvSpPr>
          <p:spPr>
            <a:xfrm>
              <a:off x="2291326" y="211647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1"/>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1"/>
            <p:cNvSpPr/>
            <p:nvPr/>
          </p:nvSpPr>
          <p:spPr>
            <a:xfrm>
              <a:off x="258574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1"/>
            <p:cNvSpPr/>
            <p:nvPr/>
          </p:nvSpPr>
          <p:spPr>
            <a:xfrm>
              <a:off x="2587696" y="173436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1"/>
            <p:cNvSpPr/>
            <p:nvPr/>
          </p:nvSpPr>
          <p:spPr>
            <a:xfrm>
              <a:off x="2588782" y="1734365"/>
              <a:ext cx="489" cy="14"/>
            </a:xfrm>
            <a:custGeom>
              <a:rect b="b" l="l" r="r" t="t"/>
              <a:pathLst>
                <a:path extrusionOk="0" h="1" w="36">
                  <a:moveTo>
                    <a:pt x="1" y="0"/>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1"/>
            <p:cNvSpPr/>
            <p:nvPr/>
          </p:nvSpPr>
          <p:spPr>
            <a:xfrm>
              <a:off x="2587221" y="1734365"/>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1"/>
            <p:cNvSpPr/>
            <p:nvPr/>
          </p:nvSpPr>
          <p:spPr>
            <a:xfrm>
              <a:off x="2586786" y="173427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1"/>
            <p:cNvSpPr/>
            <p:nvPr/>
          </p:nvSpPr>
          <p:spPr>
            <a:xfrm>
              <a:off x="2588646" y="173436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1"/>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1"/>
            <p:cNvSpPr/>
            <p:nvPr/>
          </p:nvSpPr>
          <p:spPr>
            <a:xfrm>
              <a:off x="258612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1"/>
            <p:cNvSpPr/>
            <p:nvPr/>
          </p:nvSpPr>
          <p:spPr>
            <a:xfrm>
              <a:off x="2585075" y="1734080"/>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1"/>
            <p:cNvSpPr/>
            <p:nvPr/>
          </p:nvSpPr>
          <p:spPr>
            <a:xfrm>
              <a:off x="2553752" y="174913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1"/>
            <p:cNvSpPr/>
            <p:nvPr/>
          </p:nvSpPr>
          <p:spPr>
            <a:xfrm>
              <a:off x="2553997" y="1748716"/>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1"/>
            <p:cNvSpPr/>
            <p:nvPr/>
          </p:nvSpPr>
          <p:spPr>
            <a:xfrm>
              <a:off x="2555612" y="1746720"/>
              <a:ext cx="244" cy="204"/>
            </a:xfrm>
            <a:custGeom>
              <a:rect b="b" l="l" r="r" t="t"/>
              <a:pathLst>
                <a:path extrusionOk="0" h="15" w="18">
                  <a:moveTo>
                    <a:pt x="18"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1"/>
            <p:cNvSpPr/>
            <p:nvPr/>
          </p:nvSpPr>
          <p:spPr>
            <a:xfrm>
              <a:off x="2554893" y="1747426"/>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1"/>
            <p:cNvSpPr/>
            <p:nvPr/>
          </p:nvSpPr>
          <p:spPr>
            <a:xfrm>
              <a:off x="2554187" y="1748377"/>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1"/>
            <p:cNvSpPr/>
            <p:nvPr/>
          </p:nvSpPr>
          <p:spPr>
            <a:xfrm>
              <a:off x="2555368" y="1746951"/>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1"/>
            <p:cNvSpPr/>
            <p:nvPr/>
          </p:nvSpPr>
          <p:spPr>
            <a:xfrm>
              <a:off x="2554417" y="17479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1"/>
            <p:cNvSpPr/>
            <p:nvPr/>
          </p:nvSpPr>
          <p:spPr>
            <a:xfrm>
              <a:off x="2553616" y="1749572"/>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1"/>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1"/>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1"/>
            <p:cNvSpPr/>
            <p:nvPr/>
          </p:nvSpPr>
          <p:spPr>
            <a:xfrm>
              <a:off x="2553087" y="1753143"/>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1"/>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1"/>
            <p:cNvSpPr/>
            <p:nvPr/>
          </p:nvSpPr>
          <p:spPr>
            <a:xfrm>
              <a:off x="2555137" y="1747196"/>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1"/>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1"/>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1"/>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1"/>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1"/>
            <p:cNvSpPr/>
            <p:nvPr/>
          </p:nvSpPr>
          <p:spPr>
            <a:xfrm>
              <a:off x="2554662" y="1747712"/>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1"/>
            <p:cNvSpPr/>
            <p:nvPr/>
          </p:nvSpPr>
          <p:spPr>
            <a:xfrm>
              <a:off x="2572014" y="1722675"/>
              <a:ext cx="109" cy="190"/>
            </a:xfrm>
            <a:custGeom>
              <a:rect b="b" l="l" r="r" t="t"/>
              <a:pathLst>
                <a:path extrusionOk="0" h="14"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1"/>
            <p:cNvSpPr/>
            <p:nvPr/>
          </p:nvSpPr>
          <p:spPr>
            <a:xfrm>
              <a:off x="2572489" y="172161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1"/>
            <p:cNvSpPr/>
            <p:nvPr/>
          </p:nvSpPr>
          <p:spPr>
            <a:xfrm>
              <a:off x="2572299" y="1722050"/>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1"/>
            <p:cNvSpPr/>
            <p:nvPr/>
          </p:nvSpPr>
          <p:spPr>
            <a:xfrm>
              <a:off x="2571824" y="1723001"/>
              <a:ext cx="109" cy="204"/>
            </a:xfrm>
            <a:custGeom>
              <a:rect b="b" l="l" r="r" t="t"/>
              <a:pathLst>
                <a:path extrusionOk="0" h="15" w="8">
                  <a:moveTo>
                    <a:pt x="0" y="15"/>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1"/>
            <p:cNvSpPr/>
            <p:nvPr/>
          </p:nvSpPr>
          <p:spPr>
            <a:xfrm>
              <a:off x="2572394" y="17218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1"/>
            <p:cNvSpPr/>
            <p:nvPr/>
          </p:nvSpPr>
          <p:spPr>
            <a:xfrm>
              <a:off x="2572150" y="1722335"/>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1"/>
            <p:cNvSpPr/>
            <p:nvPr/>
          </p:nvSpPr>
          <p:spPr>
            <a:xfrm>
              <a:off x="2570914" y="1724671"/>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1"/>
            <p:cNvSpPr/>
            <p:nvPr/>
          </p:nvSpPr>
          <p:spPr>
            <a:xfrm>
              <a:off x="2570588" y="1725187"/>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1"/>
            <p:cNvSpPr/>
            <p:nvPr/>
          </p:nvSpPr>
          <p:spPr>
            <a:xfrm>
              <a:off x="2571634" y="172338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1"/>
            <p:cNvSpPr/>
            <p:nvPr/>
          </p:nvSpPr>
          <p:spPr>
            <a:xfrm>
              <a:off x="2571159" y="1724195"/>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1"/>
            <p:cNvSpPr/>
            <p:nvPr/>
          </p:nvSpPr>
          <p:spPr>
            <a:xfrm>
              <a:off x="2571389" y="1723761"/>
              <a:ext cx="163" cy="258"/>
            </a:xfrm>
            <a:custGeom>
              <a:rect b="b" l="l" r="r" t="t"/>
              <a:pathLst>
                <a:path extrusionOk="0" h="19" w="12">
                  <a:moveTo>
                    <a:pt x="1"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1"/>
            <p:cNvSpPr/>
            <p:nvPr/>
          </p:nvSpPr>
          <p:spPr>
            <a:xfrm>
              <a:off x="2572679" y="172114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1"/>
            <p:cNvSpPr/>
            <p:nvPr/>
          </p:nvSpPr>
          <p:spPr>
            <a:xfrm>
              <a:off x="2572584" y="172142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1"/>
            <p:cNvSpPr/>
            <p:nvPr/>
          </p:nvSpPr>
          <p:spPr>
            <a:xfrm>
              <a:off x="2572625" y="1721235"/>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1"/>
            <p:cNvSpPr/>
            <p:nvPr/>
          </p:nvSpPr>
          <p:spPr>
            <a:xfrm>
              <a:off x="2604994" y="1750237"/>
              <a:ext cx="14" cy="149"/>
            </a:xfrm>
            <a:custGeom>
              <a:rect b="b" l="l" r="r" t="t"/>
              <a:pathLst>
                <a:path extrusionOk="0" h="11"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1"/>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1"/>
            <p:cNvSpPr/>
            <p:nvPr/>
          </p:nvSpPr>
          <p:spPr>
            <a:xfrm>
              <a:off x="2605048" y="1750807"/>
              <a:ext cx="54" cy="244"/>
            </a:xfrm>
            <a:custGeom>
              <a:rect b="b" l="l" r="r" t="t"/>
              <a:pathLst>
                <a:path extrusionOk="0" h="18" w="4">
                  <a:moveTo>
                    <a:pt x="0" y="1"/>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1"/>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1"/>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1"/>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1"/>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1"/>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1"/>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1"/>
            <p:cNvSpPr/>
            <p:nvPr/>
          </p:nvSpPr>
          <p:spPr>
            <a:xfrm>
              <a:off x="2376321" y="1716673"/>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1"/>
            <p:cNvSpPr/>
            <p:nvPr/>
          </p:nvSpPr>
          <p:spPr>
            <a:xfrm>
              <a:off x="2377122" y="1716728"/>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1"/>
            <p:cNvSpPr/>
            <p:nvPr/>
          </p:nvSpPr>
          <p:spPr>
            <a:xfrm>
              <a:off x="2378833" y="1717013"/>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1"/>
            <p:cNvSpPr/>
            <p:nvPr/>
          </p:nvSpPr>
          <p:spPr>
            <a:xfrm>
              <a:off x="2377937" y="1716864"/>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1"/>
            <p:cNvSpPr/>
            <p:nvPr/>
          </p:nvSpPr>
          <p:spPr>
            <a:xfrm>
              <a:off x="2375561" y="1716633"/>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1"/>
            <p:cNvSpPr/>
            <p:nvPr/>
          </p:nvSpPr>
          <p:spPr>
            <a:xfrm>
              <a:off x="2379784" y="1717203"/>
              <a:ext cx="299" cy="54"/>
            </a:xfrm>
            <a:custGeom>
              <a:rect b="b" l="l" r="r" t="t"/>
              <a:pathLst>
                <a:path extrusionOk="0" h="4" w="22">
                  <a:moveTo>
                    <a:pt x="22"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1"/>
            <p:cNvSpPr/>
            <p:nvPr/>
          </p:nvSpPr>
          <p:spPr>
            <a:xfrm>
              <a:off x="2368134" y="1717773"/>
              <a:ext cx="828" cy="149"/>
            </a:xfrm>
            <a:custGeom>
              <a:rect b="b" l="l" r="r" t="t"/>
              <a:pathLst>
                <a:path extrusionOk="0" h="11" w="61">
                  <a:moveTo>
                    <a:pt x="1" y="11"/>
                  </a:move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1"/>
            <p:cNvSpPr/>
            <p:nvPr/>
          </p:nvSpPr>
          <p:spPr>
            <a:xfrm>
              <a:off x="2374896" y="171663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1"/>
            <p:cNvSpPr/>
            <p:nvPr/>
          </p:nvSpPr>
          <p:spPr>
            <a:xfrm>
              <a:off x="2369234" y="1717488"/>
              <a:ext cx="964" cy="244"/>
            </a:xfrm>
            <a:custGeom>
              <a:rect b="b" l="l" r="r" t="t"/>
              <a:pathLst>
                <a:path extrusionOk="0" h="18" w="71">
                  <a:moveTo>
                    <a:pt x="0" y="18"/>
                  </a:moveTo>
                  <a:lnTo>
                    <a:pt x="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1"/>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1"/>
            <p:cNvSpPr/>
            <p:nvPr/>
          </p:nvSpPr>
          <p:spPr>
            <a:xfrm>
              <a:off x="2374611" y="1725051"/>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1"/>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1"/>
            <p:cNvSpPr/>
            <p:nvPr/>
          </p:nvSpPr>
          <p:spPr>
            <a:xfrm>
              <a:off x="2374461" y="1724901"/>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1"/>
            <p:cNvSpPr/>
            <p:nvPr/>
          </p:nvSpPr>
          <p:spPr>
            <a:xfrm>
              <a:off x="2374896" y="1725377"/>
              <a:ext cx="149" cy="258"/>
            </a:xfrm>
            <a:custGeom>
              <a:rect b="b" l="l" r="r" t="t"/>
              <a:pathLst>
                <a:path extrusionOk="0" h="19" w="11">
                  <a:moveTo>
                    <a:pt x="1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1"/>
            <p:cNvSpPr/>
            <p:nvPr/>
          </p:nvSpPr>
          <p:spPr>
            <a:xfrm>
              <a:off x="2374746" y="1725187"/>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1"/>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1"/>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1"/>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1"/>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1"/>
            <p:cNvSpPr/>
            <p:nvPr/>
          </p:nvSpPr>
          <p:spPr>
            <a:xfrm>
              <a:off x="2376702" y="1727617"/>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1"/>
            <p:cNvSpPr/>
            <p:nvPr/>
          </p:nvSpPr>
          <p:spPr>
            <a:xfrm>
              <a:off x="2377177" y="1727753"/>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1"/>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1"/>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1"/>
            <p:cNvSpPr/>
            <p:nvPr/>
          </p:nvSpPr>
          <p:spPr>
            <a:xfrm>
              <a:off x="2377937" y="172832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1"/>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1"/>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1"/>
            <p:cNvSpPr/>
            <p:nvPr/>
          </p:nvSpPr>
          <p:spPr>
            <a:xfrm>
              <a:off x="2389668" y="171268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1"/>
            <p:cNvSpPr/>
            <p:nvPr/>
          </p:nvSpPr>
          <p:spPr>
            <a:xfrm>
              <a:off x="2389953" y="1712111"/>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1"/>
            <p:cNvSpPr/>
            <p:nvPr/>
          </p:nvSpPr>
          <p:spPr>
            <a:xfrm>
              <a:off x="2389532" y="1713021"/>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1"/>
            <p:cNvSpPr/>
            <p:nvPr/>
          </p:nvSpPr>
          <p:spPr>
            <a:xfrm>
              <a:off x="2389573" y="1712872"/>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1"/>
            <p:cNvSpPr/>
            <p:nvPr/>
          </p:nvSpPr>
          <p:spPr>
            <a:xfrm>
              <a:off x="2389763" y="1712397"/>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1"/>
            <p:cNvSpPr/>
            <p:nvPr/>
          </p:nvSpPr>
          <p:spPr>
            <a:xfrm>
              <a:off x="2389478" y="1713116"/>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1"/>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1"/>
            <p:cNvSpPr/>
            <p:nvPr/>
          </p:nvSpPr>
          <p:spPr>
            <a:xfrm>
              <a:off x="2381114" y="1715248"/>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1"/>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1"/>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1"/>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1"/>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1"/>
            <p:cNvSpPr/>
            <p:nvPr/>
          </p:nvSpPr>
          <p:spPr>
            <a:xfrm>
              <a:off x="2403748" y="1738262"/>
              <a:ext cx="339" cy="244"/>
            </a:xfrm>
            <a:custGeom>
              <a:rect b="b" l="l" r="r" t="t"/>
              <a:pathLst>
                <a:path extrusionOk="0" h="18" w="25">
                  <a:moveTo>
                    <a:pt x="25"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1"/>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1"/>
            <p:cNvSpPr/>
            <p:nvPr/>
          </p:nvSpPr>
          <p:spPr>
            <a:xfrm>
              <a:off x="2403273" y="1737922"/>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1"/>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1"/>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1"/>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1"/>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1"/>
            <p:cNvSpPr/>
            <p:nvPr/>
          </p:nvSpPr>
          <p:spPr>
            <a:xfrm>
              <a:off x="2402933" y="1737596"/>
              <a:ext cx="258" cy="204"/>
            </a:xfrm>
            <a:custGeom>
              <a:rect b="b" l="l" r="r" t="t"/>
              <a:pathLst>
                <a:path extrusionOk="0" h="15" w="19">
                  <a:moveTo>
                    <a:pt x="18"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1"/>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1"/>
            <p:cNvSpPr/>
            <p:nvPr/>
          </p:nvSpPr>
          <p:spPr>
            <a:xfrm>
              <a:off x="2380069" y="1732695"/>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1"/>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1"/>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1"/>
            <p:cNvSpPr/>
            <p:nvPr/>
          </p:nvSpPr>
          <p:spPr>
            <a:xfrm>
              <a:off x="2404264" y="1738588"/>
              <a:ext cx="543" cy="353"/>
            </a:xfrm>
            <a:custGeom>
              <a:rect b="b" l="l" r="r" t="t"/>
              <a:pathLst>
                <a:path extrusionOk="0" h="26" w="40">
                  <a:moveTo>
                    <a:pt x="3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1"/>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1"/>
            <p:cNvSpPr/>
            <p:nvPr/>
          </p:nvSpPr>
          <p:spPr>
            <a:xfrm>
              <a:off x="2405364" y="1714447"/>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1"/>
            <p:cNvSpPr/>
            <p:nvPr/>
          </p:nvSpPr>
          <p:spPr>
            <a:xfrm>
              <a:off x="2400612" y="171729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1"/>
            <p:cNvSpPr/>
            <p:nvPr/>
          </p:nvSpPr>
          <p:spPr>
            <a:xfrm>
              <a:off x="2403884" y="1715153"/>
              <a:ext cx="299" cy="109"/>
            </a:xfrm>
            <a:custGeom>
              <a:rect b="b" l="l" r="r" t="t"/>
              <a:pathLst>
                <a:path extrusionOk="0" h="8" w="22">
                  <a:moveTo>
                    <a:pt x="1" y="8"/>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1"/>
            <p:cNvSpPr/>
            <p:nvPr/>
          </p:nvSpPr>
          <p:spPr>
            <a:xfrm>
              <a:off x="2404603" y="1714868"/>
              <a:ext cx="299" cy="109"/>
            </a:xfrm>
            <a:custGeom>
              <a:rect b="b" l="l" r="r" t="t"/>
              <a:pathLst>
                <a:path extrusionOk="0" h="8" w="22">
                  <a:moveTo>
                    <a:pt x="0" y="8"/>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1"/>
            <p:cNvSpPr/>
            <p:nvPr/>
          </p:nvSpPr>
          <p:spPr>
            <a:xfrm>
              <a:off x="2403504" y="1715302"/>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1"/>
            <p:cNvSpPr/>
            <p:nvPr/>
          </p:nvSpPr>
          <p:spPr>
            <a:xfrm>
              <a:off x="2404929" y="1714637"/>
              <a:ext cx="353" cy="204"/>
            </a:xfrm>
            <a:custGeom>
              <a:rect b="b" l="l" r="r" t="t"/>
              <a:pathLst>
                <a:path extrusionOk="0" h="15" w="26">
                  <a:moveTo>
                    <a:pt x="1" y="1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1"/>
            <p:cNvSpPr/>
            <p:nvPr/>
          </p:nvSpPr>
          <p:spPr>
            <a:xfrm>
              <a:off x="2404223" y="1715017"/>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1"/>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1"/>
            <p:cNvSpPr/>
            <p:nvPr/>
          </p:nvSpPr>
          <p:spPr>
            <a:xfrm>
              <a:off x="2390958" y="1712261"/>
              <a:ext cx="394" cy="149"/>
            </a:xfrm>
            <a:custGeom>
              <a:rect b="b" l="l" r="r" t="t"/>
              <a:pathLst>
                <a:path extrusionOk="0" h="11" w="29">
                  <a:moveTo>
                    <a:pt x="0" y="0"/>
                  </a:moveTo>
                  <a:lnTo>
                    <a:pt x="2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1"/>
            <p:cNvSpPr/>
            <p:nvPr/>
          </p:nvSpPr>
          <p:spPr>
            <a:xfrm>
              <a:off x="2391664" y="1712492"/>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1"/>
            <p:cNvSpPr/>
            <p:nvPr/>
          </p:nvSpPr>
          <p:spPr>
            <a:xfrm>
              <a:off x="2400136" y="1717244"/>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1"/>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1"/>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1"/>
            <p:cNvSpPr/>
            <p:nvPr/>
          </p:nvSpPr>
          <p:spPr>
            <a:xfrm>
              <a:off x="2399702" y="171710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1"/>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1"/>
            <p:cNvSpPr/>
            <p:nvPr/>
          </p:nvSpPr>
          <p:spPr>
            <a:xfrm>
              <a:off x="2400747" y="171724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1"/>
            <p:cNvSpPr/>
            <p:nvPr/>
          </p:nvSpPr>
          <p:spPr>
            <a:xfrm>
              <a:off x="2399322" y="1716959"/>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1"/>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1"/>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1"/>
            <p:cNvSpPr/>
            <p:nvPr/>
          </p:nvSpPr>
          <p:spPr>
            <a:xfrm>
              <a:off x="2390958" y="173279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1"/>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1"/>
            <p:cNvSpPr/>
            <p:nvPr/>
          </p:nvSpPr>
          <p:spPr>
            <a:xfrm>
              <a:off x="2391243" y="1733550"/>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1"/>
            <p:cNvSpPr/>
            <p:nvPr/>
          </p:nvSpPr>
          <p:spPr>
            <a:xfrm>
              <a:off x="2391813"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1"/>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1"/>
            <p:cNvSpPr/>
            <p:nvPr/>
          </p:nvSpPr>
          <p:spPr>
            <a:xfrm>
              <a:off x="2390904" y="1732559"/>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1"/>
            <p:cNvSpPr/>
            <p:nvPr/>
          </p:nvSpPr>
          <p:spPr>
            <a:xfrm>
              <a:off x="2391094" y="1733170"/>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1"/>
            <p:cNvSpPr/>
            <p:nvPr/>
          </p:nvSpPr>
          <p:spPr>
            <a:xfrm>
              <a:off x="2384726" y="1733930"/>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1"/>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1"/>
            <p:cNvSpPr/>
            <p:nvPr/>
          </p:nvSpPr>
          <p:spPr>
            <a:xfrm>
              <a:off x="2385350"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1"/>
            <p:cNvSpPr/>
            <p:nvPr/>
          </p:nvSpPr>
          <p:spPr>
            <a:xfrm>
              <a:off x="2379784" y="1731744"/>
              <a:ext cx="543" cy="299"/>
            </a:xfrm>
            <a:custGeom>
              <a:rect b="b" l="l" r="r" t="t"/>
              <a:pathLst>
                <a:path extrusionOk="0" h="22" w="40">
                  <a:moveTo>
                    <a:pt x="39"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1"/>
            <p:cNvSpPr/>
            <p:nvPr/>
          </p:nvSpPr>
          <p:spPr>
            <a:xfrm>
              <a:off x="2385826" y="173579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1"/>
            <p:cNvSpPr/>
            <p:nvPr/>
          </p:nvSpPr>
          <p:spPr>
            <a:xfrm>
              <a:off x="2385676" y="173522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1"/>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1"/>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1"/>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1"/>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1"/>
            <p:cNvSpPr/>
            <p:nvPr/>
          </p:nvSpPr>
          <p:spPr>
            <a:xfrm>
              <a:off x="2595449" y="1751378"/>
              <a:ext cx="0" cy="14"/>
            </a:xfrm>
            <a:custGeom>
              <a:rect b="b" l="l" r="r" t="t"/>
              <a:pathLst>
                <a:path extrusionOk="0" h="1" w="0">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1"/>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1"/>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1"/>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1"/>
            <p:cNvSpPr/>
            <p:nvPr/>
          </p:nvSpPr>
          <p:spPr>
            <a:xfrm>
              <a:off x="2549950" y="1753523"/>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1"/>
            <p:cNvSpPr/>
            <p:nvPr/>
          </p:nvSpPr>
          <p:spPr>
            <a:xfrm>
              <a:off x="2550236" y="175361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1"/>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1"/>
            <p:cNvSpPr/>
            <p:nvPr/>
          </p:nvSpPr>
          <p:spPr>
            <a:xfrm>
              <a:off x="2550480" y="1753754"/>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1"/>
            <p:cNvSpPr/>
            <p:nvPr/>
          </p:nvSpPr>
          <p:spPr>
            <a:xfrm>
              <a:off x="2550711" y="1753903"/>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1"/>
            <p:cNvSpPr/>
            <p:nvPr/>
          </p:nvSpPr>
          <p:spPr>
            <a:xfrm>
              <a:off x="2549625" y="1753373"/>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1"/>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1"/>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1"/>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1"/>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1"/>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1"/>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1"/>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1"/>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1"/>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1"/>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1"/>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1"/>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1"/>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1"/>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1"/>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1"/>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1"/>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1"/>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1"/>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1"/>
            <p:cNvSpPr/>
            <p:nvPr/>
          </p:nvSpPr>
          <p:spPr>
            <a:xfrm>
              <a:off x="2579848" y="175789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1"/>
            <p:cNvSpPr/>
            <p:nvPr/>
          </p:nvSpPr>
          <p:spPr>
            <a:xfrm>
              <a:off x="2583419" y="1758221"/>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1"/>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1"/>
            <p:cNvSpPr/>
            <p:nvPr/>
          </p:nvSpPr>
          <p:spPr>
            <a:xfrm>
              <a:off x="2582319" y="175846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1"/>
            <p:cNvSpPr/>
            <p:nvPr/>
          </p:nvSpPr>
          <p:spPr>
            <a:xfrm>
              <a:off x="2584030" y="175812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1"/>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1"/>
            <p:cNvSpPr/>
            <p:nvPr/>
          </p:nvSpPr>
          <p:spPr>
            <a:xfrm>
              <a:off x="2582890" y="1758370"/>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1"/>
            <p:cNvSpPr/>
            <p:nvPr/>
          </p:nvSpPr>
          <p:spPr>
            <a:xfrm>
              <a:off x="2581803" y="175850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1"/>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1"/>
            <p:cNvSpPr/>
            <p:nvPr/>
          </p:nvSpPr>
          <p:spPr>
            <a:xfrm>
              <a:off x="2600147" y="1753618"/>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1"/>
            <p:cNvSpPr/>
            <p:nvPr/>
          </p:nvSpPr>
          <p:spPr>
            <a:xfrm>
              <a:off x="2596250" y="1752097"/>
              <a:ext cx="54" cy="54"/>
            </a:xfrm>
            <a:custGeom>
              <a:rect b="b" l="l" r="r" t="t"/>
              <a:pathLst>
                <a:path extrusionOk="0" h="4" w="4">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1"/>
            <p:cNvSpPr/>
            <p:nvPr/>
          </p:nvSpPr>
          <p:spPr>
            <a:xfrm>
              <a:off x="2599536" y="1753563"/>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1"/>
            <p:cNvSpPr/>
            <p:nvPr/>
          </p:nvSpPr>
          <p:spPr>
            <a:xfrm>
              <a:off x="2595639" y="1751473"/>
              <a:ext cx="190" cy="163"/>
            </a:xfrm>
            <a:custGeom>
              <a:rect b="b" l="l" r="r" t="t"/>
              <a:pathLst>
                <a:path extrusionOk="0" h="12" w="14">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1"/>
            <p:cNvSpPr/>
            <p:nvPr/>
          </p:nvSpPr>
          <p:spPr>
            <a:xfrm>
              <a:off x="2595965" y="1751758"/>
              <a:ext cx="149" cy="109"/>
            </a:xfrm>
            <a:custGeom>
              <a:rect b="b" l="l" r="r" t="t"/>
              <a:pathLst>
                <a:path extrusionOk="0" h="8" w="11">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1"/>
            <p:cNvSpPr/>
            <p:nvPr/>
          </p:nvSpPr>
          <p:spPr>
            <a:xfrm>
              <a:off x="2600812" y="17537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1"/>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1"/>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1"/>
            <p:cNvSpPr/>
            <p:nvPr/>
          </p:nvSpPr>
          <p:spPr>
            <a:xfrm>
              <a:off x="2556033" y="1755138"/>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1"/>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1"/>
            <p:cNvSpPr/>
            <p:nvPr/>
          </p:nvSpPr>
          <p:spPr>
            <a:xfrm>
              <a:off x="2552951" y="175527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1"/>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1"/>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1"/>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1"/>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1"/>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1"/>
            <p:cNvSpPr/>
            <p:nvPr/>
          </p:nvSpPr>
          <p:spPr>
            <a:xfrm>
              <a:off x="2580663" y="1829951"/>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1"/>
            <p:cNvSpPr/>
            <p:nvPr/>
          </p:nvSpPr>
          <p:spPr>
            <a:xfrm>
              <a:off x="2555273" y="1862360"/>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1"/>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1"/>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1"/>
            <p:cNvSpPr/>
            <p:nvPr/>
          </p:nvSpPr>
          <p:spPr>
            <a:xfrm>
              <a:off x="2620255" y="1767725"/>
              <a:ext cx="530" cy="258"/>
            </a:xfrm>
            <a:custGeom>
              <a:rect b="b" l="l" r="r" t="t"/>
              <a:pathLst>
                <a:path extrusionOk="0" h="19" w="39">
                  <a:moveTo>
                    <a:pt x="0" y="1"/>
                  </a:moveTo>
                  <a:lnTo>
                    <a:pt x="3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1"/>
            <p:cNvSpPr/>
            <p:nvPr/>
          </p:nvSpPr>
          <p:spPr>
            <a:xfrm>
              <a:off x="2619589" y="1767345"/>
              <a:ext cx="434" cy="258"/>
            </a:xfrm>
            <a:custGeom>
              <a:rect b="b" l="l" r="r" t="t"/>
              <a:pathLst>
                <a:path extrusionOk="0" h="19" w="32">
                  <a:moveTo>
                    <a:pt x="0"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1"/>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1"/>
            <p:cNvSpPr/>
            <p:nvPr/>
          </p:nvSpPr>
          <p:spPr>
            <a:xfrm>
              <a:off x="2620920" y="1768064"/>
              <a:ext cx="530" cy="339"/>
            </a:xfrm>
            <a:custGeom>
              <a:rect b="b" l="l" r="r" t="t"/>
              <a:pathLst>
                <a:path extrusionOk="0" h="25" w="39">
                  <a:moveTo>
                    <a:pt x="39"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1"/>
            <p:cNvSpPr/>
            <p:nvPr/>
          </p:nvSpPr>
          <p:spPr>
            <a:xfrm>
              <a:off x="2618870" y="1766964"/>
              <a:ext cx="448" cy="258"/>
            </a:xfrm>
            <a:custGeom>
              <a:rect b="b" l="l" r="r" t="t"/>
              <a:pathLst>
                <a:path extrusionOk="0" h="19" w="33">
                  <a:moveTo>
                    <a:pt x="1"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1"/>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1"/>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1"/>
            <p:cNvSpPr/>
            <p:nvPr/>
          </p:nvSpPr>
          <p:spPr>
            <a:xfrm>
              <a:off x="2616358" y="1765783"/>
              <a:ext cx="720" cy="339"/>
            </a:xfrm>
            <a:custGeom>
              <a:rect b="b" l="l" r="r" t="t"/>
              <a:pathLst>
                <a:path extrusionOk="0" h="25" w="53">
                  <a:moveTo>
                    <a:pt x="0" y="0"/>
                  </a:moveTo>
                  <a:lnTo>
                    <a:pt x="53"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1"/>
            <p:cNvSpPr/>
            <p:nvPr/>
          </p:nvSpPr>
          <p:spPr>
            <a:xfrm>
              <a:off x="2618164" y="1766639"/>
              <a:ext cx="394" cy="204"/>
            </a:xfrm>
            <a:custGeom>
              <a:rect b="b" l="l" r="r" t="t"/>
              <a:pathLst>
                <a:path extrusionOk="0" h="15" w="29">
                  <a:moveTo>
                    <a:pt x="0" y="0"/>
                  </a:moveTo>
                  <a:lnTo>
                    <a:pt x="2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1"/>
            <p:cNvSpPr/>
            <p:nvPr/>
          </p:nvSpPr>
          <p:spPr>
            <a:xfrm>
              <a:off x="2607465" y="1755940"/>
              <a:ext cx="1208" cy="828"/>
            </a:xfrm>
            <a:custGeom>
              <a:rect b="b" l="l" r="r" t="t"/>
              <a:pathLst>
                <a:path extrusionOk="0" h="61" w="89">
                  <a:moveTo>
                    <a:pt x="1" y="1"/>
                  </a:moveTo>
                  <a:lnTo>
                    <a:pt x="88"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1"/>
            <p:cNvSpPr/>
            <p:nvPr/>
          </p:nvSpPr>
          <p:spPr>
            <a:xfrm>
              <a:off x="2617349" y="1766258"/>
              <a:ext cx="489" cy="204"/>
            </a:xfrm>
            <a:custGeom>
              <a:rect b="b" l="l" r="r" t="t"/>
              <a:pathLst>
                <a:path extrusionOk="0" h="15" w="36">
                  <a:moveTo>
                    <a:pt x="1" y="0"/>
                  </a:moveTo>
                  <a:lnTo>
                    <a:pt x="36"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1"/>
            <p:cNvSpPr/>
            <p:nvPr/>
          </p:nvSpPr>
          <p:spPr>
            <a:xfrm>
              <a:off x="2514350" y="18328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1"/>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1"/>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1"/>
            <p:cNvSpPr/>
            <p:nvPr/>
          </p:nvSpPr>
          <p:spPr>
            <a:xfrm>
              <a:off x="2517772" y="18378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1"/>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1"/>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1"/>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1"/>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1"/>
            <p:cNvSpPr/>
            <p:nvPr/>
          </p:nvSpPr>
          <p:spPr>
            <a:xfrm>
              <a:off x="2514500" y="183337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1"/>
            <p:cNvSpPr/>
            <p:nvPr/>
          </p:nvSpPr>
          <p:spPr>
            <a:xfrm>
              <a:off x="2503556" y="181883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1"/>
            <p:cNvSpPr/>
            <p:nvPr/>
          </p:nvSpPr>
          <p:spPr>
            <a:xfrm>
              <a:off x="2514310" y="18324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1"/>
            <p:cNvSpPr/>
            <p:nvPr/>
          </p:nvSpPr>
          <p:spPr>
            <a:xfrm>
              <a:off x="2505606" y="18504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1"/>
            <p:cNvSpPr/>
            <p:nvPr/>
          </p:nvSpPr>
          <p:spPr>
            <a:xfrm>
              <a:off x="2503801" y="1819251"/>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1"/>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1"/>
            <p:cNvSpPr/>
            <p:nvPr/>
          </p:nvSpPr>
          <p:spPr>
            <a:xfrm>
              <a:off x="2514405" y="1833087"/>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1"/>
            <p:cNvSpPr/>
            <p:nvPr/>
          </p:nvSpPr>
          <p:spPr>
            <a:xfrm>
              <a:off x="2514255" y="18321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1"/>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1"/>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1"/>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1"/>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1"/>
            <p:cNvSpPr/>
            <p:nvPr/>
          </p:nvSpPr>
          <p:spPr>
            <a:xfrm>
              <a:off x="2599196" y="175637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1"/>
            <p:cNvSpPr/>
            <p:nvPr/>
          </p:nvSpPr>
          <p:spPr>
            <a:xfrm>
              <a:off x="2502796" y="1817215"/>
              <a:ext cx="964" cy="109"/>
            </a:xfrm>
            <a:custGeom>
              <a:rect b="b" l="l" r="r" t="t"/>
              <a:pathLst>
                <a:path extrusionOk="0" h="8" w="71">
                  <a:moveTo>
                    <a:pt x="7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1"/>
            <p:cNvSpPr/>
            <p:nvPr/>
          </p:nvSpPr>
          <p:spPr>
            <a:xfrm>
              <a:off x="2513264"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1"/>
            <p:cNvSpPr/>
            <p:nvPr/>
          </p:nvSpPr>
          <p:spPr>
            <a:xfrm>
              <a:off x="2516020" y="181830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1"/>
            <p:cNvSpPr/>
            <p:nvPr/>
          </p:nvSpPr>
          <p:spPr>
            <a:xfrm>
              <a:off x="2514119"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1"/>
            <p:cNvSpPr/>
            <p:nvPr/>
          </p:nvSpPr>
          <p:spPr>
            <a:xfrm>
              <a:off x="2596725" y="17568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1"/>
            <p:cNvSpPr/>
            <p:nvPr/>
          </p:nvSpPr>
          <p:spPr>
            <a:xfrm>
              <a:off x="2599766" y="175618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1"/>
            <p:cNvSpPr/>
            <p:nvPr/>
          </p:nvSpPr>
          <p:spPr>
            <a:xfrm>
              <a:off x="2502131" y="1817161"/>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1"/>
            <p:cNvSpPr/>
            <p:nvPr/>
          </p:nvSpPr>
          <p:spPr>
            <a:xfrm>
              <a:off x="2595109" y="1756659"/>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1"/>
            <p:cNvSpPr/>
            <p:nvPr/>
          </p:nvSpPr>
          <p:spPr>
            <a:xfrm>
              <a:off x="2602672" y="1754568"/>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1"/>
            <p:cNvSpPr/>
            <p:nvPr/>
          </p:nvSpPr>
          <p:spPr>
            <a:xfrm>
              <a:off x="2595544" y="1756795"/>
              <a:ext cx="190" cy="14"/>
            </a:xfrm>
            <a:custGeom>
              <a:rect b="b" l="l" r="r" t="t"/>
              <a:pathLst>
                <a:path extrusionOk="0" h="1" w="14">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1"/>
            <p:cNvSpPr/>
            <p:nvPr/>
          </p:nvSpPr>
          <p:spPr>
            <a:xfrm>
              <a:off x="2595965" y="1756849"/>
              <a:ext cx="244" cy="14"/>
            </a:xfrm>
            <a:custGeom>
              <a:rect b="b" l="l" r="r" t="t"/>
              <a:pathLst>
                <a:path extrusionOk="0" h="1" w="18">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1"/>
            <p:cNvSpPr/>
            <p:nvPr/>
          </p:nvSpPr>
          <p:spPr>
            <a:xfrm>
              <a:off x="2602047" y="1754948"/>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1"/>
            <p:cNvSpPr/>
            <p:nvPr/>
          </p:nvSpPr>
          <p:spPr>
            <a:xfrm>
              <a:off x="2507127" y="1817690"/>
              <a:ext cx="1005" cy="109"/>
            </a:xfrm>
            <a:custGeom>
              <a:rect b="b" l="l" r="r" t="t"/>
              <a:pathLst>
                <a:path extrusionOk="0" h="8" w="74">
                  <a:moveTo>
                    <a:pt x="7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1"/>
            <p:cNvSpPr/>
            <p:nvPr/>
          </p:nvSpPr>
          <p:spPr>
            <a:xfrm>
              <a:off x="2526665" y="18172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1"/>
            <p:cNvSpPr/>
            <p:nvPr/>
          </p:nvSpPr>
          <p:spPr>
            <a:xfrm>
              <a:off x="2597010" y="1756795"/>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1"/>
            <p:cNvSpPr/>
            <p:nvPr/>
          </p:nvSpPr>
          <p:spPr>
            <a:xfrm>
              <a:off x="2527330" y="18171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1"/>
            <p:cNvSpPr/>
            <p:nvPr/>
          </p:nvSpPr>
          <p:spPr>
            <a:xfrm>
              <a:off x="2598626" y="175656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1"/>
            <p:cNvSpPr/>
            <p:nvPr/>
          </p:nvSpPr>
          <p:spPr>
            <a:xfrm>
              <a:off x="2600337" y="1755940"/>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1"/>
            <p:cNvSpPr/>
            <p:nvPr/>
          </p:nvSpPr>
          <p:spPr>
            <a:xfrm>
              <a:off x="2598056" y="1756659"/>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1"/>
            <p:cNvSpPr/>
            <p:nvPr/>
          </p:nvSpPr>
          <p:spPr>
            <a:xfrm>
              <a:off x="2597485" y="175675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1"/>
            <p:cNvSpPr/>
            <p:nvPr/>
          </p:nvSpPr>
          <p:spPr>
            <a:xfrm>
              <a:off x="2601477" y="1755329"/>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1"/>
            <p:cNvSpPr/>
            <p:nvPr/>
          </p:nvSpPr>
          <p:spPr>
            <a:xfrm>
              <a:off x="2508498" y="1817880"/>
              <a:ext cx="923" cy="109"/>
            </a:xfrm>
            <a:custGeom>
              <a:rect b="b" l="l" r="r" t="t"/>
              <a:pathLst>
                <a:path extrusionOk="0" h="8" w="68">
                  <a:moveTo>
                    <a:pt x="67"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1"/>
            <p:cNvSpPr/>
            <p:nvPr/>
          </p:nvSpPr>
          <p:spPr>
            <a:xfrm>
              <a:off x="2600907" y="1755654"/>
              <a:ext cx="258" cy="163"/>
            </a:xfrm>
            <a:custGeom>
              <a:rect b="b" l="l" r="r" t="t"/>
              <a:pathLst>
                <a:path extrusionOk="0" h="12" w="19">
                  <a:moveTo>
                    <a:pt x="1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1"/>
            <p:cNvSpPr/>
            <p:nvPr/>
          </p:nvSpPr>
          <p:spPr>
            <a:xfrm>
              <a:off x="2504181" y="1817310"/>
              <a:ext cx="1195" cy="149"/>
            </a:xfrm>
            <a:custGeom>
              <a:rect b="b" l="l" r="r" t="t"/>
              <a:pathLst>
                <a:path extrusionOk="0" h="11" w="88">
                  <a:moveTo>
                    <a:pt x="88"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1"/>
            <p:cNvSpPr/>
            <p:nvPr/>
          </p:nvSpPr>
          <p:spPr>
            <a:xfrm>
              <a:off x="2512640" y="181839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1"/>
            <p:cNvSpPr/>
            <p:nvPr/>
          </p:nvSpPr>
          <p:spPr>
            <a:xfrm>
              <a:off x="2505457" y="1817446"/>
              <a:ext cx="1344" cy="204"/>
            </a:xfrm>
            <a:custGeom>
              <a:rect b="b" l="l" r="r" t="t"/>
              <a:pathLst>
                <a:path extrusionOk="0" h="15" w="99">
                  <a:moveTo>
                    <a:pt x="99"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1"/>
            <p:cNvSpPr/>
            <p:nvPr/>
          </p:nvSpPr>
          <p:spPr>
            <a:xfrm>
              <a:off x="2509788" y="1818070"/>
              <a:ext cx="1195" cy="204"/>
            </a:xfrm>
            <a:custGeom>
              <a:rect b="b" l="l" r="r" t="t"/>
              <a:pathLst>
                <a:path extrusionOk="0" h="15" w="88">
                  <a:moveTo>
                    <a:pt x="88"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1"/>
            <p:cNvSpPr/>
            <p:nvPr/>
          </p:nvSpPr>
          <p:spPr>
            <a:xfrm>
              <a:off x="2511404" y="1818355"/>
              <a:ext cx="149" cy="14"/>
            </a:xfrm>
            <a:custGeom>
              <a:rect b="b" l="l" r="r" t="t"/>
              <a:pathLst>
                <a:path extrusionOk="0" h="1" w="11">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1"/>
            <p:cNvSpPr/>
            <p:nvPr/>
          </p:nvSpPr>
          <p:spPr>
            <a:xfrm>
              <a:off x="251202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1"/>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1"/>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1"/>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1"/>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1"/>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1"/>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1"/>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1"/>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1"/>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1"/>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1"/>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1"/>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1"/>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1"/>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1"/>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1"/>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1"/>
            <p:cNvSpPr/>
            <p:nvPr/>
          </p:nvSpPr>
          <p:spPr>
            <a:xfrm>
              <a:off x="2859015" y="203900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1"/>
            <p:cNvSpPr/>
            <p:nvPr/>
          </p:nvSpPr>
          <p:spPr>
            <a:xfrm>
              <a:off x="2860481" y="203909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1"/>
            <p:cNvSpPr/>
            <p:nvPr/>
          </p:nvSpPr>
          <p:spPr>
            <a:xfrm>
              <a:off x="2860156" y="203919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1"/>
            <p:cNvSpPr/>
            <p:nvPr/>
          </p:nvSpPr>
          <p:spPr>
            <a:xfrm>
              <a:off x="2858160" y="20385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1"/>
            <p:cNvSpPr/>
            <p:nvPr/>
          </p:nvSpPr>
          <p:spPr>
            <a:xfrm>
              <a:off x="2858581" y="203875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1"/>
            <p:cNvSpPr/>
            <p:nvPr/>
          </p:nvSpPr>
          <p:spPr>
            <a:xfrm>
              <a:off x="2860821" y="203894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1"/>
            <p:cNvSpPr/>
            <p:nvPr/>
          </p:nvSpPr>
          <p:spPr>
            <a:xfrm>
              <a:off x="2852457" y="203377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1"/>
            <p:cNvSpPr/>
            <p:nvPr/>
          </p:nvSpPr>
          <p:spPr>
            <a:xfrm>
              <a:off x="2852267" y="2033301"/>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1"/>
            <p:cNvSpPr/>
            <p:nvPr/>
          </p:nvSpPr>
          <p:spPr>
            <a:xfrm>
              <a:off x="2852647" y="203415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1"/>
            <p:cNvSpPr/>
            <p:nvPr/>
          </p:nvSpPr>
          <p:spPr>
            <a:xfrm>
              <a:off x="2852118" y="2032826"/>
              <a:ext cx="109" cy="244"/>
            </a:xfrm>
            <a:custGeom>
              <a:rect b="b" l="l" r="r" t="t"/>
              <a:pathLst>
                <a:path extrusionOk="0" h="18" w="8">
                  <a:moveTo>
                    <a:pt x="1" y="0"/>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1"/>
            <p:cNvSpPr/>
            <p:nvPr/>
          </p:nvSpPr>
          <p:spPr>
            <a:xfrm>
              <a:off x="2851602" y="2031060"/>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1"/>
            <p:cNvSpPr/>
            <p:nvPr/>
          </p:nvSpPr>
          <p:spPr>
            <a:xfrm>
              <a:off x="2851928" y="2032296"/>
              <a:ext cx="109" cy="244"/>
            </a:xfrm>
            <a:custGeom>
              <a:rect b="b" l="l" r="r" t="t"/>
              <a:pathLst>
                <a:path extrusionOk="0" h="18"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1"/>
            <p:cNvSpPr/>
            <p:nvPr/>
          </p:nvSpPr>
          <p:spPr>
            <a:xfrm>
              <a:off x="2857725" y="203818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1"/>
            <p:cNvSpPr/>
            <p:nvPr/>
          </p:nvSpPr>
          <p:spPr>
            <a:xfrm>
              <a:off x="2851792" y="2031671"/>
              <a:ext cx="109" cy="299"/>
            </a:xfrm>
            <a:custGeom>
              <a:rect b="b" l="l" r="r" t="t"/>
              <a:pathLst>
                <a:path extrusionOk="0" h="22" w="8">
                  <a:moveTo>
                    <a:pt x="0" y="1"/>
                  </a:moveTo>
                  <a:lnTo>
                    <a:pt x="7"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1"/>
            <p:cNvSpPr/>
            <p:nvPr/>
          </p:nvSpPr>
          <p:spPr>
            <a:xfrm>
              <a:off x="2852837" y="2034482"/>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1"/>
            <p:cNvSpPr/>
            <p:nvPr/>
          </p:nvSpPr>
          <p:spPr>
            <a:xfrm>
              <a:off x="2856870" y="2037523"/>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1"/>
            <p:cNvSpPr/>
            <p:nvPr/>
          </p:nvSpPr>
          <p:spPr>
            <a:xfrm>
              <a:off x="2852973" y="2034821"/>
              <a:ext cx="109" cy="149"/>
            </a:xfrm>
            <a:custGeom>
              <a:rect b="b" l="l" r="r" t="t"/>
              <a:pathLst>
                <a:path extrusionOk="0" h="11" w="8">
                  <a:moveTo>
                    <a:pt x="1" y="0"/>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1"/>
            <p:cNvSpPr/>
            <p:nvPr/>
          </p:nvSpPr>
          <p:spPr>
            <a:xfrm>
              <a:off x="2854019" y="2035772"/>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1"/>
            <p:cNvSpPr/>
            <p:nvPr/>
          </p:nvSpPr>
          <p:spPr>
            <a:xfrm>
              <a:off x="2857304" y="203790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1"/>
            <p:cNvSpPr/>
            <p:nvPr/>
          </p:nvSpPr>
          <p:spPr>
            <a:xfrm>
              <a:off x="2854263" y="2035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1"/>
            <p:cNvSpPr/>
            <p:nvPr/>
          </p:nvSpPr>
          <p:spPr>
            <a:xfrm>
              <a:off x="2853163" y="2035107"/>
              <a:ext cx="109" cy="109"/>
            </a:xfrm>
            <a:custGeom>
              <a:rect b="b" l="l" r="r" t="t"/>
              <a:pathLst>
                <a:path extrusionOk="0" h="8" w="8">
                  <a:moveTo>
                    <a:pt x="1" y="0"/>
                  </a:move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1"/>
            <p:cNvSpPr/>
            <p:nvPr/>
          </p:nvSpPr>
          <p:spPr>
            <a:xfrm>
              <a:off x="2853598" y="2035487"/>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1"/>
            <p:cNvSpPr/>
            <p:nvPr/>
          </p:nvSpPr>
          <p:spPr>
            <a:xfrm>
              <a:off x="2853788" y="2035622"/>
              <a:ext cx="109" cy="109"/>
            </a:xfrm>
            <a:custGeom>
              <a:rect b="b" l="l" r="r" t="t"/>
              <a:pathLst>
                <a:path extrusionOk="0" h="8" w="8">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1"/>
            <p:cNvSpPr/>
            <p:nvPr/>
          </p:nvSpPr>
          <p:spPr>
            <a:xfrm>
              <a:off x="2859490" y="2039139"/>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1"/>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1"/>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1"/>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1"/>
            <p:cNvSpPr/>
            <p:nvPr/>
          </p:nvSpPr>
          <p:spPr>
            <a:xfrm>
              <a:off x="2853353" y="2035297"/>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1"/>
            <p:cNvSpPr/>
            <p:nvPr/>
          </p:nvSpPr>
          <p:spPr>
            <a:xfrm>
              <a:off x="2860006" y="203919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1"/>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1"/>
            <p:cNvSpPr/>
            <p:nvPr/>
          </p:nvSpPr>
          <p:spPr>
            <a:xfrm>
              <a:off x="2909971" y="2013518"/>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1"/>
            <p:cNvSpPr/>
            <p:nvPr/>
          </p:nvSpPr>
          <p:spPr>
            <a:xfrm>
              <a:off x="2909632" y="201347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1"/>
            <p:cNvSpPr/>
            <p:nvPr/>
          </p:nvSpPr>
          <p:spPr>
            <a:xfrm>
              <a:off x="2910392" y="2013668"/>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1"/>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1"/>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1"/>
            <p:cNvSpPr/>
            <p:nvPr/>
          </p:nvSpPr>
          <p:spPr>
            <a:xfrm>
              <a:off x="2962679" y="211486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1"/>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1"/>
            <p:cNvSpPr/>
            <p:nvPr/>
          </p:nvSpPr>
          <p:spPr>
            <a:xfrm>
              <a:off x="2962544" y="2114806"/>
              <a:ext cx="0" cy="14"/>
            </a:xfrm>
            <a:custGeom>
              <a:rect b="b" l="l" r="r" t="t"/>
              <a:pathLst>
                <a:path extrusionOk="0" h="1" w="0">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1"/>
            <p:cNvSpPr/>
            <p:nvPr/>
          </p:nvSpPr>
          <p:spPr>
            <a:xfrm>
              <a:off x="2962924" y="211471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1"/>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1"/>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1"/>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1"/>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1"/>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1"/>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1"/>
            <p:cNvSpPr/>
            <p:nvPr/>
          </p:nvSpPr>
          <p:spPr>
            <a:xfrm>
              <a:off x="2142734" y="1667061"/>
              <a:ext cx="923" cy="149"/>
            </a:xfrm>
            <a:custGeom>
              <a:rect b="b" l="l" r="r" t="t"/>
              <a:pathLst>
                <a:path extrusionOk="0" h="11" w="68">
                  <a:moveTo>
                    <a:pt x="67"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1"/>
            <p:cNvSpPr/>
            <p:nvPr/>
          </p:nvSpPr>
          <p:spPr>
            <a:xfrm>
              <a:off x="2105477" y="1674515"/>
              <a:ext cx="299" cy="14"/>
            </a:xfrm>
            <a:custGeom>
              <a:rect b="b" l="l" r="r" t="t"/>
              <a:pathLst>
                <a:path extrusionOk="0" h="1" w="22">
                  <a:moveTo>
                    <a:pt x="2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1"/>
            <p:cNvSpPr/>
            <p:nvPr/>
          </p:nvSpPr>
          <p:spPr>
            <a:xfrm>
              <a:off x="2105097" y="1674570"/>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1"/>
            <p:cNvSpPr/>
            <p:nvPr/>
          </p:nvSpPr>
          <p:spPr>
            <a:xfrm>
              <a:off x="2101866" y="1674610"/>
              <a:ext cx="2770" cy="204"/>
            </a:xfrm>
            <a:custGeom>
              <a:rect b="b" l="l" r="r" t="t"/>
              <a:pathLst>
                <a:path extrusionOk="0" h="15" w="204">
                  <a:moveTo>
                    <a:pt x="203"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1"/>
            <p:cNvSpPr/>
            <p:nvPr/>
          </p:nvSpPr>
          <p:spPr>
            <a:xfrm>
              <a:off x="2104622" y="1674570"/>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1"/>
            <p:cNvSpPr/>
            <p:nvPr/>
          </p:nvSpPr>
          <p:spPr>
            <a:xfrm>
              <a:off x="2101526" y="16748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1"/>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1"/>
            <p:cNvSpPr/>
            <p:nvPr/>
          </p:nvSpPr>
          <p:spPr>
            <a:xfrm>
              <a:off x="2106903" y="16744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1"/>
            <p:cNvSpPr/>
            <p:nvPr/>
          </p:nvSpPr>
          <p:spPr>
            <a:xfrm>
              <a:off x="2106659"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1"/>
            <p:cNvSpPr/>
            <p:nvPr/>
          </p:nvSpPr>
          <p:spPr>
            <a:xfrm>
              <a:off x="2105858" y="1674515"/>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1"/>
            <p:cNvSpPr/>
            <p:nvPr/>
          </p:nvSpPr>
          <p:spPr>
            <a:xfrm>
              <a:off x="2107134"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1"/>
            <p:cNvSpPr/>
            <p:nvPr/>
          </p:nvSpPr>
          <p:spPr>
            <a:xfrm>
              <a:off x="2106183" y="1674475"/>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1"/>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1"/>
            <p:cNvSpPr/>
            <p:nvPr/>
          </p:nvSpPr>
          <p:spPr>
            <a:xfrm>
              <a:off x="2101771" y="1676416"/>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1"/>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1"/>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1"/>
            <p:cNvSpPr/>
            <p:nvPr/>
          </p:nvSpPr>
          <p:spPr>
            <a:xfrm>
              <a:off x="2101676" y="167628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1"/>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1"/>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1"/>
            <p:cNvSpPr/>
            <p:nvPr/>
          </p:nvSpPr>
          <p:spPr>
            <a:xfrm>
              <a:off x="2143304" y="1674760"/>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1"/>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1"/>
            <p:cNvSpPr/>
            <p:nvPr/>
          </p:nvSpPr>
          <p:spPr>
            <a:xfrm>
              <a:off x="2143304" y="1672044"/>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1"/>
            <p:cNvSpPr/>
            <p:nvPr/>
          </p:nvSpPr>
          <p:spPr>
            <a:xfrm>
              <a:off x="2143304" y="1673524"/>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1"/>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1"/>
            <p:cNvSpPr/>
            <p:nvPr/>
          </p:nvSpPr>
          <p:spPr>
            <a:xfrm>
              <a:off x="2143589" y="1667251"/>
              <a:ext cx="68" cy="394"/>
            </a:xfrm>
            <a:custGeom>
              <a:rect b="b" l="l" r="r" t="t"/>
              <a:pathLst>
                <a:path extrusionOk="0" h="29" w="5">
                  <a:moveTo>
                    <a:pt x="4"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1"/>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1"/>
            <p:cNvSpPr/>
            <p:nvPr/>
          </p:nvSpPr>
          <p:spPr>
            <a:xfrm>
              <a:off x="2184336" y="17022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1"/>
            <p:cNvSpPr/>
            <p:nvPr/>
          </p:nvSpPr>
          <p:spPr>
            <a:xfrm>
              <a:off x="2184376" y="170266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1"/>
            <p:cNvSpPr/>
            <p:nvPr/>
          </p:nvSpPr>
          <p:spPr>
            <a:xfrm>
              <a:off x="2184376" y="17024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1"/>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1"/>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1"/>
            <p:cNvSpPr/>
            <p:nvPr/>
          </p:nvSpPr>
          <p:spPr>
            <a:xfrm>
              <a:off x="2184241" y="1703558"/>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1"/>
            <p:cNvSpPr/>
            <p:nvPr/>
          </p:nvSpPr>
          <p:spPr>
            <a:xfrm>
              <a:off x="2184145" y="170403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1"/>
            <p:cNvSpPr/>
            <p:nvPr/>
          </p:nvSpPr>
          <p:spPr>
            <a:xfrm>
              <a:off x="2185422" y="169952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1"/>
            <p:cNvSpPr/>
            <p:nvPr/>
          </p:nvSpPr>
          <p:spPr>
            <a:xfrm>
              <a:off x="2184336" y="17029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1"/>
            <p:cNvSpPr/>
            <p:nvPr/>
          </p:nvSpPr>
          <p:spPr>
            <a:xfrm>
              <a:off x="2184336" y="170323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1"/>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1"/>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1"/>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1"/>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1"/>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1"/>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1"/>
            <p:cNvSpPr/>
            <p:nvPr/>
          </p:nvSpPr>
          <p:spPr>
            <a:xfrm>
              <a:off x="2190649" y="16926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1"/>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1"/>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1"/>
            <p:cNvSpPr/>
            <p:nvPr/>
          </p:nvSpPr>
          <p:spPr>
            <a:xfrm>
              <a:off x="2186331" y="1673334"/>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1"/>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1"/>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1"/>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1"/>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1"/>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1"/>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1"/>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1"/>
            <p:cNvSpPr/>
            <p:nvPr/>
          </p:nvSpPr>
          <p:spPr>
            <a:xfrm>
              <a:off x="2190989" y="168511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1"/>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1"/>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1"/>
            <p:cNvSpPr/>
            <p:nvPr/>
          </p:nvSpPr>
          <p:spPr>
            <a:xfrm>
              <a:off x="2192740" y="1702512"/>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1"/>
            <p:cNvSpPr/>
            <p:nvPr/>
          </p:nvSpPr>
          <p:spPr>
            <a:xfrm>
              <a:off x="2194546" y="1703272"/>
              <a:ext cx="679" cy="353"/>
            </a:xfrm>
            <a:custGeom>
              <a:rect b="b" l="l" r="r" t="t"/>
              <a:pathLst>
                <a:path extrusionOk="0" h="26" w="50">
                  <a:moveTo>
                    <a:pt x="50"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1"/>
            <p:cNvSpPr/>
            <p:nvPr/>
          </p:nvSpPr>
          <p:spPr>
            <a:xfrm>
              <a:off x="2193270" y="1702661"/>
              <a:ext cx="299" cy="149"/>
            </a:xfrm>
            <a:custGeom>
              <a:rect b="b" l="l" r="r" t="t"/>
              <a:pathLst>
                <a:path extrusionOk="0" h="11" w="22">
                  <a:moveTo>
                    <a:pt x="2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1"/>
            <p:cNvSpPr/>
            <p:nvPr/>
          </p:nvSpPr>
          <p:spPr>
            <a:xfrm>
              <a:off x="2195646" y="1703843"/>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1"/>
            <p:cNvSpPr/>
            <p:nvPr/>
          </p:nvSpPr>
          <p:spPr>
            <a:xfrm>
              <a:off x="2196067" y="1672098"/>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1"/>
            <p:cNvSpPr/>
            <p:nvPr/>
          </p:nvSpPr>
          <p:spPr>
            <a:xfrm>
              <a:off x="2197017" y="1672289"/>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1"/>
            <p:cNvSpPr/>
            <p:nvPr/>
          </p:nvSpPr>
          <p:spPr>
            <a:xfrm>
              <a:off x="2196596" y="167219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1"/>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1"/>
            <p:cNvSpPr/>
            <p:nvPr/>
          </p:nvSpPr>
          <p:spPr>
            <a:xfrm>
              <a:off x="2196311" y="167213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1"/>
            <p:cNvSpPr/>
            <p:nvPr/>
          </p:nvSpPr>
          <p:spPr>
            <a:xfrm>
              <a:off x="2197397" y="1672614"/>
              <a:ext cx="68" cy="109"/>
            </a:xfrm>
            <a:custGeom>
              <a:rect b="b" l="l" r="r" t="t"/>
              <a:pathLst>
                <a:path extrusionOk="0" h="8" w="5">
                  <a:moveTo>
                    <a:pt x="4"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1"/>
            <p:cNvSpPr/>
            <p:nvPr/>
          </p:nvSpPr>
          <p:spPr>
            <a:xfrm>
              <a:off x="2197546" y="1672900"/>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1"/>
            <p:cNvSpPr/>
            <p:nvPr/>
          </p:nvSpPr>
          <p:spPr>
            <a:xfrm>
              <a:off x="2197302" y="167232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1"/>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1"/>
            <p:cNvSpPr/>
            <p:nvPr/>
          </p:nvSpPr>
          <p:spPr>
            <a:xfrm>
              <a:off x="2198253" y="1673904"/>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1"/>
            <p:cNvSpPr/>
            <p:nvPr/>
          </p:nvSpPr>
          <p:spPr>
            <a:xfrm>
              <a:off x="2198022" y="1673565"/>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1"/>
            <p:cNvSpPr/>
            <p:nvPr/>
          </p:nvSpPr>
          <p:spPr>
            <a:xfrm>
              <a:off x="2197777" y="1673280"/>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1"/>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1"/>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1"/>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1"/>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1"/>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1"/>
            <p:cNvSpPr/>
            <p:nvPr/>
          </p:nvSpPr>
          <p:spPr>
            <a:xfrm>
              <a:off x="2200208" y="1705703"/>
              <a:ext cx="2444" cy="489"/>
            </a:xfrm>
            <a:custGeom>
              <a:rect b="b" l="l" r="r" t="t"/>
              <a:pathLst>
                <a:path extrusionOk="0" h="36" w="180">
                  <a:moveTo>
                    <a:pt x="179" y="0"/>
                  </a:moveTo>
                  <a:lnTo>
                    <a:pt x="0"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1"/>
            <p:cNvSpPr/>
            <p:nvPr/>
          </p:nvSpPr>
          <p:spPr>
            <a:xfrm>
              <a:off x="2207906" y="1704657"/>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1"/>
            <p:cNvSpPr/>
            <p:nvPr/>
          </p:nvSpPr>
          <p:spPr>
            <a:xfrm>
              <a:off x="2208857" y="1704467"/>
              <a:ext cx="543" cy="109"/>
            </a:xfrm>
            <a:custGeom>
              <a:rect b="b" l="l" r="r" t="t"/>
              <a:pathLst>
                <a:path extrusionOk="0" h="8" w="40">
                  <a:moveTo>
                    <a:pt x="39"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1"/>
            <p:cNvSpPr/>
            <p:nvPr/>
          </p:nvSpPr>
          <p:spPr>
            <a:xfrm>
              <a:off x="2206100" y="1704942"/>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1"/>
            <p:cNvSpPr/>
            <p:nvPr/>
          </p:nvSpPr>
          <p:spPr>
            <a:xfrm>
              <a:off x="2209766" y="1704318"/>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1"/>
            <p:cNvSpPr/>
            <p:nvPr/>
          </p:nvSpPr>
          <p:spPr>
            <a:xfrm>
              <a:off x="2203493" y="1705418"/>
              <a:ext cx="625" cy="149"/>
            </a:xfrm>
            <a:custGeom>
              <a:rect b="b" l="l" r="r" t="t"/>
              <a:pathLst>
                <a:path extrusionOk="0" h="11" w="46">
                  <a:moveTo>
                    <a:pt x="46"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1"/>
            <p:cNvSpPr/>
            <p:nvPr/>
          </p:nvSpPr>
          <p:spPr>
            <a:xfrm>
              <a:off x="2210662" y="1704182"/>
              <a:ext cx="489" cy="109"/>
            </a:xfrm>
            <a:custGeom>
              <a:rect b="b" l="l" r="r" t="t"/>
              <a:pathLst>
                <a:path extrusionOk="0" h="8" w="36">
                  <a:moveTo>
                    <a:pt x="36"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1"/>
            <p:cNvSpPr/>
            <p:nvPr/>
          </p:nvSpPr>
          <p:spPr>
            <a:xfrm>
              <a:off x="2205150" y="1705078"/>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1"/>
            <p:cNvSpPr/>
            <p:nvPr/>
          </p:nvSpPr>
          <p:spPr>
            <a:xfrm>
              <a:off x="2202679" y="1705553"/>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1"/>
            <p:cNvSpPr/>
            <p:nvPr/>
          </p:nvSpPr>
          <p:spPr>
            <a:xfrm>
              <a:off x="2204295" y="1705268"/>
              <a:ext cx="679" cy="109"/>
            </a:xfrm>
            <a:custGeom>
              <a:rect b="b" l="l" r="r" t="t"/>
              <a:pathLst>
                <a:path extrusionOk="0" h="8" w="50">
                  <a:moveTo>
                    <a:pt x="50"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1"/>
            <p:cNvSpPr/>
            <p:nvPr/>
          </p:nvSpPr>
          <p:spPr>
            <a:xfrm>
              <a:off x="2207010" y="1704793"/>
              <a:ext cx="584" cy="109"/>
            </a:xfrm>
            <a:custGeom>
              <a:rect b="b" l="l" r="r" t="t"/>
              <a:pathLst>
                <a:path extrusionOk="0" h="8" w="43">
                  <a:moveTo>
                    <a:pt x="4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1"/>
            <p:cNvSpPr/>
            <p:nvPr/>
          </p:nvSpPr>
          <p:spPr>
            <a:xfrm>
              <a:off x="2189604" y="1699050"/>
              <a:ext cx="299" cy="339"/>
            </a:xfrm>
            <a:custGeom>
              <a:rect b="b" l="l" r="r" t="t"/>
              <a:pathLst>
                <a:path extrusionOk="0" h="25" w="22">
                  <a:moveTo>
                    <a:pt x="2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1"/>
            <p:cNvSpPr/>
            <p:nvPr/>
          </p:nvSpPr>
          <p:spPr>
            <a:xfrm>
              <a:off x="2190364" y="1699946"/>
              <a:ext cx="353" cy="394"/>
            </a:xfrm>
            <a:custGeom>
              <a:rect b="b" l="l" r="r" t="t"/>
              <a:pathLst>
                <a:path extrusionOk="0" h="29" w="26">
                  <a:moveTo>
                    <a:pt x="25"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1"/>
            <p:cNvSpPr/>
            <p:nvPr/>
          </p:nvSpPr>
          <p:spPr>
            <a:xfrm>
              <a:off x="2191314" y="1701046"/>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1"/>
            <p:cNvSpPr/>
            <p:nvPr/>
          </p:nvSpPr>
          <p:spPr>
            <a:xfrm>
              <a:off x="2188178" y="1697475"/>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1"/>
            <p:cNvSpPr/>
            <p:nvPr/>
          </p:nvSpPr>
          <p:spPr>
            <a:xfrm>
              <a:off x="2188843" y="1698235"/>
              <a:ext cx="299" cy="353"/>
            </a:xfrm>
            <a:custGeom>
              <a:rect b="b" l="l" r="r" t="t"/>
              <a:pathLst>
                <a:path extrusionOk="0" h="26" w="22">
                  <a:moveTo>
                    <a:pt x="22"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1"/>
            <p:cNvSpPr/>
            <p:nvPr/>
          </p:nvSpPr>
          <p:spPr>
            <a:xfrm>
              <a:off x="2191980" y="1701901"/>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1"/>
            <p:cNvSpPr/>
            <p:nvPr/>
          </p:nvSpPr>
          <p:spPr>
            <a:xfrm>
              <a:off x="2187513" y="1696769"/>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2" name="Google Shape;6622;p51"/>
          <p:cNvGrpSpPr/>
          <p:nvPr/>
        </p:nvGrpSpPr>
        <p:grpSpPr>
          <a:xfrm>
            <a:off x="3450485" y="919691"/>
            <a:ext cx="2310381" cy="1488888"/>
            <a:chOff x="229225" y="549050"/>
            <a:chExt cx="7161750" cy="4615275"/>
          </a:xfrm>
        </p:grpSpPr>
        <p:sp>
          <p:nvSpPr>
            <p:cNvPr id="6623" name="Google Shape;6623;p51"/>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1"/>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1"/>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1"/>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1"/>
            <p:cNvSpPr/>
            <p:nvPr/>
          </p:nvSpPr>
          <p:spPr>
            <a:xfrm>
              <a:off x="485900" y="2399275"/>
              <a:ext cx="75" cy="175"/>
            </a:xfrm>
            <a:custGeom>
              <a:rect b="b" l="l" r="r" t="t"/>
              <a:pathLst>
                <a:path extrusionOk="0" fill="none" h="7" w="3">
                  <a:moveTo>
                    <a:pt x="0" y="6"/>
                  </a:moveTo>
                  <a:cubicBezTo>
                    <a:pt x="3" y="6"/>
                    <a:pt x="3" y="0"/>
                    <a:pt x="0" y="0"/>
                  </a:cubicBez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1"/>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1"/>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1"/>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1"/>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1"/>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1"/>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1"/>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1"/>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1"/>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1"/>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1"/>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1"/>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1"/>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1"/>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1"/>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1"/>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1"/>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1"/>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1"/>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1"/>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1"/>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1"/>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1"/>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1"/>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1"/>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1"/>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1"/>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1"/>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1"/>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1"/>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1"/>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1"/>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1"/>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1"/>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1"/>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1"/>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1"/>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1"/>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1"/>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1"/>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1"/>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1"/>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1"/>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1"/>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1"/>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1"/>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1"/>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1"/>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1"/>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1"/>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1"/>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1"/>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1"/>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1"/>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1"/>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1"/>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1"/>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1"/>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1"/>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1"/>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1"/>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1"/>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1"/>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1"/>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1"/>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1"/>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1"/>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1"/>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1"/>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1"/>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1"/>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1"/>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1"/>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1"/>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1"/>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1"/>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1"/>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1"/>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1"/>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1"/>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1"/>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1"/>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1"/>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1"/>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1"/>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1"/>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1"/>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1"/>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1"/>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1"/>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1"/>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1"/>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1"/>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1"/>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1"/>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1"/>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1"/>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1"/>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1"/>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1"/>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1"/>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1"/>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1"/>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1"/>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1"/>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1"/>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1"/>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1"/>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1"/>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1"/>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1"/>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1"/>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0" name="Google Shape;6740;p51"/>
          <p:cNvGrpSpPr/>
          <p:nvPr/>
        </p:nvGrpSpPr>
        <p:grpSpPr>
          <a:xfrm>
            <a:off x="3548403" y="2849588"/>
            <a:ext cx="2310282" cy="1374222"/>
            <a:chOff x="238125" y="732525"/>
            <a:chExt cx="7130500" cy="4241425"/>
          </a:xfrm>
        </p:grpSpPr>
        <p:sp>
          <p:nvSpPr>
            <p:cNvPr id="6741" name="Google Shape;6741;p51"/>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1"/>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1"/>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1"/>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1"/>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1"/>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1"/>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1"/>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1"/>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1"/>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1"/>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1"/>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1"/>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1"/>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1"/>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1"/>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1"/>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1"/>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1"/>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1"/>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1"/>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1"/>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1"/>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1"/>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1"/>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1"/>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1"/>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1"/>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1"/>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1"/>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1"/>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1"/>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1"/>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1"/>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1"/>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1"/>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1"/>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1"/>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1"/>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1"/>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1"/>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1"/>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1"/>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1"/>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1"/>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1"/>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1"/>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1"/>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1"/>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1"/>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1"/>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1"/>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1"/>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1"/>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1"/>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1"/>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1"/>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1"/>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1"/>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1"/>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1"/>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1"/>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1"/>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1"/>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1"/>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1"/>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1"/>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1"/>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1"/>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1"/>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1"/>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1"/>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1"/>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1"/>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1"/>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1"/>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1"/>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1"/>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1"/>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1"/>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1"/>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1"/>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1"/>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1"/>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1"/>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1"/>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1"/>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1"/>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1"/>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1"/>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1"/>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1"/>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1"/>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1"/>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1"/>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1"/>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1"/>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1"/>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1"/>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1"/>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1"/>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1"/>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1"/>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1"/>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1"/>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1"/>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1"/>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1"/>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1"/>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1"/>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1"/>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1"/>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1"/>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1"/>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8" name="Shape 6858"/>
        <p:cNvGrpSpPr/>
        <p:nvPr/>
      </p:nvGrpSpPr>
      <p:grpSpPr>
        <a:xfrm>
          <a:off x="0" y="0"/>
          <a:ext cx="0" cy="0"/>
          <a:chOff x="0" y="0"/>
          <a:chExt cx="0" cy="0"/>
        </a:xfrm>
      </p:grpSpPr>
      <p:grpSp>
        <p:nvGrpSpPr>
          <p:cNvPr id="6859" name="Google Shape;6859;p52"/>
          <p:cNvGrpSpPr/>
          <p:nvPr/>
        </p:nvGrpSpPr>
        <p:grpSpPr>
          <a:xfrm>
            <a:off x="2100560" y="3398663"/>
            <a:ext cx="1102891" cy="760337"/>
            <a:chOff x="4967783" y="2151471"/>
            <a:chExt cx="3920692" cy="2702940"/>
          </a:xfrm>
        </p:grpSpPr>
        <p:grpSp>
          <p:nvGrpSpPr>
            <p:cNvPr id="6860" name="Google Shape;6860;p52"/>
            <p:cNvGrpSpPr/>
            <p:nvPr/>
          </p:nvGrpSpPr>
          <p:grpSpPr>
            <a:xfrm>
              <a:off x="5045709" y="2252109"/>
              <a:ext cx="3761071" cy="2501708"/>
              <a:chOff x="2691784" y="1805334"/>
              <a:chExt cx="3761071" cy="2501708"/>
            </a:xfrm>
          </p:grpSpPr>
          <p:sp>
            <p:nvSpPr>
              <p:cNvPr id="6861" name="Google Shape;6861;p52"/>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2"/>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2"/>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2"/>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2"/>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2"/>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2"/>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8" name="Google Shape;6868;p52"/>
            <p:cNvGrpSpPr/>
            <p:nvPr/>
          </p:nvGrpSpPr>
          <p:grpSpPr>
            <a:xfrm>
              <a:off x="4967783" y="2151471"/>
              <a:ext cx="3920692" cy="2702940"/>
              <a:chOff x="2613858" y="1704696"/>
              <a:chExt cx="3920692" cy="2702940"/>
            </a:xfrm>
          </p:grpSpPr>
          <p:sp>
            <p:nvSpPr>
              <p:cNvPr id="6869" name="Google Shape;6869;p52"/>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2"/>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2"/>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2"/>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2"/>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74" name="Google Shape;6874;p52"/>
          <p:cNvGrpSpPr/>
          <p:nvPr/>
        </p:nvGrpSpPr>
        <p:grpSpPr>
          <a:xfrm>
            <a:off x="3504468" y="1286940"/>
            <a:ext cx="1561911" cy="708580"/>
            <a:chOff x="3530532" y="1496185"/>
            <a:chExt cx="1561911" cy="708580"/>
          </a:xfrm>
        </p:grpSpPr>
        <p:grpSp>
          <p:nvGrpSpPr>
            <p:cNvPr id="6875" name="Google Shape;6875;p52"/>
            <p:cNvGrpSpPr/>
            <p:nvPr/>
          </p:nvGrpSpPr>
          <p:grpSpPr>
            <a:xfrm>
              <a:off x="3720318" y="1857562"/>
              <a:ext cx="1372125" cy="54"/>
              <a:chOff x="3720318" y="1857562"/>
              <a:chExt cx="1372125" cy="54"/>
            </a:xfrm>
          </p:grpSpPr>
          <p:cxnSp>
            <p:nvCxnSpPr>
              <p:cNvPr id="6876" name="Google Shape;6876;p52"/>
              <p:cNvCxnSpPr>
                <a:endCxn id="6877"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6878" name="Google Shape;6878;p52"/>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6879" name="Google Shape;6879;p52"/>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6880" name="Google Shape;6880;p52"/>
              <p:cNvCxnSpPr>
                <a:stCxn id="6877"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6881" name="Google Shape;6881;p52"/>
            <p:cNvGrpSpPr/>
            <p:nvPr/>
          </p:nvGrpSpPr>
          <p:grpSpPr>
            <a:xfrm>
              <a:off x="3567462" y="1496185"/>
              <a:ext cx="286500" cy="272914"/>
              <a:chOff x="3567462" y="1496185"/>
              <a:chExt cx="286500" cy="272914"/>
            </a:xfrm>
          </p:grpSpPr>
          <p:cxnSp>
            <p:nvCxnSpPr>
              <p:cNvPr id="6882" name="Google Shape;6882;p52"/>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6883" name="Google Shape;6883;p52"/>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4" name="Google Shape;6884;p52"/>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2"/>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6" name="Google Shape;6886;p52"/>
            <p:cNvGrpSpPr/>
            <p:nvPr/>
          </p:nvGrpSpPr>
          <p:grpSpPr>
            <a:xfrm>
              <a:off x="3929014" y="1960574"/>
              <a:ext cx="286500" cy="242342"/>
              <a:chOff x="3929014" y="1960574"/>
              <a:chExt cx="286500" cy="242342"/>
            </a:xfrm>
          </p:grpSpPr>
          <p:cxnSp>
            <p:nvCxnSpPr>
              <p:cNvPr id="6887" name="Google Shape;6887;p52"/>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6888" name="Google Shape;6888;p52"/>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9" name="Google Shape;6889;p52"/>
            <p:cNvGrpSpPr/>
            <p:nvPr/>
          </p:nvGrpSpPr>
          <p:grpSpPr>
            <a:xfrm>
              <a:off x="4290828" y="1496185"/>
              <a:ext cx="286500" cy="272914"/>
              <a:chOff x="4290828" y="1496185"/>
              <a:chExt cx="286500" cy="272914"/>
            </a:xfrm>
          </p:grpSpPr>
          <p:cxnSp>
            <p:nvCxnSpPr>
              <p:cNvPr id="6890" name="Google Shape;6890;p52"/>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6891" name="Google Shape;6891;p52"/>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2" name="Google Shape;6892;p52"/>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2"/>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3" name="Google Shape;6893;p52"/>
            <p:cNvGrpSpPr/>
            <p:nvPr/>
          </p:nvGrpSpPr>
          <p:grpSpPr>
            <a:xfrm>
              <a:off x="4657726" y="1959674"/>
              <a:ext cx="286500" cy="245092"/>
              <a:chOff x="4657726" y="1959674"/>
              <a:chExt cx="286500" cy="245092"/>
            </a:xfrm>
          </p:grpSpPr>
          <p:cxnSp>
            <p:nvCxnSpPr>
              <p:cNvPr id="6894" name="Google Shape;6894;p52"/>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6895" name="Google Shape;6895;p52"/>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96" name="Google Shape;6896;p52"/>
          <p:cNvGrpSpPr/>
          <p:nvPr/>
        </p:nvGrpSpPr>
        <p:grpSpPr>
          <a:xfrm>
            <a:off x="3486488" y="2149036"/>
            <a:ext cx="1597032" cy="378649"/>
            <a:chOff x="3512551" y="2358282"/>
            <a:chExt cx="1597032" cy="378649"/>
          </a:xfrm>
        </p:grpSpPr>
        <p:grpSp>
          <p:nvGrpSpPr>
            <p:cNvPr id="6897" name="Google Shape;6897;p52"/>
            <p:cNvGrpSpPr/>
            <p:nvPr/>
          </p:nvGrpSpPr>
          <p:grpSpPr>
            <a:xfrm>
              <a:off x="3738198" y="2553002"/>
              <a:ext cx="1145834" cy="117"/>
              <a:chOff x="3738198" y="2553002"/>
              <a:chExt cx="1145834" cy="117"/>
            </a:xfrm>
          </p:grpSpPr>
          <p:cxnSp>
            <p:nvCxnSpPr>
              <p:cNvPr id="6898" name="Google Shape;6898;p52"/>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6899" name="Google Shape;6899;p52"/>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6900" name="Google Shape;6900;p52"/>
              <p:cNvCxnSpPr>
                <a:stCxn id="6901" idx="6"/>
                <a:endCxn id="6902"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6903" name="Google Shape;6903;p52"/>
            <p:cNvGrpSpPr/>
            <p:nvPr/>
          </p:nvGrpSpPr>
          <p:grpSpPr>
            <a:xfrm>
              <a:off x="3969644" y="2440153"/>
              <a:ext cx="225900" cy="296779"/>
              <a:chOff x="3969644" y="2440153"/>
              <a:chExt cx="225900" cy="296779"/>
            </a:xfrm>
          </p:grpSpPr>
          <p:cxnSp>
            <p:nvCxnSpPr>
              <p:cNvPr id="6904" name="Google Shape;6904;p52"/>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6902" name="Google Shape;6902;p52"/>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2"/>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6" name="Google Shape;6906;p52"/>
            <p:cNvGrpSpPr/>
            <p:nvPr/>
          </p:nvGrpSpPr>
          <p:grpSpPr>
            <a:xfrm>
              <a:off x="4426818" y="2358282"/>
              <a:ext cx="225600" cy="307471"/>
              <a:chOff x="4426818" y="2358282"/>
              <a:chExt cx="225600" cy="307471"/>
            </a:xfrm>
          </p:grpSpPr>
          <p:cxnSp>
            <p:nvCxnSpPr>
              <p:cNvPr id="6907" name="Google Shape;6907;p52"/>
              <p:cNvCxnSpPr>
                <a:stCxn id="6908"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6909" name="Google Shape;6909;p52"/>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2"/>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0" name="Google Shape;6910;p52"/>
            <p:cNvGrpSpPr/>
            <p:nvPr/>
          </p:nvGrpSpPr>
          <p:grpSpPr>
            <a:xfrm>
              <a:off x="4883984" y="2440153"/>
              <a:ext cx="225600" cy="296479"/>
              <a:chOff x="4883984" y="2440153"/>
              <a:chExt cx="225600" cy="296479"/>
            </a:xfrm>
          </p:grpSpPr>
          <p:cxnSp>
            <p:nvCxnSpPr>
              <p:cNvPr id="6911" name="Google Shape;6911;p52"/>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6912" name="Google Shape;6912;p52"/>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2"/>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4" name="Google Shape;6914;p52"/>
            <p:cNvGrpSpPr/>
            <p:nvPr/>
          </p:nvGrpSpPr>
          <p:grpSpPr>
            <a:xfrm>
              <a:off x="3512551" y="2358356"/>
              <a:ext cx="225647" cy="307629"/>
              <a:chOff x="2182679" y="2005014"/>
              <a:chExt cx="792300" cy="1080158"/>
            </a:xfrm>
          </p:grpSpPr>
          <p:cxnSp>
            <p:nvCxnSpPr>
              <p:cNvPr id="6915" name="Google Shape;6915;p52"/>
              <p:cNvCxnSpPr>
                <a:stCxn id="6916"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6901" name="Google Shape;6901;p52"/>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2"/>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17" name="Google Shape;6917;p52"/>
          <p:cNvGrpSpPr/>
          <p:nvPr/>
        </p:nvGrpSpPr>
        <p:grpSpPr>
          <a:xfrm>
            <a:off x="6846570" y="972834"/>
            <a:ext cx="1559809" cy="722610"/>
            <a:chOff x="634175" y="2986275"/>
            <a:chExt cx="3147949" cy="1458344"/>
          </a:xfrm>
        </p:grpSpPr>
        <p:cxnSp>
          <p:nvCxnSpPr>
            <p:cNvPr id="6918" name="Google Shape;6918;p52"/>
            <p:cNvCxnSpPr>
              <a:stCxn id="6919" idx="4"/>
              <a:endCxn id="6920"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6921" name="Google Shape;6921;p52"/>
            <p:cNvCxnSpPr>
              <a:stCxn id="6920" idx="0"/>
              <a:endCxn id="6922"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6923" name="Google Shape;6923;p52"/>
            <p:cNvCxnSpPr>
              <a:stCxn id="6922" idx="4"/>
              <a:endCxn id="6924"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6925" name="Google Shape;6925;p52"/>
            <p:cNvCxnSpPr>
              <a:stCxn id="6924" idx="0"/>
              <a:endCxn id="6926"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6926" name="Google Shape;6926;p52"/>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922" name="Google Shape;6922;p52"/>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919" name="Google Shape;6919;p52"/>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924" name="Google Shape;6924;p52"/>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920" name="Google Shape;6920;p52"/>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6927" name="Google Shape;6927;p52"/>
          <p:cNvGrpSpPr/>
          <p:nvPr/>
        </p:nvGrpSpPr>
        <p:grpSpPr>
          <a:xfrm>
            <a:off x="3500360" y="2682741"/>
            <a:ext cx="1570719" cy="294123"/>
            <a:chOff x="998425" y="1182125"/>
            <a:chExt cx="1065400" cy="199500"/>
          </a:xfrm>
        </p:grpSpPr>
        <p:sp>
          <p:nvSpPr>
            <p:cNvPr id="6928" name="Google Shape;6928;p52"/>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2"/>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2"/>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2"/>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2"/>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3" name="Google Shape;6933;p52"/>
          <p:cNvGrpSpPr/>
          <p:nvPr/>
        </p:nvGrpSpPr>
        <p:grpSpPr>
          <a:xfrm>
            <a:off x="6843616" y="1800228"/>
            <a:ext cx="1565716" cy="366729"/>
            <a:chOff x="1247650" y="2075423"/>
            <a:chExt cx="6648477" cy="1557238"/>
          </a:xfrm>
        </p:grpSpPr>
        <p:sp>
          <p:nvSpPr>
            <p:cNvPr id="6934" name="Google Shape;6934;p52"/>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2"/>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2"/>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2"/>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2"/>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2"/>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0" name="Google Shape;6940;p52"/>
          <p:cNvGrpSpPr/>
          <p:nvPr/>
        </p:nvGrpSpPr>
        <p:grpSpPr>
          <a:xfrm>
            <a:off x="6827928" y="2949043"/>
            <a:ext cx="1597061" cy="663440"/>
            <a:chOff x="6796238" y="3158297"/>
            <a:chExt cx="1630319" cy="677257"/>
          </a:xfrm>
        </p:grpSpPr>
        <p:cxnSp>
          <p:nvCxnSpPr>
            <p:cNvPr id="6941" name="Google Shape;6941;p52"/>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6942" name="Google Shape;6942;p52"/>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6943" name="Google Shape;6943;p52"/>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6944" name="Google Shape;6944;p52"/>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6945" name="Google Shape;6945;p52"/>
            <p:cNvGrpSpPr/>
            <p:nvPr/>
          </p:nvGrpSpPr>
          <p:grpSpPr>
            <a:xfrm>
              <a:off x="6796238" y="3311904"/>
              <a:ext cx="1630319" cy="377697"/>
              <a:chOff x="6796238" y="3311904"/>
              <a:chExt cx="1630319" cy="377697"/>
            </a:xfrm>
          </p:grpSpPr>
          <p:sp>
            <p:nvSpPr>
              <p:cNvPr id="6946" name="Google Shape;6946;p52"/>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2"/>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2"/>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49" name="Google Shape;6949;p52"/>
          <p:cNvGrpSpPr/>
          <p:nvPr/>
        </p:nvGrpSpPr>
        <p:grpSpPr>
          <a:xfrm>
            <a:off x="5349066" y="970435"/>
            <a:ext cx="1368606" cy="1593805"/>
            <a:chOff x="1839112" y="2209163"/>
            <a:chExt cx="1918159" cy="2233784"/>
          </a:xfrm>
        </p:grpSpPr>
        <p:sp>
          <p:nvSpPr>
            <p:cNvPr id="6950" name="Google Shape;6950;p52"/>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2"/>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2"/>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53" name="Google Shape;6953;p52"/>
            <p:cNvCxnSpPr>
              <a:stCxn id="6950" idx="6"/>
              <a:endCxn id="6951"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6954" name="Google Shape;6954;p52"/>
            <p:cNvCxnSpPr>
              <a:stCxn id="6951" idx="4"/>
              <a:endCxn id="6955"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6956" name="Google Shape;6956;p52"/>
            <p:cNvCxnSpPr>
              <a:stCxn id="6955" idx="6"/>
              <a:endCxn id="6952"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6957" name="Google Shape;6957;p52"/>
            <p:cNvCxnSpPr>
              <a:stCxn id="6952" idx="4"/>
              <a:endCxn id="6958"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6955" name="Google Shape;6955;p52"/>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2"/>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2"/>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60" name="Google Shape;6960;p52"/>
            <p:cNvCxnSpPr>
              <a:endCxn id="6959"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6961" name="Google Shape;6961;p52"/>
          <p:cNvGrpSpPr/>
          <p:nvPr/>
        </p:nvGrpSpPr>
        <p:grpSpPr>
          <a:xfrm>
            <a:off x="3481439" y="976671"/>
            <a:ext cx="1637968" cy="154942"/>
            <a:chOff x="238125" y="2506075"/>
            <a:chExt cx="7115411" cy="673075"/>
          </a:xfrm>
        </p:grpSpPr>
        <p:sp>
          <p:nvSpPr>
            <p:cNvPr id="6962" name="Google Shape;6962;p52"/>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2"/>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2"/>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2"/>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2"/>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7" name="Google Shape;6967;p52"/>
          <p:cNvGrpSpPr/>
          <p:nvPr/>
        </p:nvGrpSpPr>
        <p:grpSpPr>
          <a:xfrm>
            <a:off x="720124" y="1298269"/>
            <a:ext cx="2476762" cy="91743"/>
            <a:chOff x="1464850" y="436376"/>
            <a:chExt cx="6001362" cy="222300"/>
          </a:xfrm>
        </p:grpSpPr>
        <p:sp>
          <p:nvSpPr>
            <p:cNvPr id="6968" name="Google Shape;6968;p52"/>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2"/>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2"/>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2"/>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2"/>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73" name="Google Shape;6973;p52"/>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6974" name="Google Shape;6974;p52"/>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6975" name="Google Shape;6975;p52"/>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6976" name="Google Shape;6976;p52"/>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6977" name="Google Shape;6977;p52"/>
          <p:cNvGrpSpPr/>
          <p:nvPr/>
        </p:nvGrpSpPr>
        <p:grpSpPr>
          <a:xfrm>
            <a:off x="706391" y="2533734"/>
            <a:ext cx="1452710" cy="651923"/>
            <a:chOff x="803162" y="2667727"/>
            <a:chExt cx="1411906" cy="633611"/>
          </a:xfrm>
        </p:grpSpPr>
        <p:cxnSp>
          <p:nvCxnSpPr>
            <p:cNvPr id="6978" name="Google Shape;6978;p52"/>
            <p:cNvCxnSpPr>
              <a:stCxn id="6979" idx="2"/>
              <a:endCxn id="6980"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6981" name="Google Shape;6981;p52"/>
            <p:cNvCxnSpPr>
              <a:stCxn id="6982" idx="0"/>
              <a:endCxn id="6979"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6983" name="Google Shape;6983;p52"/>
            <p:cNvCxnSpPr>
              <a:stCxn id="6982" idx="2"/>
              <a:endCxn id="6984"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6985" name="Google Shape;6985;p52"/>
            <p:cNvCxnSpPr>
              <a:stCxn id="6986" idx="0"/>
              <a:endCxn id="6982"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6987" name="Google Shape;6987;p52"/>
            <p:cNvCxnSpPr>
              <a:stCxn id="6980" idx="2"/>
              <a:endCxn id="6988"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6989" name="Google Shape;6989;p52"/>
            <p:cNvCxnSpPr>
              <a:stCxn id="6990" idx="0"/>
              <a:endCxn id="6980"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6986" name="Google Shape;6986;p52"/>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984" name="Google Shape;6984;p52"/>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990" name="Google Shape;6990;p52"/>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988" name="Google Shape;6988;p52"/>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980" name="Google Shape;6980;p52"/>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982" name="Google Shape;6982;p52"/>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979" name="Google Shape;6979;p52"/>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6991" name="Google Shape;6991;p52"/>
          <p:cNvGrpSpPr/>
          <p:nvPr/>
        </p:nvGrpSpPr>
        <p:grpSpPr>
          <a:xfrm>
            <a:off x="706393" y="969273"/>
            <a:ext cx="2518541" cy="209309"/>
            <a:chOff x="803163" y="1111966"/>
            <a:chExt cx="2447800" cy="203430"/>
          </a:xfrm>
        </p:grpSpPr>
        <p:grpSp>
          <p:nvGrpSpPr>
            <p:cNvPr id="6992" name="Google Shape;6992;p52"/>
            <p:cNvGrpSpPr/>
            <p:nvPr/>
          </p:nvGrpSpPr>
          <p:grpSpPr>
            <a:xfrm>
              <a:off x="1958180" y="1111966"/>
              <a:ext cx="588019" cy="121396"/>
              <a:chOff x="4808316" y="2800065"/>
              <a:chExt cx="1999386" cy="412910"/>
            </a:xfrm>
          </p:grpSpPr>
          <p:sp>
            <p:nvSpPr>
              <p:cNvPr id="6993" name="Google Shape;6993;p52"/>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94" name="Google Shape;6994;p52"/>
              <p:cNvGrpSpPr/>
              <p:nvPr/>
            </p:nvGrpSpPr>
            <p:grpSpPr>
              <a:xfrm>
                <a:off x="4808316" y="2800065"/>
                <a:ext cx="92400" cy="411825"/>
                <a:chOff x="845575" y="2563700"/>
                <a:chExt cx="92400" cy="411825"/>
              </a:xfrm>
            </p:grpSpPr>
            <p:cxnSp>
              <p:nvCxnSpPr>
                <p:cNvPr id="6995" name="Google Shape;6995;p5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996" name="Google Shape;6996;p5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6997" name="Google Shape;6997;p52"/>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6998" name="Google Shape;6998;p52"/>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99" name="Google Shape;6999;p52"/>
            <p:cNvGrpSpPr/>
            <p:nvPr/>
          </p:nvGrpSpPr>
          <p:grpSpPr>
            <a:xfrm>
              <a:off x="803163" y="1111974"/>
              <a:ext cx="591158" cy="121545"/>
              <a:chOff x="803163" y="1111974"/>
              <a:chExt cx="591158" cy="121545"/>
            </a:xfrm>
          </p:grpSpPr>
          <p:grpSp>
            <p:nvGrpSpPr>
              <p:cNvPr id="7000" name="Google Shape;7000;p52"/>
              <p:cNvGrpSpPr/>
              <p:nvPr/>
            </p:nvGrpSpPr>
            <p:grpSpPr>
              <a:xfrm>
                <a:off x="803163" y="1111974"/>
                <a:ext cx="27175" cy="121077"/>
                <a:chOff x="845575" y="2563700"/>
                <a:chExt cx="92400" cy="411825"/>
              </a:xfrm>
            </p:grpSpPr>
            <p:cxnSp>
              <p:nvCxnSpPr>
                <p:cNvPr id="7001" name="Google Shape;7001;p5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002" name="Google Shape;7002;p5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3" name="Google Shape;7003;p52"/>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4" name="Google Shape;7004;p52"/>
            <p:cNvGrpSpPr/>
            <p:nvPr/>
          </p:nvGrpSpPr>
          <p:grpSpPr>
            <a:xfrm>
              <a:off x="1381910" y="1194219"/>
              <a:ext cx="588341" cy="121177"/>
              <a:chOff x="1381910" y="1194219"/>
              <a:chExt cx="588341" cy="121177"/>
            </a:xfrm>
          </p:grpSpPr>
          <p:grpSp>
            <p:nvGrpSpPr>
              <p:cNvPr id="7005" name="Google Shape;7005;p52"/>
              <p:cNvGrpSpPr/>
              <p:nvPr/>
            </p:nvGrpSpPr>
            <p:grpSpPr>
              <a:xfrm rot="10800000">
                <a:off x="1381910" y="1194319"/>
                <a:ext cx="27175" cy="121077"/>
                <a:chOff x="2070100" y="2563700"/>
                <a:chExt cx="92400" cy="411825"/>
              </a:xfrm>
            </p:grpSpPr>
            <p:cxnSp>
              <p:nvCxnSpPr>
                <p:cNvPr id="7006" name="Google Shape;7006;p5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007" name="Google Shape;7007;p5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8" name="Google Shape;7008;p52"/>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9" name="Google Shape;7009;p52"/>
            <p:cNvGrpSpPr/>
            <p:nvPr/>
          </p:nvGrpSpPr>
          <p:grpSpPr>
            <a:xfrm>
              <a:off x="2532079" y="1194219"/>
              <a:ext cx="704927" cy="121177"/>
              <a:chOff x="2532079" y="1194219"/>
              <a:chExt cx="704927" cy="121177"/>
            </a:xfrm>
          </p:grpSpPr>
          <p:grpSp>
            <p:nvGrpSpPr>
              <p:cNvPr id="7010" name="Google Shape;7010;p52"/>
              <p:cNvGrpSpPr/>
              <p:nvPr/>
            </p:nvGrpSpPr>
            <p:grpSpPr>
              <a:xfrm rot="10800000">
                <a:off x="2532079" y="1194319"/>
                <a:ext cx="27175" cy="121077"/>
                <a:chOff x="2070100" y="2563700"/>
                <a:chExt cx="92400" cy="411825"/>
              </a:xfrm>
            </p:grpSpPr>
            <p:cxnSp>
              <p:nvCxnSpPr>
                <p:cNvPr id="7011" name="Google Shape;7011;p5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012" name="Google Shape;7012;p5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3" name="Google Shape;7013;p52"/>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14" name="Google Shape;7014;p52"/>
          <p:cNvGrpSpPr/>
          <p:nvPr/>
        </p:nvGrpSpPr>
        <p:grpSpPr>
          <a:xfrm>
            <a:off x="3499403" y="3665904"/>
            <a:ext cx="1567778" cy="491677"/>
            <a:chOff x="5194708" y="3484366"/>
            <a:chExt cx="3148148" cy="987304"/>
          </a:xfrm>
        </p:grpSpPr>
        <p:grpSp>
          <p:nvGrpSpPr>
            <p:cNvPr id="7015" name="Google Shape;7015;p52"/>
            <p:cNvGrpSpPr/>
            <p:nvPr/>
          </p:nvGrpSpPr>
          <p:grpSpPr>
            <a:xfrm>
              <a:off x="7531521" y="3484366"/>
              <a:ext cx="811335" cy="987304"/>
              <a:chOff x="3379425" y="1617275"/>
              <a:chExt cx="1090650" cy="1327200"/>
            </a:xfrm>
          </p:grpSpPr>
          <p:sp>
            <p:nvSpPr>
              <p:cNvPr id="7016" name="Google Shape;7016;p52"/>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2"/>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2"/>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9" name="Google Shape;7019;p52"/>
            <p:cNvGrpSpPr/>
            <p:nvPr/>
          </p:nvGrpSpPr>
          <p:grpSpPr>
            <a:xfrm>
              <a:off x="6752546" y="3484366"/>
              <a:ext cx="811428" cy="987304"/>
              <a:chOff x="2332275" y="1617275"/>
              <a:chExt cx="1090775" cy="1327200"/>
            </a:xfrm>
          </p:grpSpPr>
          <p:sp>
            <p:nvSpPr>
              <p:cNvPr id="7020" name="Google Shape;7020;p52"/>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2"/>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2"/>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3" name="Google Shape;7023;p52"/>
            <p:cNvGrpSpPr/>
            <p:nvPr/>
          </p:nvGrpSpPr>
          <p:grpSpPr>
            <a:xfrm>
              <a:off x="5973664" y="3484366"/>
              <a:ext cx="811335" cy="987304"/>
              <a:chOff x="1285250" y="1617275"/>
              <a:chExt cx="1090650" cy="1327200"/>
            </a:xfrm>
          </p:grpSpPr>
          <p:sp>
            <p:nvSpPr>
              <p:cNvPr id="7024" name="Google Shape;7024;p52"/>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2"/>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2"/>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7" name="Google Shape;7027;p52"/>
            <p:cNvGrpSpPr/>
            <p:nvPr/>
          </p:nvGrpSpPr>
          <p:grpSpPr>
            <a:xfrm>
              <a:off x="5194708" y="3484366"/>
              <a:ext cx="811409" cy="987304"/>
              <a:chOff x="238125" y="1617275"/>
              <a:chExt cx="1090750" cy="1327200"/>
            </a:xfrm>
          </p:grpSpPr>
          <p:sp>
            <p:nvSpPr>
              <p:cNvPr id="7028" name="Google Shape;7028;p52"/>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2"/>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2"/>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31" name="Google Shape;7031;p52"/>
          <p:cNvGrpSpPr/>
          <p:nvPr/>
        </p:nvGrpSpPr>
        <p:grpSpPr>
          <a:xfrm>
            <a:off x="3460012" y="3146315"/>
            <a:ext cx="1616964" cy="346256"/>
            <a:chOff x="1808063" y="4294338"/>
            <a:chExt cx="3370782" cy="721817"/>
          </a:xfrm>
        </p:grpSpPr>
        <p:sp>
          <p:nvSpPr>
            <p:cNvPr id="7032" name="Google Shape;7032;p52"/>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2"/>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2"/>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2"/>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2"/>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2"/>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2"/>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2"/>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2"/>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2"/>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52"/>
          <p:cNvGrpSpPr/>
          <p:nvPr/>
        </p:nvGrpSpPr>
        <p:grpSpPr>
          <a:xfrm>
            <a:off x="738224" y="3432344"/>
            <a:ext cx="1295882" cy="646587"/>
            <a:chOff x="834100" y="3642869"/>
            <a:chExt cx="1259483" cy="628426"/>
          </a:xfrm>
        </p:grpSpPr>
        <p:sp>
          <p:nvSpPr>
            <p:cNvPr id="7043" name="Google Shape;7043;p52"/>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2"/>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2"/>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2"/>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2"/>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2"/>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2"/>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2"/>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2"/>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2"/>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2"/>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2"/>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2"/>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2"/>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2"/>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2"/>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2"/>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2"/>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2"/>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2"/>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2"/>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2"/>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2"/>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2"/>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2"/>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8" name="Google Shape;7068;p52"/>
            <p:cNvGrpSpPr/>
            <p:nvPr/>
          </p:nvGrpSpPr>
          <p:grpSpPr>
            <a:xfrm>
              <a:off x="1360364" y="3847835"/>
              <a:ext cx="208119" cy="224359"/>
              <a:chOff x="1360769" y="3847100"/>
              <a:chExt cx="208119" cy="224359"/>
            </a:xfrm>
          </p:grpSpPr>
          <p:sp>
            <p:nvSpPr>
              <p:cNvPr id="7069" name="Google Shape;7069;p52"/>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2"/>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2"/>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2"/>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2"/>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2"/>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2"/>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2"/>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2"/>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2"/>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2"/>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2"/>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2"/>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2"/>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2"/>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2"/>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2"/>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2"/>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2"/>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2"/>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89" name="Google Shape;7089;p52"/>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2"/>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2"/>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2"/>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2"/>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2"/>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2"/>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2"/>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2"/>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2"/>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2"/>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2"/>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2"/>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2"/>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3" name="Google Shape;7103;p52"/>
          <p:cNvGrpSpPr/>
          <p:nvPr/>
        </p:nvGrpSpPr>
        <p:grpSpPr>
          <a:xfrm rot="5400000">
            <a:off x="5951337" y="3228841"/>
            <a:ext cx="164064" cy="1414916"/>
            <a:chOff x="4428249" y="1369375"/>
            <a:chExt cx="36905" cy="429569"/>
          </a:xfrm>
        </p:grpSpPr>
        <p:sp>
          <p:nvSpPr>
            <p:cNvPr id="7104" name="Google Shape;7104;p52"/>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2"/>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2"/>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2"/>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2"/>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2"/>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2"/>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2"/>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2"/>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2"/>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2"/>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2"/>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2"/>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2"/>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2"/>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2"/>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2"/>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2"/>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2"/>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2"/>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2"/>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2"/>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2"/>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2"/>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2"/>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2"/>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2"/>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2"/>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2"/>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2"/>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2"/>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2"/>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52"/>
          <p:cNvGrpSpPr/>
          <p:nvPr/>
        </p:nvGrpSpPr>
        <p:grpSpPr>
          <a:xfrm flipH="1" rot="10800000">
            <a:off x="5323766" y="2817385"/>
            <a:ext cx="1419207" cy="24808"/>
            <a:chOff x="219558" y="4738465"/>
            <a:chExt cx="5852400" cy="102300"/>
          </a:xfrm>
        </p:grpSpPr>
        <p:cxnSp>
          <p:nvCxnSpPr>
            <p:cNvPr id="7137" name="Google Shape;7137;p52"/>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138" name="Google Shape;7138;p52"/>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2"/>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2"/>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2"/>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2"/>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3" name="Google Shape;7143;p52"/>
          <p:cNvGrpSpPr/>
          <p:nvPr/>
        </p:nvGrpSpPr>
        <p:grpSpPr>
          <a:xfrm>
            <a:off x="5335084" y="3190448"/>
            <a:ext cx="1396570" cy="385016"/>
            <a:chOff x="5286284" y="2966544"/>
            <a:chExt cx="1396570" cy="385016"/>
          </a:xfrm>
        </p:grpSpPr>
        <p:cxnSp>
          <p:nvCxnSpPr>
            <p:cNvPr id="7144" name="Google Shape;7144;p52"/>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145" name="Google Shape;7145;p52"/>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146" name="Google Shape;7146;p52"/>
            <p:cNvGrpSpPr/>
            <p:nvPr/>
          </p:nvGrpSpPr>
          <p:grpSpPr>
            <a:xfrm>
              <a:off x="5287688" y="3173364"/>
              <a:ext cx="1395166" cy="74100"/>
              <a:chOff x="5287688" y="3173364"/>
              <a:chExt cx="1395166" cy="74100"/>
            </a:xfrm>
          </p:grpSpPr>
          <p:cxnSp>
            <p:nvCxnSpPr>
              <p:cNvPr id="7147" name="Google Shape;7147;p52"/>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148" name="Google Shape;7148;p52"/>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149" name="Google Shape;7149;p52"/>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150" name="Google Shape;7150;p52"/>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151" name="Google Shape;7151;p52"/>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152" name="Google Shape;7152;p52"/>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153" name="Google Shape;7153;p52"/>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154" name="Google Shape;7154;p52"/>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155" name="Google Shape;7155;p52"/>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156" name="Google Shape;7156;p52"/>
          <p:cNvGrpSpPr/>
          <p:nvPr/>
        </p:nvGrpSpPr>
        <p:grpSpPr>
          <a:xfrm>
            <a:off x="2021150" y="1609224"/>
            <a:ext cx="1182276" cy="662027"/>
            <a:chOff x="2029517" y="1732295"/>
            <a:chExt cx="1149068" cy="643432"/>
          </a:xfrm>
        </p:grpSpPr>
        <p:grpSp>
          <p:nvGrpSpPr>
            <p:cNvPr id="7157" name="Google Shape;7157;p52"/>
            <p:cNvGrpSpPr/>
            <p:nvPr/>
          </p:nvGrpSpPr>
          <p:grpSpPr>
            <a:xfrm>
              <a:off x="2708660" y="1746937"/>
              <a:ext cx="455427" cy="244429"/>
              <a:chOff x="2700693" y="1746937"/>
              <a:chExt cx="455427" cy="244429"/>
            </a:xfrm>
          </p:grpSpPr>
          <p:grpSp>
            <p:nvGrpSpPr>
              <p:cNvPr id="7158" name="Google Shape;7158;p52"/>
              <p:cNvGrpSpPr/>
              <p:nvPr/>
            </p:nvGrpSpPr>
            <p:grpSpPr>
              <a:xfrm>
                <a:off x="2905682" y="1782817"/>
                <a:ext cx="250438" cy="208549"/>
                <a:chOff x="2905682" y="1782817"/>
                <a:chExt cx="250438" cy="208549"/>
              </a:xfrm>
            </p:grpSpPr>
            <p:cxnSp>
              <p:nvCxnSpPr>
                <p:cNvPr id="7159" name="Google Shape;7159;p52"/>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160" name="Google Shape;7160;p52"/>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1" name="Google Shape;7161;p52"/>
              <p:cNvGrpSpPr/>
              <p:nvPr/>
            </p:nvGrpSpPr>
            <p:grpSpPr>
              <a:xfrm>
                <a:off x="2700693" y="1746937"/>
                <a:ext cx="449967" cy="72374"/>
                <a:chOff x="2700693" y="1746937"/>
                <a:chExt cx="449967" cy="72374"/>
              </a:xfrm>
            </p:grpSpPr>
            <p:cxnSp>
              <p:nvCxnSpPr>
                <p:cNvPr id="7162" name="Google Shape;7162;p52"/>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163" name="Google Shape;7163;p52"/>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64" name="Google Shape;7164;p52"/>
            <p:cNvGrpSpPr/>
            <p:nvPr/>
          </p:nvGrpSpPr>
          <p:grpSpPr>
            <a:xfrm>
              <a:off x="2029517" y="1732295"/>
              <a:ext cx="1149068" cy="643432"/>
              <a:chOff x="2029517" y="1732295"/>
              <a:chExt cx="1149068" cy="643432"/>
            </a:xfrm>
          </p:grpSpPr>
          <p:grpSp>
            <p:nvGrpSpPr>
              <p:cNvPr id="7165" name="Google Shape;7165;p52"/>
              <p:cNvGrpSpPr/>
              <p:nvPr/>
            </p:nvGrpSpPr>
            <p:grpSpPr>
              <a:xfrm>
                <a:off x="2703618" y="2103152"/>
                <a:ext cx="474966" cy="260017"/>
                <a:chOff x="2703618" y="2103152"/>
                <a:chExt cx="474966" cy="260017"/>
              </a:xfrm>
            </p:grpSpPr>
            <p:grpSp>
              <p:nvGrpSpPr>
                <p:cNvPr id="7166" name="Google Shape;7166;p52"/>
                <p:cNvGrpSpPr/>
                <p:nvPr/>
              </p:nvGrpSpPr>
              <p:grpSpPr>
                <a:xfrm>
                  <a:off x="2703618" y="2290640"/>
                  <a:ext cx="450291" cy="72529"/>
                  <a:chOff x="2703618" y="2290640"/>
                  <a:chExt cx="450291" cy="72529"/>
                </a:xfrm>
              </p:grpSpPr>
              <p:cxnSp>
                <p:nvCxnSpPr>
                  <p:cNvPr id="7167" name="Google Shape;7167;p52"/>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168" name="Google Shape;7168;p52"/>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9" name="Google Shape;7169;p52"/>
                <p:cNvGrpSpPr/>
                <p:nvPr/>
              </p:nvGrpSpPr>
              <p:grpSpPr>
                <a:xfrm>
                  <a:off x="2908607" y="2103152"/>
                  <a:ext cx="269977" cy="223538"/>
                  <a:chOff x="2908607" y="2103152"/>
                  <a:chExt cx="269977" cy="223538"/>
                </a:xfrm>
              </p:grpSpPr>
              <p:cxnSp>
                <p:nvCxnSpPr>
                  <p:cNvPr id="7170" name="Google Shape;7170;p52"/>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171" name="Google Shape;7171;p52"/>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72" name="Google Shape;7172;p52"/>
              <p:cNvGrpSpPr/>
              <p:nvPr/>
            </p:nvGrpSpPr>
            <p:grpSpPr>
              <a:xfrm>
                <a:off x="2029517" y="1732295"/>
                <a:ext cx="685827" cy="643432"/>
                <a:chOff x="2029517" y="1732295"/>
                <a:chExt cx="685827" cy="643432"/>
              </a:xfrm>
            </p:grpSpPr>
            <p:sp>
              <p:nvSpPr>
                <p:cNvPr id="7173" name="Google Shape;7173;p52"/>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4" name="Google Shape;7174;p52"/>
                <p:cNvGrpSpPr/>
                <p:nvPr/>
              </p:nvGrpSpPr>
              <p:grpSpPr>
                <a:xfrm>
                  <a:off x="2158948" y="1732295"/>
                  <a:ext cx="556396" cy="333108"/>
                  <a:chOff x="2158948" y="1732295"/>
                  <a:chExt cx="556396" cy="333108"/>
                </a:xfrm>
              </p:grpSpPr>
              <p:cxnSp>
                <p:nvCxnSpPr>
                  <p:cNvPr id="7175" name="Google Shape;7175;p52"/>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176" name="Google Shape;7176;p52"/>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7" name="Google Shape;7177;p52"/>
                <p:cNvGrpSpPr/>
                <p:nvPr/>
              </p:nvGrpSpPr>
              <p:grpSpPr>
                <a:xfrm>
                  <a:off x="2159908" y="2065057"/>
                  <a:ext cx="550884" cy="310670"/>
                  <a:chOff x="2159908" y="2065057"/>
                  <a:chExt cx="550884" cy="310670"/>
                </a:xfrm>
              </p:grpSpPr>
              <p:cxnSp>
                <p:nvCxnSpPr>
                  <p:cNvPr id="7178" name="Google Shape;7178;p52"/>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179" name="Google Shape;7179;p52"/>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180" name="Google Shape;7180;p52"/>
          <p:cNvGrpSpPr/>
          <p:nvPr/>
        </p:nvGrpSpPr>
        <p:grpSpPr>
          <a:xfrm>
            <a:off x="706399" y="1556837"/>
            <a:ext cx="962651" cy="810058"/>
            <a:chOff x="732462" y="1766083"/>
            <a:chExt cx="962651" cy="810058"/>
          </a:xfrm>
        </p:grpSpPr>
        <p:grpSp>
          <p:nvGrpSpPr>
            <p:cNvPr id="7181" name="Google Shape;7181;p52"/>
            <p:cNvGrpSpPr/>
            <p:nvPr/>
          </p:nvGrpSpPr>
          <p:grpSpPr>
            <a:xfrm>
              <a:off x="732462" y="1908333"/>
              <a:ext cx="339369" cy="524756"/>
              <a:chOff x="844912" y="1819635"/>
              <a:chExt cx="329836" cy="510016"/>
            </a:xfrm>
          </p:grpSpPr>
          <p:sp>
            <p:nvSpPr>
              <p:cNvPr id="7182" name="Google Shape;7182;p52"/>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2"/>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2"/>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2"/>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2"/>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2"/>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8" name="Google Shape;7188;p52"/>
            <p:cNvGrpSpPr/>
            <p:nvPr/>
          </p:nvGrpSpPr>
          <p:grpSpPr>
            <a:xfrm>
              <a:off x="1184858" y="2256650"/>
              <a:ext cx="510255" cy="319491"/>
              <a:chOff x="1284601" y="2158168"/>
              <a:chExt cx="495923" cy="310517"/>
            </a:xfrm>
          </p:grpSpPr>
          <p:sp>
            <p:nvSpPr>
              <p:cNvPr id="7189" name="Google Shape;7189;p52"/>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0" name="Google Shape;7190;p52"/>
              <p:cNvGrpSpPr/>
              <p:nvPr/>
            </p:nvGrpSpPr>
            <p:grpSpPr>
              <a:xfrm>
                <a:off x="1507666" y="2158168"/>
                <a:ext cx="272858" cy="310517"/>
                <a:chOff x="1507666" y="2158168"/>
                <a:chExt cx="272858" cy="310517"/>
              </a:xfrm>
            </p:grpSpPr>
            <p:grpSp>
              <p:nvGrpSpPr>
                <p:cNvPr id="7191" name="Google Shape;7191;p52"/>
                <p:cNvGrpSpPr/>
                <p:nvPr/>
              </p:nvGrpSpPr>
              <p:grpSpPr>
                <a:xfrm>
                  <a:off x="1507666" y="2176104"/>
                  <a:ext cx="166395" cy="273149"/>
                  <a:chOff x="1507666" y="2176104"/>
                  <a:chExt cx="166395" cy="273149"/>
                </a:xfrm>
              </p:grpSpPr>
              <p:sp>
                <p:nvSpPr>
                  <p:cNvPr id="7192" name="Google Shape;7192;p52"/>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2"/>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2"/>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2"/>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2"/>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2"/>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2"/>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9" name="Google Shape;7199;p52"/>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2"/>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01" name="Google Shape;7201;p52"/>
            <p:cNvGrpSpPr/>
            <p:nvPr/>
          </p:nvGrpSpPr>
          <p:grpSpPr>
            <a:xfrm>
              <a:off x="1184858" y="1766083"/>
              <a:ext cx="510255" cy="319491"/>
              <a:chOff x="1284601" y="1681380"/>
              <a:chExt cx="495923" cy="310517"/>
            </a:xfrm>
          </p:grpSpPr>
          <p:sp>
            <p:nvSpPr>
              <p:cNvPr id="7202" name="Google Shape;7202;p52"/>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3" name="Google Shape;7203;p52"/>
              <p:cNvGrpSpPr/>
              <p:nvPr/>
            </p:nvGrpSpPr>
            <p:grpSpPr>
              <a:xfrm>
                <a:off x="1507666" y="1681380"/>
                <a:ext cx="272858" cy="310517"/>
                <a:chOff x="1507666" y="1681380"/>
                <a:chExt cx="272858" cy="310517"/>
              </a:xfrm>
            </p:grpSpPr>
            <p:grpSp>
              <p:nvGrpSpPr>
                <p:cNvPr id="7204" name="Google Shape;7204;p52"/>
                <p:cNvGrpSpPr/>
                <p:nvPr/>
              </p:nvGrpSpPr>
              <p:grpSpPr>
                <a:xfrm>
                  <a:off x="1507666" y="1700120"/>
                  <a:ext cx="166395" cy="272984"/>
                  <a:chOff x="1507666" y="1700120"/>
                  <a:chExt cx="166395" cy="272984"/>
                </a:xfrm>
              </p:grpSpPr>
              <p:sp>
                <p:nvSpPr>
                  <p:cNvPr id="7205" name="Google Shape;7205;p52"/>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2"/>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2"/>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2"/>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2"/>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2"/>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2"/>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2" name="Google Shape;7212;p52"/>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2"/>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214" name="Google Shape;7214;p52"/>
          <p:cNvGrpSpPr/>
          <p:nvPr/>
        </p:nvGrpSpPr>
        <p:grpSpPr>
          <a:xfrm>
            <a:off x="6815339" y="2324267"/>
            <a:ext cx="1622269" cy="552443"/>
            <a:chOff x="6894650" y="2574740"/>
            <a:chExt cx="1445100" cy="492111"/>
          </a:xfrm>
        </p:grpSpPr>
        <p:sp>
          <p:nvSpPr>
            <p:cNvPr id="7215" name="Google Shape;7215;p52"/>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2"/>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2"/>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2"/>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2"/>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20" name="Google Shape;7220;p52"/>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221" name="Google Shape;7221;p52"/>
          <p:cNvGrpSpPr/>
          <p:nvPr/>
        </p:nvGrpSpPr>
        <p:grpSpPr>
          <a:xfrm>
            <a:off x="6834882" y="3698522"/>
            <a:ext cx="1583206" cy="475705"/>
            <a:chOff x="6953919" y="3907920"/>
            <a:chExt cx="1377300" cy="475705"/>
          </a:xfrm>
        </p:grpSpPr>
        <p:cxnSp>
          <p:nvCxnSpPr>
            <p:cNvPr id="7222" name="Google Shape;7222;p52"/>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223" name="Google Shape;7223;p52"/>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224" name="Google Shape;7224;p52"/>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225" name="Google Shape;7225;p52"/>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226" name="Google Shape;7226;p52"/>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227" name="Google Shape;7227;p52"/>
          <p:cNvGrpSpPr/>
          <p:nvPr/>
        </p:nvGrpSpPr>
        <p:grpSpPr>
          <a:xfrm>
            <a:off x="2338470" y="2459668"/>
            <a:ext cx="836286" cy="824529"/>
            <a:chOff x="2389399" y="2595741"/>
            <a:chExt cx="812796" cy="801369"/>
          </a:xfrm>
        </p:grpSpPr>
        <p:grpSp>
          <p:nvGrpSpPr>
            <p:cNvPr id="7228" name="Google Shape;7228;p52"/>
            <p:cNvGrpSpPr/>
            <p:nvPr/>
          </p:nvGrpSpPr>
          <p:grpSpPr>
            <a:xfrm>
              <a:off x="2492145" y="2881565"/>
              <a:ext cx="607300" cy="229751"/>
              <a:chOff x="2492145" y="2881565"/>
              <a:chExt cx="607300" cy="229751"/>
            </a:xfrm>
          </p:grpSpPr>
          <p:sp>
            <p:nvSpPr>
              <p:cNvPr id="7229" name="Google Shape;7229;p52"/>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2"/>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2"/>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2" name="Google Shape;7232;p52"/>
            <p:cNvGrpSpPr/>
            <p:nvPr/>
          </p:nvGrpSpPr>
          <p:grpSpPr>
            <a:xfrm>
              <a:off x="2389399" y="2595741"/>
              <a:ext cx="812796" cy="296825"/>
              <a:chOff x="2389399" y="2595741"/>
              <a:chExt cx="812796" cy="296825"/>
            </a:xfrm>
          </p:grpSpPr>
          <p:grpSp>
            <p:nvGrpSpPr>
              <p:cNvPr id="7233" name="Google Shape;7233;p52"/>
              <p:cNvGrpSpPr/>
              <p:nvPr/>
            </p:nvGrpSpPr>
            <p:grpSpPr>
              <a:xfrm>
                <a:off x="2389399" y="2595741"/>
                <a:ext cx="363638" cy="296825"/>
                <a:chOff x="2389399" y="2595741"/>
                <a:chExt cx="363638" cy="296825"/>
              </a:xfrm>
            </p:grpSpPr>
            <p:grpSp>
              <p:nvGrpSpPr>
                <p:cNvPr id="7234" name="Google Shape;7234;p52"/>
                <p:cNvGrpSpPr/>
                <p:nvPr/>
              </p:nvGrpSpPr>
              <p:grpSpPr>
                <a:xfrm>
                  <a:off x="2493852" y="2794333"/>
                  <a:ext cx="259185" cy="98232"/>
                  <a:chOff x="2493852" y="2794333"/>
                  <a:chExt cx="259185" cy="98232"/>
                </a:xfrm>
              </p:grpSpPr>
              <p:sp>
                <p:nvSpPr>
                  <p:cNvPr id="7235" name="Google Shape;7235;p52"/>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2"/>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2"/>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52"/>
                <p:cNvGrpSpPr/>
                <p:nvPr/>
              </p:nvGrpSpPr>
              <p:grpSpPr>
                <a:xfrm>
                  <a:off x="2389399" y="2595741"/>
                  <a:ext cx="224343" cy="182054"/>
                  <a:chOff x="2389399" y="2595741"/>
                  <a:chExt cx="224343" cy="182054"/>
                </a:xfrm>
              </p:grpSpPr>
              <p:sp>
                <p:nvSpPr>
                  <p:cNvPr id="7239" name="Google Shape;7239;p52"/>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2"/>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41" name="Google Shape;7241;p52"/>
              <p:cNvGrpSpPr/>
              <p:nvPr/>
            </p:nvGrpSpPr>
            <p:grpSpPr>
              <a:xfrm>
                <a:off x="2683630" y="2595741"/>
                <a:ext cx="224334" cy="296825"/>
                <a:chOff x="2683630" y="2595741"/>
                <a:chExt cx="224334" cy="296825"/>
              </a:xfrm>
            </p:grpSpPr>
            <p:grpSp>
              <p:nvGrpSpPr>
                <p:cNvPr id="7242" name="Google Shape;7242;p52"/>
                <p:cNvGrpSpPr/>
                <p:nvPr/>
              </p:nvGrpSpPr>
              <p:grpSpPr>
                <a:xfrm>
                  <a:off x="2788083" y="2794333"/>
                  <a:ext cx="15356" cy="98232"/>
                  <a:chOff x="2788083" y="2794333"/>
                  <a:chExt cx="15356" cy="98232"/>
                </a:xfrm>
              </p:grpSpPr>
              <p:sp>
                <p:nvSpPr>
                  <p:cNvPr id="7243" name="Google Shape;7243;p52"/>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2"/>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2"/>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6" name="Google Shape;7246;p52"/>
                <p:cNvGrpSpPr/>
                <p:nvPr/>
              </p:nvGrpSpPr>
              <p:grpSpPr>
                <a:xfrm>
                  <a:off x="2683630" y="2595741"/>
                  <a:ext cx="224334" cy="182054"/>
                  <a:chOff x="2683630" y="2595741"/>
                  <a:chExt cx="224334" cy="182054"/>
                </a:xfrm>
              </p:grpSpPr>
              <p:sp>
                <p:nvSpPr>
                  <p:cNvPr id="7247" name="Google Shape;7247;p52"/>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2"/>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49" name="Google Shape;7249;p52"/>
              <p:cNvGrpSpPr/>
              <p:nvPr/>
            </p:nvGrpSpPr>
            <p:grpSpPr>
              <a:xfrm>
                <a:off x="2838475" y="2595741"/>
                <a:ext cx="363719" cy="296825"/>
                <a:chOff x="2838475" y="2595741"/>
                <a:chExt cx="363719" cy="296825"/>
              </a:xfrm>
            </p:grpSpPr>
            <p:grpSp>
              <p:nvGrpSpPr>
                <p:cNvPr id="7250" name="Google Shape;7250;p52"/>
                <p:cNvGrpSpPr/>
                <p:nvPr/>
              </p:nvGrpSpPr>
              <p:grpSpPr>
                <a:xfrm>
                  <a:off x="2838475" y="2794333"/>
                  <a:ext cx="259185" cy="98232"/>
                  <a:chOff x="2838475" y="2794333"/>
                  <a:chExt cx="259185" cy="98232"/>
                </a:xfrm>
              </p:grpSpPr>
              <p:sp>
                <p:nvSpPr>
                  <p:cNvPr id="7251" name="Google Shape;7251;p52"/>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2"/>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2"/>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4" name="Google Shape;7254;p52"/>
                <p:cNvGrpSpPr/>
                <p:nvPr/>
              </p:nvGrpSpPr>
              <p:grpSpPr>
                <a:xfrm>
                  <a:off x="2977852" y="2595741"/>
                  <a:ext cx="224343" cy="182054"/>
                  <a:chOff x="2977852" y="2595741"/>
                  <a:chExt cx="224343" cy="182054"/>
                </a:xfrm>
              </p:grpSpPr>
              <p:sp>
                <p:nvSpPr>
                  <p:cNvPr id="7255" name="Google Shape;7255;p52"/>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2"/>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257" name="Google Shape;7257;p52"/>
            <p:cNvGrpSpPr/>
            <p:nvPr/>
          </p:nvGrpSpPr>
          <p:grpSpPr>
            <a:xfrm>
              <a:off x="2389399" y="3100241"/>
              <a:ext cx="812796" cy="296869"/>
              <a:chOff x="2389399" y="3100241"/>
              <a:chExt cx="812796" cy="296869"/>
            </a:xfrm>
          </p:grpSpPr>
          <p:grpSp>
            <p:nvGrpSpPr>
              <p:cNvPr id="7258" name="Google Shape;7258;p52"/>
              <p:cNvGrpSpPr/>
              <p:nvPr/>
            </p:nvGrpSpPr>
            <p:grpSpPr>
              <a:xfrm>
                <a:off x="2683630" y="3100241"/>
                <a:ext cx="224334" cy="296869"/>
                <a:chOff x="2683630" y="3100241"/>
                <a:chExt cx="224334" cy="296869"/>
              </a:xfrm>
            </p:grpSpPr>
            <p:grpSp>
              <p:nvGrpSpPr>
                <p:cNvPr id="7259" name="Google Shape;7259;p52"/>
                <p:cNvGrpSpPr/>
                <p:nvPr/>
              </p:nvGrpSpPr>
              <p:grpSpPr>
                <a:xfrm>
                  <a:off x="2788083" y="3100241"/>
                  <a:ext cx="15356" cy="98237"/>
                  <a:chOff x="2788083" y="3100241"/>
                  <a:chExt cx="15356" cy="98237"/>
                </a:xfrm>
              </p:grpSpPr>
              <p:sp>
                <p:nvSpPr>
                  <p:cNvPr id="7260" name="Google Shape;7260;p52"/>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2"/>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2"/>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52"/>
                <p:cNvGrpSpPr/>
                <p:nvPr/>
              </p:nvGrpSpPr>
              <p:grpSpPr>
                <a:xfrm>
                  <a:off x="2683630" y="3215065"/>
                  <a:ext cx="224334" cy="182045"/>
                  <a:chOff x="2683630" y="3215065"/>
                  <a:chExt cx="224334" cy="182045"/>
                </a:xfrm>
              </p:grpSpPr>
              <p:sp>
                <p:nvSpPr>
                  <p:cNvPr id="7264" name="Google Shape;7264;p52"/>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2"/>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66" name="Google Shape;7266;p52"/>
              <p:cNvGrpSpPr/>
              <p:nvPr/>
            </p:nvGrpSpPr>
            <p:grpSpPr>
              <a:xfrm>
                <a:off x="2389399" y="3100241"/>
                <a:ext cx="363638" cy="296869"/>
                <a:chOff x="2389399" y="3100241"/>
                <a:chExt cx="363638" cy="296869"/>
              </a:xfrm>
            </p:grpSpPr>
            <p:grpSp>
              <p:nvGrpSpPr>
                <p:cNvPr id="7267" name="Google Shape;7267;p52"/>
                <p:cNvGrpSpPr/>
                <p:nvPr/>
              </p:nvGrpSpPr>
              <p:grpSpPr>
                <a:xfrm>
                  <a:off x="2493852" y="3100241"/>
                  <a:ext cx="259185" cy="98237"/>
                  <a:chOff x="2493852" y="3100241"/>
                  <a:chExt cx="259185" cy="98237"/>
                </a:xfrm>
              </p:grpSpPr>
              <p:sp>
                <p:nvSpPr>
                  <p:cNvPr id="7268" name="Google Shape;7268;p52"/>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2"/>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2"/>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52"/>
                <p:cNvGrpSpPr/>
                <p:nvPr/>
              </p:nvGrpSpPr>
              <p:grpSpPr>
                <a:xfrm>
                  <a:off x="2389399" y="3215065"/>
                  <a:ext cx="224343" cy="182045"/>
                  <a:chOff x="2389399" y="3215065"/>
                  <a:chExt cx="224343" cy="182045"/>
                </a:xfrm>
              </p:grpSpPr>
              <p:sp>
                <p:nvSpPr>
                  <p:cNvPr id="7272" name="Google Shape;7272;p52"/>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2"/>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74" name="Google Shape;7274;p52"/>
              <p:cNvGrpSpPr/>
              <p:nvPr/>
            </p:nvGrpSpPr>
            <p:grpSpPr>
              <a:xfrm>
                <a:off x="2838475" y="3100241"/>
                <a:ext cx="363719" cy="296869"/>
                <a:chOff x="2838475" y="3100241"/>
                <a:chExt cx="363719" cy="296869"/>
              </a:xfrm>
            </p:grpSpPr>
            <p:grpSp>
              <p:nvGrpSpPr>
                <p:cNvPr id="7275" name="Google Shape;7275;p52"/>
                <p:cNvGrpSpPr/>
                <p:nvPr/>
              </p:nvGrpSpPr>
              <p:grpSpPr>
                <a:xfrm>
                  <a:off x="2838475" y="3100241"/>
                  <a:ext cx="259185" cy="98237"/>
                  <a:chOff x="2838475" y="3100241"/>
                  <a:chExt cx="259185" cy="98237"/>
                </a:xfrm>
              </p:grpSpPr>
              <p:sp>
                <p:nvSpPr>
                  <p:cNvPr id="7276" name="Google Shape;7276;p52"/>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2"/>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2"/>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52"/>
                <p:cNvGrpSpPr/>
                <p:nvPr/>
              </p:nvGrpSpPr>
              <p:grpSpPr>
                <a:xfrm>
                  <a:off x="2977852" y="3215065"/>
                  <a:ext cx="224343" cy="182045"/>
                  <a:chOff x="2977852" y="3215065"/>
                  <a:chExt cx="224343" cy="182045"/>
                </a:xfrm>
              </p:grpSpPr>
              <p:sp>
                <p:nvSpPr>
                  <p:cNvPr id="7280" name="Google Shape;7280;p52"/>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2"/>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5" name="Shape 7285"/>
        <p:cNvGrpSpPr/>
        <p:nvPr/>
      </p:nvGrpSpPr>
      <p:grpSpPr>
        <a:xfrm>
          <a:off x="0" y="0"/>
          <a:ext cx="0" cy="0"/>
          <a:chOff x="0" y="0"/>
          <a:chExt cx="0" cy="0"/>
        </a:xfrm>
      </p:grpSpPr>
      <p:grpSp>
        <p:nvGrpSpPr>
          <p:cNvPr id="7286" name="Google Shape;7286;p53"/>
          <p:cNvGrpSpPr/>
          <p:nvPr/>
        </p:nvGrpSpPr>
        <p:grpSpPr>
          <a:xfrm>
            <a:off x="702088" y="3155922"/>
            <a:ext cx="2390414" cy="1024800"/>
            <a:chOff x="728925" y="3296613"/>
            <a:chExt cx="2390414" cy="1024800"/>
          </a:xfrm>
        </p:grpSpPr>
        <p:grpSp>
          <p:nvGrpSpPr>
            <p:cNvPr id="7287" name="Google Shape;7287;p53"/>
            <p:cNvGrpSpPr/>
            <p:nvPr/>
          </p:nvGrpSpPr>
          <p:grpSpPr>
            <a:xfrm>
              <a:off x="728925" y="3619800"/>
              <a:ext cx="2390414" cy="500893"/>
              <a:chOff x="728925" y="3619800"/>
              <a:chExt cx="2390414" cy="500893"/>
            </a:xfrm>
          </p:grpSpPr>
          <p:sp>
            <p:nvSpPr>
              <p:cNvPr id="7288" name="Google Shape;7288;p53"/>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289" name="Google Shape;7289;p53"/>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290" name="Google Shape;7290;p53"/>
            <p:cNvGrpSpPr/>
            <p:nvPr/>
          </p:nvGrpSpPr>
          <p:grpSpPr>
            <a:xfrm>
              <a:off x="1348050" y="3296613"/>
              <a:ext cx="1706152" cy="1024800"/>
              <a:chOff x="1348050" y="3296613"/>
              <a:chExt cx="1706152" cy="1024800"/>
            </a:xfrm>
          </p:grpSpPr>
          <p:sp>
            <p:nvSpPr>
              <p:cNvPr id="7291" name="Google Shape;7291;p53"/>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292" name="Google Shape;7292;p53"/>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293" name="Google Shape;7293;p53"/>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294" name="Google Shape;7294;p53"/>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295" name="Google Shape;7295;p53"/>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296" name="Google Shape;7296;p53"/>
            <p:cNvGrpSpPr/>
            <p:nvPr/>
          </p:nvGrpSpPr>
          <p:grpSpPr>
            <a:xfrm>
              <a:off x="1455707" y="3654858"/>
              <a:ext cx="1491150" cy="417657"/>
              <a:chOff x="1455707" y="3654858"/>
              <a:chExt cx="1491150" cy="417657"/>
            </a:xfrm>
          </p:grpSpPr>
          <p:sp>
            <p:nvSpPr>
              <p:cNvPr id="7297" name="Google Shape;7297;p53"/>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3"/>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3"/>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3"/>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3"/>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3"/>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3"/>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3"/>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3"/>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3"/>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3"/>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3"/>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3"/>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3"/>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3"/>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3"/>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3"/>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3"/>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3"/>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3"/>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317" name="Google Shape;7317;p53"/>
          <p:cNvGraphicFramePr/>
          <p:nvPr/>
        </p:nvGraphicFramePr>
        <p:xfrm>
          <a:off x="5937787" y="2153834"/>
          <a:ext cx="3000000" cy="3000000"/>
        </p:xfrm>
        <a:graphic>
          <a:graphicData uri="http://schemas.openxmlformats.org/drawingml/2006/table">
            <a:tbl>
              <a:tblPr>
                <a:noFill/>
                <a:tableStyleId>{57C4A3E1-A6C0-4A6D-A14D-87A09625E126}</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318" name="Google Shape;7318;p53"/>
          <p:cNvGrpSpPr/>
          <p:nvPr/>
        </p:nvGrpSpPr>
        <p:grpSpPr>
          <a:xfrm>
            <a:off x="710464" y="981599"/>
            <a:ext cx="2396505" cy="976502"/>
            <a:chOff x="749309" y="1112739"/>
            <a:chExt cx="2371603" cy="976502"/>
          </a:xfrm>
        </p:grpSpPr>
        <p:grpSp>
          <p:nvGrpSpPr>
            <p:cNvPr id="7319" name="Google Shape;7319;p53"/>
            <p:cNvGrpSpPr/>
            <p:nvPr/>
          </p:nvGrpSpPr>
          <p:grpSpPr>
            <a:xfrm>
              <a:off x="1092126" y="1112739"/>
              <a:ext cx="2028786" cy="975464"/>
              <a:chOff x="1092126" y="1112739"/>
              <a:chExt cx="2028786" cy="975464"/>
            </a:xfrm>
          </p:grpSpPr>
          <p:sp>
            <p:nvSpPr>
              <p:cNvPr id="7320" name="Google Shape;7320;p53"/>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3"/>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3"/>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3"/>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3"/>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3"/>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3"/>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3"/>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3"/>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3"/>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3"/>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3"/>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3"/>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3"/>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3"/>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3"/>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3"/>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3"/>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3"/>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3"/>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3"/>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3"/>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3"/>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3"/>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4" name="Google Shape;7344;p53"/>
            <p:cNvGrpSpPr/>
            <p:nvPr/>
          </p:nvGrpSpPr>
          <p:grpSpPr>
            <a:xfrm>
              <a:off x="749309" y="1112739"/>
              <a:ext cx="314700" cy="975464"/>
              <a:chOff x="749309" y="1112739"/>
              <a:chExt cx="314700" cy="975464"/>
            </a:xfrm>
          </p:grpSpPr>
          <p:sp>
            <p:nvSpPr>
              <p:cNvPr id="7345" name="Google Shape;7345;p53"/>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3"/>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3"/>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3"/>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9" name="Google Shape;7349;p53"/>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3"/>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3"/>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3"/>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353" name="Google Shape;7353;p53"/>
          <p:cNvGraphicFramePr/>
          <p:nvPr/>
        </p:nvGraphicFramePr>
        <p:xfrm>
          <a:off x="5937812" y="981584"/>
          <a:ext cx="3000000" cy="3000000"/>
        </p:xfrm>
        <a:graphic>
          <a:graphicData uri="http://schemas.openxmlformats.org/drawingml/2006/table">
            <a:tbl>
              <a:tblPr>
                <a:noFill/>
                <a:tableStyleId>{57C4A3E1-A6C0-4A6D-A14D-87A09625E126}</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354" name="Google Shape;7354;p53"/>
          <p:cNvGraphicFramePr/>
          <p:nvPr/>
        </p:nvGraphicFramePr>
        <p:xfrm>
          <a:off x="3358675" y="2153834"/>
          <a:ext cx="3000000" cy="3000000"/>
        </p:xfrm>
        <a:graphic>
          <a:graphicData uri="http://schemas.openxmlformats.org/drawingml/2006/table">
            <a:tbl>
              <a:tblPr>
                <a:noFill/>
                <a:tableStyleId>{57C4A3E1-A6C0-4A6D-A14D-87A09625E126}</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355" name="Google Shape;7355;p53"/>
          <p:cNvGrpSpPr/>
          <p:nvPr/>
        </p:nvGrpSpPr>
        <p:grpSpPr>
          <a:xfrm>
            <a:off x="3360661" y="3144795"/>
            <a:ext cx="2363377" cy="1047062"/>
            <a:chOff x="3358399" y="3285485"/>
            <a:chExt cx="2363377" cy="1047062"/>
          </a:xfrm>
        </p:grpSpPr>
        <p:grpSp>
          <p:nvGrpSpPr>
            <p:cNvPr id="7356" name="Google Shape;7356;p53"/>
            <p:cNvGrpSpPr/>
            <p:nvPr/>
          </p:nvGrpSpPr>
          <p:grpSpPr>
            <a:xfrm>
              <a:off x="3358412" y="3285485"/>
              <a:ext cx="2363244" cy="139500"/>
              <a:chOff x="3358412" y="3285485"/>
              <a:chExt cx="2363244" cy="139500"/>
            </a:xfrm>
          </p:grpSpPr>
          <p:sp>
            <p:nvSpPr>
              <p:cNvPr id="7357" name="Google Shape;7357;p53"/>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3"/>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3"/>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3"/>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3"/>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2" name="Google Shape;7362;p53"/>
            <p:cNvGrpSpPr/>
            <p:nvPr/>
          </p:nvGrpSpPr>
          <p:grpSpPr>
            <a:xfrm>
              <a:off x="3358412" y="3466996"/>
              <a:ext cx="2363244" cy="139500"/>
              <a:chOff x="3358412" y="3466996"/>
              <a:chExt cx="2363244" cy="139500"/>
            </a:xfrm>
          </p:grpSpPr>
          <p:sp>
            <p:nvSpPr>
              <p:cNvPr id="7363" name="Google Shape;7363;p53"/>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3"/>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3"/>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3"/>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3"/>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8" name="Google Shape;7368;p53"/>
            <p:cNvGrpSpPr/>
            <p:nvPr/>
          </p:nvGrpSpPr>
          <p:grpSpPr>
            <a:xfrm>
              <a:off x="3358412" y="3648507"/>
              <a:ext cx="2363244" cy="139500"/>
              <a:chOff x="3358412" y="3648507"/>
              <a:chExt cx="2363244" cy="139500"/>
            </a:xfrm>
          </p:grpSpPr>
          <p:sp>
            <p:nvSpPr>
              <p:cNvPr id="7369" name="Google Shape;7369;p53"/>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3"/>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3"/>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3"/>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3"/>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53"/>
            <p:cNvGrpSpPr/>
            <p:nvPr/>
          </p:nvGrpSpPr>
          <p:grpSpPr>
            <a:xfrm>
              <a:off x="3358412" y="3830018"/>
              <a:ext cx="2363244" cy="139500"/>
              <a:chOff x="3358412" y="3830018"/>
              <a:chExt cx="2363244" cy="139500"/>
            </a:xfrm>
          </p:grpSpPr>
          <p:sp>
            <p:nvSpPr>
              <p:cNvPr id="7375" name="Google Shape;7375;p53"/>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3"/>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3"/>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3"/>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3"/>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53"/>
            <p:cNvGrpSpPr/>
            <p:nvPr/>
          </p:nvGrpSpPr>
          <p:grpSpPr>
            <a:xfrm>
              <a:off x="3358399" y="4011514"/>
              <a:ext cx="2363377" cy="139537"/>
              <a:chOff x="3294800" y="4134603"/>
              <a:chExt cx="2638876" cy="152400"/>
            </a:xfrm>
          </p:grpSpPr>
          <p:sp>
            <p:nvSpPr>
              <p:cNvPr id="7381" name="Google Shape;7381;p5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6" name="Google Shape;7386;p53"/>
            <p:cNvGrpSpPr/>
            <p:nvPr/>
          </p:nvGrpSpPr>
          <p:grpSpPr>
            <a:xfrm>
              <a:off x="3358399" y="4193010"/>
              <a:ext cx="2363377" cy="139537"/>
              <a:chOff x="3294800" y="4134603"/>
              <a:chExt cx="2638876" cy="152400"/>
            </a:xfrm>
          </p:grpSpPr>
          <p:sp>
            <p:nvSpPr>
              <p:cNvPr id="7387" name="Google Shape;7387;p5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392" name="Google Shape;7392;p53"/>
          <p:cNvGraphicFramePr/>
          <p:nvPr/>
        </p:nvGraphicFramePr>
        <p:xfrm>
          <a:off x="711463" y="2153834"/>
          <a:ext cx="3000000" cy="3000000"/>
        </p:xfrm>
        <a:graphic>
          <a:graphicData uri="http://schemas.openxmlformats.org/drawingml/2006/table">
            <a:tbl>
              <a:tblPr>
                <a:noFill/>
                <a:tableStyleId>{57C4A3E1-A6C0-4A6D-A14D-87A09625E126}</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393" name="Google Shape;7393;p53"/>
          <p:cNvGrpSpPr/>
          <p:nvPr/>
        </p:nvGrpSpPr>
        <p:grpSpPr>
          <a:xfrm>
            <a:off x="4161132" y="2557649"/>
            <a:ext cx="1302095" cy="60959"/>
            <a:chOff x="3558802" y="4011427"/>
            <a:chExt cx="1866000" cy="111300"/>
          </a:xfrm>
        </p:grpSpPr>
        <p:sp>
          <p:nvSpPr>
            <p:cNvPr id="7394" name="Google Shape;7394;p5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6" name="Google Shape;7396;p53"/>
          <p:cNvGrpSpPr/>
          <p:nvPr/>
        </p:nvGrpSpPr>
        <p:grpSpPr>
          <a:xfrm>
            <a:off x="4706620" y="2839808"/>
            <a:ext cx="914340" cy="60959"/>
            <a:chOff x="3558802" y="4011427"/>
            <a:chExt cx="1866000" cy="111300"/>
          </a:xfrm>
        </p:grpSpPr>
        <p:sp>
          <p:nvSpPr>
            <p:cNvPr id="7397" name="Google Shape;7397;p5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9" name="Google Shape;7399;p53"/>
          <p:cNvGrpSpPr/>
          <p:nvPr/>
        </p:nvGrpSpPr>
        <p:grpSpPr>
          <a:xfrm>
            <a:off x="5871419" y="3167606"/>
            <a:ext cx="2522867" cy="1001454"/>
            <a:chOff x="1904318" y="789980"/>
            <a:chExt cx="1489472" cy="606868"/>
          </a:xfrm>
        </p:grpSpPr>
        <p:cxnSp>
          <p:nvCxnSpPr>
            <p:cNvPr id="7400" name="Google Shape;7400;p53"/>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401" name="Google Shape;7401;p53"/>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402" name="Google Shape;7402;p53"/>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403" name="Google Shape;7403;p53"/>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404" name="Google Shape;7404;p53"/>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405" name="Google Shape;7405;p53"/>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406" name="Google Shape;7406;p53"/>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407" name="Google Shape;7407;p53"/>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3"/>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3"/>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3"/>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3"/>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3"/>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3"/>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414" name="Google Shape;7414;p53"/>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415" name="Google Shape;7415;p53"/>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416" name="Google Shape;7416;p53"/>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7" name="Google Shape;7417;p53"/>
          <p:cNvGrpSpPr/>
          <p:nvPr/>
        </p:nvGrpSpPr>
        <p:grpSpPr>
          <a:xfrm>
            <a:off x="3355824" y="951642"/>
            <a:ext cx="2363393" cy="1005865"/>
            <a:chOff x="3292400" y="1193188"/>
            <a:chExt cx="2615240" cy="1131075"/>
          </a:xfrm>
        </p:grpSpPr>
        <p:sp>
          <p:nvSpPr>
            <p:cNvPr id="7418" name="Google Shape;7418;p53"/>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19" name="Google Shape;7419;p53"/>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20" name="Google Shape;7420;p53"/>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421" name="Google Shape;7421;p53"/>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422" name="Google Shape;7422;p53"/>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423" name="Google Shape;7423;p53"/>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424" name="Google Shape;7424;p53"/>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425" name="Google Shape;7425;p53"/>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426" name="Google Shape;7426;p53"/>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427" name="Google Shape;7427;p53"/>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428" name="Google Shape;7428;p53"/>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429" name="Google Shape;7429;p53"/>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430" name="Google Shape;7430;p53"/>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431" name="Google Shape;7431;p53"/>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432" name="Google Shape;7432;p53"/>
            <p:cNvGrpSpPr/>
            <p:nvPr/>
          </p:nvGrpSpPr>
          <p:grpSpPr>
            <a:xfrm>
              <a:off x="3748438" y="1378608"/>
              <a:ext cx="2159202" cy="903971"/>
              <a:chOff x="1683525" y="2179850"/>
              <a:chExt cx="4519050" cy="2134525"/>
            </a:xfrm>
          </p:grpSpPr>
          <p:sp>
            <p:nvSpPr>
              <p:cNvPr id="7433" name="Google Shape;7433;p53"/>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34" name="Google Shape;7434;p53"/>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35" name="Google Shape;7435;p53"/>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36" name="Google Shape;7436;p53"/>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37" name="Google Shape;7437;p53"/>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38" name="Google Shape;7438;p53"/>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39" name="Google Shape;7439;p53"/>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40" name="Google Shape;7440;p53"/>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41" name="Google Shape;7441;p53"/>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42" name="Google Shape;7442;p53"/>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43" name="Google Shape;7443;p53"/>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44" name="Google Shape;7444;p53"/>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8" name="Shape 7448"/>
        <p:cNvGrpSpPr/>
        <p:nvPr/>
      </p:nvGrpSpPr>
      <p:grpSpPr>
        <a:xfrm>
          <a:off x="0" y="0"/>
          <a:ext cx="0" cy="0"/>
          <a:chOff x="0" y="0"/>
          <a:chExt cx="0" cy="0"/>
        </a:xfrm>
      </p:grpSpPr>
      <p:grpSp>
        <p:nvGrpSpPr>
          <p:cNvPr id="7449" name="Google Shape;7449;p54"/>
          <p:cNvGrpSpPr/>
          <p:nvPr/>
        </p:nvGrpSpPr>
        <p:grpSpPr>
          <a:xfrm>
            <a:off x="4796690" y="970938"/>
            <a:ext cx="745431" cy="718863"/>
            <a:chOff x="4249973" y="1201875"/>
            <a:chExt cx="1958568" cy="1888762"/>
          </a:xfrm>
        </p:grpSpPr>
        <p:sp>
          <p:nvSpPr>
            <p:cNvPr id="7450" name="Google Shape;7450;p54"/>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1" name="Google Shape;7451;p54"/>
            <p:cNvGrpSpPr/>
            <p:nvPr/>
          </p:nvGrpSpPr>
          <p:grpSpPr>
            <a:xfrm>
              <a:off x="5853086" y="1789142"/>
              <a:ext cx="355454" cy="1048099"/>
              <a:chOff x="5576108" y="2016725"/>
              <a:chExt cx="565200" cy="1666560"/>
            </a:xfrm>
          </p:grpSpPr>
          <p:sp>
            <p:nvSpPr>
              <p:cNvPr id="7452" name="Google Shape;7452;p54"/>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453" name="Google Shape;7453;p54"/>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4" name="Google Shape;7454;p54"/>
            <p:cNvGrpSpPr/>
            <p:nvPr/>
          </p:nvGrpSpPr>
          <p:grpSpPr>
            <a:xfrm>
              <a:off x="4869455" y="2691676"/>
              <a:ext cx="1013897" cy="398961"/>
              <a:chOff x="4012057" y="3451825"/>
              <a:chExt cx="1612175" cy="634379"/>
            </a:xfrm>
          </p:grpSpPr>
          <p:sp>
            <p:nvSpPr>
              <p:cNvPr id="7455" name="Google Shape;7455;p54"/>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456" name="Google Shape;7456;p54"/>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54"/>
            <p:cNvGrpSpPr/>
            <p:nvPr/>
          </p:nvGrpSpPr>
          <p:grpSpPr>
            <a:xfrm>
              <a:off x="4276937" y="2155961"/>
              <a:ext cx="651965" cy="891358"/>
              <a:chOff x="3069908" y="2599997"/>
              <a:chExt cx="1036675" cy="1417328"/>
            </a:xfrm>
          </p:grpSpPr>
          <p:sp>
            <p:nvSpPr>
              <p:cNvPr id="7458" name="Google Shape;7458;p54"/>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459" name="Google Shape;7459;p54"/>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54"/>
            <p:cNvGrpSpPr/>
            <p:nvPr/>
          </p:nvGrpSpPr>
          <p:grpSpPr>
            <a:xfrm>
              <a:off x="5054918" y="1201875"/>
              <a:ext cx="999548" cy="602711"/>
              <a:chOff x="4306958" y="1082925"/>
              <a:chExt cx="1589359" cy="958358"/>
            </a:xfrm>
          </p:grpSpPr>
          <p:sp>
            <p:nvSpPr>
              <p:cNvPr id="7461" name="Google Shape;7461;p54"/>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462" name="Google Shape;7462;p54"/>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54"/>
            <p:cNvGrpSpPr/>
            <p:nvPr/>
          </p:nvGrpSpPr>
          <p:grpSpPr>
            <a:xfrm>
              <a:off x="4249973" y="1303451"/>
              <a:ext cx="799317" cy="841334"/>
              <a:chOff x="3027033" y="1244439"/>
              <a:chExt cx="1270977" cy="1337786"/>
            </a:xfrm>
          </p:grpSpPr>
          <p:sp>
            <p:nvSpPr>
              <p:cNvPr id="7464" name="Google Shape;7464;p54"/>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465" name="Google Shape;7465;p54"/>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6" name="Google Shape;7466;p54"/>
          <p:cNvGrpSpPr/>
          <p:nvPr/>
        </p:nvGrpSpPr>
        <p:grpSpPr>
          <a:xfrm>
            <a:off x="713063" y="1849388"/>
            <a:ext cx="761767" cy="729896"/>
            <a:chOff x="2657744" y="2337745"/>
            <a:chExt cx="832987" cy="798137"/>
          </a:xfrm>
        </p:grpSpPr>
        <p:sp>
          <p:nvSpPr>
            <p:cNvPr id="7467" name="Google Shape;7467;p54"/>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4"/>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4"/>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4"/>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4"/>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4"/>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54"/>
          <p:cNvGrpSpPr/>
          <p:nvPr/>
        </p:nvGrpSpPr>
        <p:grpSpPr>
          <a:xfrm>
            <a:off x="3224027" y="1852594"/>
            <a:ext cx="685569" cy="723586"/>
            <a:chOff x="3398134" y="2057755"/>
            <a:chExt cx="704087" cy="743130"/>
          </a:xfrm>
        </p:grpSpPr>
        <p:grpSp>
          <p:nvGrpSpPr>
            <p:cNvPr id="7474" name="Google Shape;7474;p54"/>
            <p:cNvGrpSpPr/>
            <p:nvPr/>
          </p:nvGrpSpPr>
          <p:grpSpPr>
            <a:xfrm>
              <a:off x="3398134" y="2290183"/>
              <a:ext cx="315300" cy="219900"/>
              <a:chOff x="3398134" y="2290183"/>
              <a:chExt cx="315300" cy="219900"/>
            </a:xfrm>
          </p:grpSpPr>
          <p:sp>
            <p:nvSpPr>
              <p:cNvPr id="7475" name="Google Shape;7475;p54"/>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476" name="Google Shape;7476;p54"/>
              <p:cNvCxnSpPr>
                <a:stCxn id="7475"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477" name="Google Shape;7477;p54"/>
            <p:cNvGrpSpPr/>
            <p:nvPr/>
          </p:nvGrpSpPr>
          <p:grpSpPr>
            <a:xfrm>
              <a:off x="3547823" y="2467358"/>
              <a:ext cx="219900" cy="333527"/>
              <a:chOff x="3547823" y="2467358"/>
              <a:chExt cx="219900" cy="333527"/>
            </a:xfrm>
          </p:grpSpPr>
          <p:sp>
            <p:nvSpPr>
              <p:cNvPr id="7478" name="Google Shape;7478;p54"/>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479" name="Google Shape;7479;p54"/>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480" name="Google Shape;7480;p54"/>
            <p:cNvGrpSpPr/>
            <p:nvPr/>
          </p:nvGrpSpPr>
          <p:grpSpPr>
            <a:xfrm>
              <a:off x="3734138" y="2467358"/>
              <a:ext cx="219900" cy="333527"/>
              <a:chOff x="3734138" y="2467358"/>
              <a:chExt cx="219900" cy="333527"/>
            </a:xfrm>
          </p:grpSpPr>
          <p:sp>
            <p:nvSpPr>
              <p:cNvPr id="7481" name="Google Shape;7481;p54"/>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482" name="Google Shape;7482;p54"/>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483" name="Google Shape;7483;p54"/>
            <p:cNvGrpSpPr/>
            <p:nvPr/>
          </p:nvGrpSpPr>
          <p:grpSpPr>
            <a:xfrm>
              <a:off x="3787560" y="2288011"/>
              <a:ext cx="314661" cy="219900"/>
              <a:chOff x="3787560" y="2288011"/>
              <a:chExt cx="314661" cy="219900"/>
            </a:xfrm>
          </p:grpSpPr>
          <p:sp>
            <p:nvSpPr>
              <p:cNvPr id="7484" name="Google Shape;7484;p54"/>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485" name="Google Shape;7485;p54"/>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486" name="Google Shape;7486;p54"/>
            <p:cNvGrpSpPr/>
            <p:nvPr/>
          </p:nvGrpSpPr>
          <p:grpSpPr>
            <a:xfrm>
              <a:off x="3637290" y="2057755"/>
              <a:ext cx="219900" cy="335499"/>
              <a:chOff x="3637290" y="2057755"/>
              <a:chExt cx="219900" cy="335499"/>
            </a:xfrm>
          </p:grpSpPr>
          <p:sp>
            <p:nvSpPr>
              <p:cNvPr id="7487" name="Google Shape;7487;p54"/>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488" name="Google Shape;7488;p54"/>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489" name="Google Shape;7489;p54"/>
          <p:cNvGrpSpPr/>
          <p:nvPr/>
        </p:nvGrpSpPr>
        <p:grpSpPr>
          <a:xfrm>
            <a:off x="4899249" y="1859290"/>
            <a:ext cx="710153" cy="710153"/>
            <a:chOff x="5007123" y="2079403"/>
            <a:chExt cx="687600" cy="687600"/>
          </a:xfrm>
        </p:grpSpPr>
        <p:sp>
          <p:nvSpPr>
            <p:cNvPr id="7490" name="Google Shape;7490;p54"/>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4"/>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4"/>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4"/>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54"/>
          <p:cNvGrpSpPr/>
          <p:nvPr/>
        </p:nvGrpSpPr>
        <p:grpSpPr>
          <a:xfrm>
            <a:off x="5708687" y="1853796"/>
            <a:ext cx="720998" cy="721183"/>
            <a:chOff x="5797446" y="2063053"/>
            <a:chExt cx="698100" cy="698280"/>
          </a:xfrm>
        </p:grpSpPr>
        <p:sp>
          <p:nvSpPr>
            <p:cNvPr id="7495" name="Google Shape;7495;p54"/>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4"/>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4"/>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4"/>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9" name="Google Shape;7499;p54"/>
          <p:cNvGrpSpPr/>
          <p:nvPr/>
        </p:nvGrpSpPr>
        <p:grpSpPr>
          <a:xfrm>
            <a:off x="8153834" y="3499401"/>
            <a:ext cx="280585" cy="673164"/>
            <a:chOff x="8075075" y="3754290"/>
            <a:chExt cx="255612" cy="613194"/>
          </a:xfrm>
        </p:grpSpPr>
        <p:grpSp>
          <p:nvGrpSpPr>
            <p:cNvPr id="7500" name="Google Shape;7500;p54"/>
            <p:cNvGrpSpPr/>
            <p:nvPr/>
          </p:nvGrpSpPr>
          <p:grpSpPr>
            <a:xfrm>
              <a:off x="8075075" y="3754290"/>
              <a:ext cx="255612" cy="613194"/>
              <a:chOff x="8075075" y="3754290"/>
              <a:chExt cx="255612" cy="613194"/>
            </a:xfrm>
          </p:grpSpPr>
          <p:sp>
            <p:nvSpPr>
              <p:cNvPr id="7501" name="Google Shape;7501;p54"/>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4"/>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3" name="Google Shape;7503;p54"/>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4" name="Google Shape;7504;p54"/>
          <p:cNvGrpSpPr/>
          <p:nvPr/>
        </p:nvGrpSpPr>
        <p:grpSpPr>
          <a:xfrm>
            <a:off x="5270892" y="3488198"/>
            <a:ext cx="470352" cy="683745"/>
            <a:chOff x="1697726" y="3244179"/>
            <a:chExt cx="788124" cy="1146069"/>
          </a:xfrm>
        </p:grpSpPr>
        <p:sp>
          <p:nvSpPr>
            <p:cNvPr id="7505" name="Google Shape;7505;p54"/>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4"/>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7" name="Google Shape;7507;p54"/>
          <p:cNvSpPr/>
          <p:nvPr/>
        </p:nvSpPr>
        <p:spPr>
          <a:xfrm>
            <a:off x="8128357" y="340220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8" name="Google Shape;7508;p54"/>
          <p:cNvGrpSpPr/>
          <p:nvPr/>
        </p:nvGrpSpPr>
        <p:grpSpPr>
          <a:xfrm>
            <a:off x="5892043" y="3499400"/>
            <a:ext cx="293891" cy="293845"/>
            <a:chOff x="6134814" y="3754290"/>
            <a:chExt cx="293891" cy="293845"/>
          </a:xfrm>
        </p:grpSpPr>
        <p:sp>
          <p:nvSpPr>
            <p:cNvPr id="7509" name="Google Shape;7509;p54"/>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4"/>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1" name="Google Shape;7511;p54"/>
          <p:cNvGrpSpPr/>
          <p:nvPr/>
        </p:nvGrpSpPr>
        <p:grpSpPr>
          <a:xfrm>
            <a:off x="5892043" y="3878071"/>
            <a:ext cx="293891" cy="293891"/>
            <a:chOff x="6134814" y="4086186"/>
            <a:chExt cx="293891" cy="293891"/>
          </a:xfrm>
        </p:grpSpPr>
        <p:sp>
          <p:nvSpPr>
            <p:cNvPr id="7512" name="Google Shape;7512;p54"/>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4"/>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4" name="Google Shape;7514;p54"/>
          <p:cNvSpPr/>
          <p:nvPr/>
        </p:nvSpPr>
        <p:spPr>
          <a:xfrm>
            <a:off x="6930470" y="349859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4"/>
          <p:cNvSpPr/>
          <p:nvPr/>
        </p:nvSpPr>
        <p:spPr>
          <a:xfrm rot="10800000">
            <a:off x="6336732" y="349633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6" name="Google Shape;7516;p54"/>
          <p:cNvGrpSpPr/>
          <p:nvPr/>
        </p:nvGrpSpPr>
        <p:grpSpPr>
          <a:xfrm>
            <a:off x="7817018" y="2706764"/>
            <a:ext cx="622883" cy="621944"/>
            <a:chOff x="1187048" y="238125"/>
            <a:chExt cx="5256397" cy="5248476"/>
          </a:xfrm>
        </p:grpSpPr>
        <p:sp>
          <p:nvSpPr>
            <p:cNvPr id="7517" name="Google Shape;7517;p54"/>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4"/>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4"/>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4"/>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1" name="Google Shape;7521;p54"/>
          <p:cNvGrpSpPr/>
          <p:nvPr/>
        </p:nvGrpSpPr>
        <p:grpSpPr>
          <a:xfrm>
            <a:off x="2274123" y="2716372"/>
            <a:ext cx="1310987" cy="612407"/>
            <a:chOff x="238125" y="1188750"/>
            <a:chExt cx="7140450" cy="3335550"/>
          </a:xfrm>
        </p:grpSpPr>
        <p:sp>
          <p:nvSpPr>
            <p:cNvPr id="7522" name="Google Shape;7522;p54"/>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4"/>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4"/>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4"/>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4"/>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54"/>
          <p:cNvGrpSpPr/>
          <p:nvPr/>
        </p:nvGrpSpPr>
        <p:grpSpPr>
          <a:xfrm>
            <a:off x="6599995" y="2706927"/>
            <a:ext cx="1110299" cy="621702"/>
            <a:chOff x="238125" y="1335475"/>
            <a:chExt cx="5418735" cy="3034175"/>
          </a:xfrm>
        </p:grpSpPr>
        <p:sp>
          <p:nvSpPr>
            <p:cNvPr id="7528" name="Google Shape;7528;p54"/>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4"/>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4"/>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1" name="Google Shape;7531;p54"/>
          <p:cNvGrpSpPr/>
          <p:nvPr/>
        </p:nvGrpSpPr>
        <p:grpSpPr>
          <a:xfrm>
            <a:off x="5417655" y="2703824"/>
            <a:ext cx="1074451" cy="627181"/>
            <a:chOff x="5359127" y="2910889"/>
            <a:chExt cx="1097723" cy="640831"/>
          </a:xfrm>
        </p:grpSpPr>
        <p:grpSp>
          <p:nvGrpSpPr>
            <p:cNvPr id="7532" name="Google Shape;7532;p54"/>
            <p:cNvGrpSpPr/>
            <p:nvPr/>
          </p:nvGrpSpPr>
          <p:grpSpPr>
            <a:xfrm>
              <a:off x="5929791" y="3263088"/>
              <a:ext cx="527060" cy="287097"/>
              <a:chOff x="5929791" y="3263088"/>
              <a:chExt cx="527060" cy="287097"/>
            </a:xfrm>
          </p:grpSpPr>
          <p:sp>
            <p:nvSpPr>
              <p:cNvPr id="7533" name="Google Shape;7533;p54"/>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534" name="Google Shape;7534;p54"/>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535" name="Google Shape;7535;p54"/>
            <p:cNvGrpSpPr/>
            <p:nvPr/>
          </p:nvGrpSpPr>
          <p:grpSpPr>
            <a:xfrm>
              <a:off x="5359127" y="3263089"/>
              <a:ext cx="526428" cy="288631"/>
              <a:chOff x="5359127" y="3263089"/>
              <a:chExt cx="526428" cy="288631"/>
            </a:xfrm>
          </p:grpSpPr>
          <p:sp>
            <p:nvSpPr>
              <p:cNvPr id="7536" name="Google Shape;7536;p54"/>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537" name="Google Shape;7537;p54"/>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538" name="Google Shape;7538;p54"/>
            <p:cNvGrpSpPr/>
            <p:nvPr/>
          </p:nvGrpSpPr>
          <p:grpSpPr>
            <a:xfrm>
              <a:off x="5551525" y="2910889"/>
              <a:ext cx="520901" cy="610283"/>
              <a:chOff x="5551525" y="2910889"/>
              <a:chExt cx="520901" cy="610283"/>
            </a:xfrm>
          </p:grpSpPr>
          <p:sp>
            <p:nvSpPr>
              <p:cNvPr id="7539" name="Google Shape;7539;p54"/>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540" name="Google Shape;7540;p54"/>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541" name="Google Shape;7541;p54"/>
            <p:cNvGrpSpPr/>
            <p:nvPr/>
          </p:nvGrpSpPr>
          <p:grpSpPr>
            <a:xfrm>
              <a:off x="5743962" y="2919100"/>
              <a:ext cx="623674" cy="284502"/>
              <a:chOff x="5743962" y="2919100"/>
              <a:chExt cx="623674" cy="284502"/>
            </a:xfrm>
          </p:grpSpPr>
          <p:sp>
            <p:nvSpPr>
              <p:cNvPr id="7542" name="Google Shape;7542;p54"/>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543" name="Google Shape;7543;p54"/>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544" name="Google Shape;7544;p54"/>
          <p:cNvGrpSpPr/>
          <p:nvPr/>
        </p:nvGrpSpPr>
        <p:grpSpPr>
          <a:xfrm>
            <a:off x="7568868" y="1854536"/>
            <a:ext cx="874976" cy="719600"/>
            <a:chOff x="7608988" y="2093194"/>
            <a:chExt cx="817276" cy="672147"/>
          </a:xfrm>
        </p:grpSpPr>
        <p:cxnSp>
          <p:nvCxnSpPr>
            <p:cNvPr id="7545" name="Google Shape;7545;p54"/>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546" name="Google Shape;7546;p54"/>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547" name="Google Shape;7547;p54"/>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548" name="Google Shape;7548;p54"/>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549" name="Google Shape;7549;p54"/>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550" name="Google Shape;7550;p54"/>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551" name="Google Shape;7551;p54"/>
            <p:cNvGrpSpPr/>
            <p:nvPr/>
          </p:nvGrpSpPr>
          <p:grpSpPr>
            <a:xfrm>
              <a:off x="7721175" y="2093194"/>
              <a:ext cx="599587" cy="623846"/>
              <a:chOff x="7721175" y="2093194"/>
              <a:chExt cx="599587" cy="623846"/>
            </a:xfrm>
          </p:grpSpPr>
          <p:grpSp>
            <p:nvGrpSpPr>
              <p:cNvPr id="7552" name="Google Shape;7552;p54"/>
              <p:cNvGrpSpPr/>
              <p:nvPr/>
            </p:nvGrpSpPr>
            <p:grpSpPr>
              <a:xfrm>
                <a:off x="7721175" y="2093194"/>
                <a:ext cx="291605" cy="623846"/>
                <a:chOff x="9405575" y="2061418"/>
                <a:chExt cx="291605" cy="623846"/>
              </a:xfrm>
            </p:grpSpPr>
            <p:sp>
              <p:nvSpPr>
                <p:cNvPr id="7553" name="Google Shape;7553;p5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0" name="Google Shape;7560;p54"/>
              <p:cNvGrpSpPr/>
              <p:nvPr/>
            </p:nvGrpSpPr>
            <p:grpSpPr>
              <a:xfrm flipH="1">
                <a:off x="8029157" y="2093194"/>
                <a:ext cx="291605" cy="623846"/>
                <a:chOff x="9405575" y="2061418"/>
                <a:chExt cx="291605" cy="623846"/>
              </a:xfrm>
            </p:grpSpPr>
            <p:sp>
              <p:nvSpPr>
                <p:cNvPr id="7561" name="Google Shape;7561;p5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568" name="Google Shape;7568;p54"/>
          <p:cNvGrpSpPr/>
          <p:nvPr/>
        </p:nvGrpSpPr>
        <p:grpSpPr>
          <a:xfrm>
            <a:off x="4013304" y="970938"/>
            <a:ext cx="712557" cy="785901"/>
            <a:chOff x="4206459" y="1191441"/>
            <a:chExt cx="712557" cy="785901"/>
          </a:xfrm>
        </p:grpSpPr>
        <p:sp>
          <p:nvSpPr>
            <p:cNvPr id="7569" name="Google Shape;7569;p54"/>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4"/>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4"/>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4"/>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3" name="Google Shape;7573;p54"/>
            <p:cNvGrpSpPr/>
            <p:nvPr/>
          </p:nvGrpSpPr>
          <p:grpSpPr>
            <a:xfrm>
              <a:off x="4644280" y="1290523"/>
              <a:ext cx="143716" cy="29463"/>
              <a:chOff x="4644280" y="1290523"/>
              <a:chExt cx="143716" cy="29463"/>
            </a:xfrm>
          </p:grpSpPr>
          <p:sp>
            <p:nvSpPr>
              <p:cNvPr id="7574" name="Google Shape;7574;p54"/>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4"/>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4"/>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4"/>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54"/>
            <p:cNvGrpSpPr/>
            <p:nvPr/>
          </p:nvGrpSpPr>
          <p:grpSpPr>
            <a:xfrm>
              <a:off x="4356567" y="1191441"/>
              <a:ext cx="143690" cy="29488"/>
              <a:chOff x="4356567" y="1191441"/>
              <a:chExt cx="143690" cy="29488"/>
            </a:xfrm>
          </p:grpSpPr>
          <p:sp>
            <p:nvSpPr>
              <p:cNvPr id="7579" name="Google Shape;7579;p54"/>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4"/>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4"/>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4"/>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3" name="Google Shape;7583;p54"/>
            <p:cNvGrpSpPr/>
            <p:nvPr/>
          </p:nvGrpSpPr>
          <p:grpSpPr>
            <a:xfrm>
              <a:off x="4339009" y="1863727"/>
              <a:ext cx="143703" cy="29476"/>
              <a:chOff x="4339009" y="1863727"/>
              <a:chExt cx="143703" cy="29476"/>
            </a:xfrm>
          </p:grpSpPr>
          <p:sp>
            <p:nvSpPr>
              <p:cNvPr id="7584" name="Google Shape;7584;p54"/>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4"/>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4"/>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4"/>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8" name="Google Shape;7588;p54"/>
            <p:cNvGrpSpPr/>
            <p:nvPr/>
          </p:nvGrpSpPr>
          <p:grpSpPr>
            <a:xfrm>
              <a:off x="4206459" y="1607315"/>
              <a:ext cx="29539" cy="142899"/>
              <a:chOff x="4206459" y="1607315"/>
              <a:chExt cx="29539" cy="142899"/>
            </a:xfrm>
          </p:grpSpPr>
          <p:sp>
            <p:nvSpPr>
              <p:cNvPr id="7589" name="Google Shape;7589;p54"/>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4"/>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4"/>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4"/>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3" name="Google Shape;7593;p54"/>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4"/>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4"/>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4"/>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7" name="Google Shape;7597;p54"/>
            <p:cNvGrpSpPr/>
            <p:nvPr/>
          </p:nvGrpSpPr>
          <p:grpSpPr>
            <a:xfrm>
              <a:off x="4889463" y="1423737"/>
              <a:ext cx="29552" cy="142899"/>
              <a:chOff x="4889463" y="1423737"/>
              <a:chExt cx="29552" cy="142899"/>
            </a:xfrm>
          </p:grpSpPr>
          <p:sp>
            <p:nvSpPr>
              <p:cNvPr id="7598" name="Google Shape;7598;p54"/>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4"/>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4"/>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4"/>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2" name="Google Shape;7602;p54"/>
            <p:cNvGrpSpPr/>
            <p:nvPr/>
          </p:nvGrpSpPr>
          <p:grpSpPr>
            <a:xfrm>
              <a:off x="4771663" y="1876896"/>
              <a:ext cx="108651" cy="100447"/>
              <a:chOff x="4771663" y="1876896"/>
              <a:chExt cx="108651" cy="100447"/>
            </a:xfrm>
          </p:grpSpPr>
          <p:sp>
            <p:nvSpPr>
              <p:cNvPr id="7603" name="Google Shape;7603;p54"/>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4"/>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4"/>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4"/>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07" name="Google Shape;7607;p54"/>
          <p:cNvGrpSpPr/>
          <p:nvPr/>
        </p:nvGrpSpPr>
        <p:grpSpPr>
          <a:xfrm>
            <a:off x="4008780" y="1854161"/>
            <a:ext cx="791287" cy="720350"/>
            <a:chOff x="267375" y="1071875"/>
            <a:chExt cx="470500" cy="428550"/>
          </a:xfrm>
        </p:grpSpPr>
        <p:sp>
          <p:nvSpPr>
            <p:cNvPr id="7608" name="Google Shape;7608;p54"/>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4"/>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4"/>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4"/>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4"/>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4"/>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4"/>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4"/>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6" name="Google Shape;7616;p54"/>
          <p:cNvGrpSpPr/>
          <p:nvPr/>
        </p:nvGrpSpPr>
        <p:grpSpPr>
          <a:xfrm>
            <a:off x="709275" y="3498791"/>
            <a:ext cx="1408444" cy="673166"/>
            <a:chOff x="712664" y="3693287"/>
            <a:chExt cx="1460738" cy="698160"/>
          </a:xfrm>
        </p:grpSpPr>
        <p:grpSp>
          <p:nvGrpSpPr>
            <p:cNvPr id="7617" name="Google Shape;7617;p54"/>
            <p:cNvGrpSpPr/>
            <p:nvPr/>
          </p:nvGrpSpPr>
          <p:grpSpPr>
            <a:xfrm>
              <a:off x="1380079" y="4133090"/>
              <a:ext cx="234048" cy="258099"/>
              <a:chOff x="1380079" y="4133090"/>
              <a:chExt cx="234048" cy="258099"/>
            </a:xfrm>
          </p:grpSpPr>
          <p:sp>
            <p:nvSpPr>
              <p:cNvPr id="7618" name="Google Shape;7618;p54"/>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4"/>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4"/>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54"/>
            <p:cNvGrpSpPr/>
            <p:nvPr/>
          </p:nvGrpSpPr>
          <p:grpSpPr>
            <a:xfrm>
              <a:off x="884610" y="3864082"/>
              <a:ext cx="1118566" cy="527275"/>
              <a:chOff x="890961" y="3865463"/>
              <a:chExt cx="1115221" cy="525698"/>
            </a:xfrm>
          </p:grpSpPr>
          <p:sp>
            <p:nvSpPr>
              <p:cNvPr id="7622" name="Google Shape;7622;p54"/>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4"/>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4"/>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5" name="Google Shape;7625;p54"/>
            <p:cNvGrpSpPr/>
            <p:nvPr/>
          </p:nvGrpSpPr>
          <p:grpSpPr>
            <a:xfrm>
              <a:off x="712664" y="3693287"/>
              <a:ext cx="1460738" cy="698160"/>
              <a:chOff x="712664" y="3693025"/>
              <a:chExt cx="1460738" cy="698160"/>
            </a:xfrm>
          </p:grpSpPr>
          <p:sp>
            <p:nvSpPr>
              <p:cNvPr id="7626" name="Google Shape;7626;p54"/>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4"/>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4"/>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4"/>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4"/>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4"/>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32" name="Google Shape;7632;p54"/>
          <p:cNvGrpSpPr/>
          <p:nvPr/>
        </p:nvGrpSpPr>
        <p:grpSpPr>
          <a:xfrm>
            <a:off x="3146990" y="970938"/>
            <a:ext cx="795485" cy="738831"/>
            <a:chOff x="3348603" y="1236445"/>
            <a:chExt cx="749256" cy="695894"/>
          </a:xfrm>
        </p:grpSpPr>
        <p:grpSp>
          <p:nvGrpSpPr>
            <p:cNvPr id="7633" name="Google Shape;7633;p54"/>
            <p:cNvGrpSpPr/>
            <p:nvPr/>
          </p:nvGrpSpPr>
          <p:grpSpPr>
            <a:xfrm>
              <a:off x="3583779" y="1236445"/>
              <a:ext cx="293795" cy="285811"/>
              <a:chOff x="3750225" y="1774000"/>
              <a:chExt cx="149575" cy="145525"/>
            </a:xfrm>
          </p:grpSpPr>
          <p:sp>
            <p:nvSpPr>
              <p:cNvPr id="7634" name="Google Shape;7634;p5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6" name="Google Shape;7636;p54"/>
            <p:cNvGrpSpPr/>
            <p:nvPr/>
          </p:nvGrpSpPr>
          <p:grpSpPr>
            <a:xfrm>
              <a:off x="3775534" y="1462599"/>
              <a:ext cx="322325" cy="285958"/>
              <a:chOff x="3847850" y="1889150"/>
              <a:chExt cx="164100" cy="145600"/>
            </a:xfrm>
          </p:grpSpPr>
          <p:sp>
            <p:nvSpPr>
              <p:cNvPr id="7637" name="Google Shape;7637;p5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9" name="Google Shape;7639;p54"/>
            <p:cNvGrpSpPr/>
            <p:nvPr/>
          </p:nvGrpSpPr>
          <p:grpSpPr>
            <a:xfrm>
              <a:off x="3545329" y="1646528"/>
              <a:ext cx="293746" cy="285811"/>
              <a:chOff x="3730650" y="1982800"/>
              <a:chExt cx="149550" cy="145525"/>
            </a:xfrm>
          </p:grpSpPr>
          <p:sp>
            <p:nvSpPr>
              <p:cNvPr id="7640" name="Google Shape;7640;p5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2" name="Google Shape;7642;p54"/>
            <p:cNvGrpSpPr/>
            <p:nvPr/>
          </p:nvGrpSpPr>
          <p:grpSpPr>
            <a:xfrm>
              <a:off x="3348603" y="1415046"/>
              <a:ext cx="294384" cy="284387"/>
              <a:chOff x="3630494" y="1864938"/>
              <a:chExt cx="149875" cy="144800"/>
            </a:xfrm>
          </p:grpSpPr>
          <p:sp>
            <p:nvSpPr>
              <p:cNvPr id="7643" name="Google Shape;7643;p54"/>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4"/>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45" name="Google Shape;7645;p54"/>
          <p:cNvGrpSpPr/>
          <p:nvPr/>
        </p:nvGrpSpPr>
        <p:grpSpPr>
          <a:xfrm>
            <a:off x="2268517" y="3493834"/>
            <a:ext cx="1324924" cy="678083"/>
            <a:chOff x="2413923" y="3711366"/>
            <a:chExt cx="1374117" cy="703260"/>
          </a:xfrm>
        </p:grpSpPr>
        <p:grpSp>
          <p:nvGrpSpPr>
            <p:cNvPr id="7646" name="Google Shape;7646;p54"/>
            <p:cNvGrpSpPr/>
            <p:nvPr/>
          </p:nvGrpSpPr>
          <p:grpSpPr>
            <a:xfrm>
              <a:off x="2413923" y="3711366"/>
              <a:ext cx="1374117" cy="703260"/>
              <a:chOff x="2413923" y="3711366"/>
              <a:chExt cx="1374117" cy="703260"/>
            </a:xfrm>
          </p:grpSpPr>
          <p:sp>
            <p:nvSpPr>
              <p:cNvPr id="7647" name="Google Shape;7647;p54"/>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8" name="Google Shape;7648;p54"/>
              <p:cNvGrpSpPr/>
              <p:nvPr/>
            </p:nvGrpSpPr>
            <p:grpSpPr>
              <a:xfrm>
                <a:off x="2600284" y="3808654"/>
                <a:ext cx="234506" cy="138009"/>
                <a:chOff x="2600284" y="3808654"/>
                <a:chExt cx="234506" cy="138009"/>
              </a:xfrm>
            </p:grpSpPr>
            <p:sp>
              <p:nvSpPr>
                <p:cNvPr id="7649" name="Google Shape;7649;p54"/>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50" name="Google Shape;7650;p54"/>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651" name="Google Shape;7651;p54"/>
              <p:cNvGrpSpPr/>
              <p:nvPr/>
            </p:nvGrpSpPr>
            <p:grpSpPr>
              <a:xfrm>
                <a:off x="3359659" y="3805664"/>
                <a:ext cx="232294" cy="141000"/>
                <a:chOff x="3359659" y="3805664"/>
                <a:chExt cx="232294" cy="141000"/>
              </a:xfrm>
            </p:grpSpPr>
            <p:sp>
              <p:nvSpPr>
                <p:cNvPr id="7652" name="Google Shape;7652;p54"/>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53" name="Google Shape;7653;p54"/>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654" name="Google Shape;7654;p54"/>
              <p:cNvGrpSpPr/>
              <p:nvPr/>
            </p:nvGrpSpPr>
            <p:grpSpPr>
              <a:xfrm>
                <a:off x="3067316" y="3711366"/>
                <a:ext cx="66900" cy="166809"/>
                <a:chOff x="3067316" y="3711366"/>
                <a:chExt cx="66900" cy="166809"/>
              </a:xfrm>
            </p:grpSpPr>
            <p:sp>
              <p:nvSpPr>
                <p:cNvPr id="7655" name="Google Shape;7655;p54"/>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56" name="Google Shape;7656;p54"/>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657" name="Google Shape;7657;p54"/>
              <p:cNvGrpSpPr/>
              <p:nvPr/>
            </p:nvGrpSpPr>
            <p:grpSpPr>
              <a:xfrm>
                <a:off x="2413923" y="4058666"/>
                <a:ext cx="224119" cy="66900"/>
                <a:chOff x="2413923" y="4058666"/>
                <a:chExt cx="224119" cy="66900"/>
              </a:xfrm>
            </p:grpSpPr>
            <p:sp>
              <p:nvSpPr>
                <p:cNvPr id="7658" name="Google Shape;7658;p54"/>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59" name="Google Shape;7659;p54"/>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660" name="Google Shape;7660;p54"/>
              <p:cNvGrpSpPr/>
              <p:nvPr/>
            </p:nvGrpSpPr>
            <p:grpSpPr>
              <a:xfrm>
                <a:off x="3564643" y="4058666"/>
                <a:ext cx="223397" cy="66900"/>
                <a:chOff x="3564643" y="4058666"/>
                <a:chExt cx="223397" cy="66900"/>
              </a:xfrm>
            </p:grpSpPr>
            <p:sp>
              <p:nvSpPr>
                <p:cNvPr id="7661" name="Google Shape;7661;p54"/>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62" name="Google Shape;7662;p54"/>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7663" name="Google Shape;7663;p54"/>
            <p:cNvGrpSpPr/>
            <p:nvPr/>
          </p:nvGrpSpPr>
          <p:grpSpPr>
            <a:xfrm>
              <a:off x="2633353" y="3965763"/>
              <a:ext cx="933975" cy="445687"/>
              <a:chOff x="2633353" y="3965763"/>
              <a:chExt cx="933975" cy="445687"/>
            </a:xfrm>
          </p:grpSpPr>
          <p:sp>
            <p:nvSpPr>
              <p:cNvPr id="7664" name="Google Shape;7664;p54"/>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4"/>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66" name="Google Shape;7666;p54"/>
          <p:cNvGrpSpPr/>
          <p:nvPr/>
        </p:nvGrpSpPr>
        <p:grpSpPr>
          <a:xfrm>
            <a:off x="6392789" y="1044382"/>
            <a:ext cx="1131087" cy="587383"/>
            <a:chOff x="238125" y="999450"/>
            <a:chExt cx="7140700" cy="3708225"/>
          </a:xfrm>
        </p:grpSpPr>
        <p:sp>
          <p:nvSpPr>
            <p:cNvPr id="7667" name="Google Shape;7667;p54"/>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4"/>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4"/>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4"/>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4"/>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4"/>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4"/>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4"/>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4"/>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54"/>
          <p:cNvGrpSpPr/>
          <p:nvPr/>
        </p:nvGrpSpPr>
        <p:grpSpPr>
          <a:xfrm>
            <a:off x="3744240" y="3493876"/>
            <a:ext cx="1375854" cy="678131"/>
            <a:chOff x="3913765" y="3641905"/>
            <a:chExt cx="1522805" cy="750560"/>
          </a:xfrm>
        </p:grpSpPr>
        <p:grpSp>
          <p:nvGrpSpPr>
            <p:cNvPr id="7677" name="Google Shape;7677;p54"/>
            <p:cNvGrpSpPr/>
            <p:nvPr/>
          </p:nvGrpSpPr>
          <p:grpSpPr>
            <a:xfrm>
              <a:off x="3913765" y="3997002"/>
              <a:ext cx="1522805" cy="395463"/>
              <a:chOff x="3913765" y="3997002"/>
              <a:chExt cx="1522805" cy="395463"/>
            </a:xfrm>
          </p:grpSpPr>
          <p:grpSp>
            <p:nvGrpSpPr>
              <p:cNvPr id="7678" name="Google Shape;7678;p54"/>
              <p:cNvGrpSpPr/>
              <p:nvPr/>
            </p:nvGrpSpPr>
            <p:grpSpPr>
              <a:xfrm>
                <a:off x="3913765" y="4138659"/>
                <a:ext cx="507602" cy="253806"/>
                <a:chOff x="3913765" y="4138659"/>
                <a:chExt cx="507602" cy="253806"/>
              </a:xfrm>
            </p:grpSpPr>
            <p:sp>
              <p:nvSpPr>
                <p:cNvPr id="7679" name="Google Shape;7679;p54"/>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4"/>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7681" name="Google Shape;7681;p54"/>
              <p:cNvGrpSpPr/>
              <p:nvPr/>
            </p:nvGrpSpPr>
            <p:grpSpPr>
              <a:xfrm>
                <a:off x="4421361" y="3997002"/>
                <a:ext cx="507618" cy="395463"/>
                <a:chOff x="4421361" y="3997002"/>
                <a:chExt cx="507618" cy="395463"/>
              </a:xfrm>
            </p:grpSpPr>
            <p:sp>
              <p:nvSpPr>
                <p:cNvPr id="7682" name="Google Shape;7682;p54"/>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4"/>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4" name="Google Shape;7684;p54"/>
              <p:cNvGrpSpPr/>
              <p:nvPr/>
            </p:nvGrpSpPr>
            <p:grpSpPr>
              <a:xfrm>
                <a:off x="4928973" y="4189418"/>
                <a:ext cx="507596" cy="203047"/>
                <a:chOff x="4928973" y="4189418"/>
                <a:chExt cx="507596" cy="203047"/>
              </a:xfrm>
            </p:grpSpPr>
            <p:sp>
              <p:nvSpPr>
                <p:cNvPr id="7685" name="Google Shape;7685;p54"/>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4"/>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87" name="Google Shape;7687;p54"/>
            <p:cNvGrpSpPr/>
            <p:nvPr/>
          </p:nvGrpSpPr>
          <p:grpSpPr>
            <a:xfrm>
              <a:off x="4482186" y="3641905"/>
              <a:ext cx="397605" cy="349784"/>
              <a:chOff x="2906375" y="1159725"/>
              <a:chExt cx="1860575" cy="1636800"/>
            </a:xfrm>
          </p:grpSpPr>
          <p:sp>
            <p:nvSpPr>
              <p:cNvPr id="7688" name="Google Shape;7688;p54"/>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4"/>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4"/>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4"/>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92" name="Google Shape;7692;p54"/>
          <p:cNvGrpSpPr/>
          <p:nvPr/>
        </p:nvGrpSpPr>
        <p:grpSpPr>
          <a:xfrm>
            <a:off x="6528949" y="1853803"/>
            <a:ext cx="940737" cy="721067"/>
            <a:chOff x="6599718" y="2068734"/>
            <a:chExt cx="940737" cy="721067"/>
          </a:xfrm>
        </p:grpSpPr>
        <p:sp>
          <p:nvSpPr>
            <p:cNvPr id="7693" name="Google Shape;7693;p54"/>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4"/>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4"/>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4"/>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4"/>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4"/>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9" name="Google Shape;7699;p54"/>
            <p:cNvGrpSpPr/>
            <p:nvPr/>
          </p:nvGrpSpPr>
          <p:grpSpPr>
            <a:xfrm>
              <a:off x="6836957" y="2068734"/>
              <a:ext cx="461892" cy="721067"/>
              <a:chOff x="6836957" y="2068734"/>
              <a:chExt cx="461892" cy="721067"/>
            </a:xfrm>
          </p:grpSpPr>
          <p:sp>
            <p:nvSpPr>
              <p:cNvPr id="7700" name="Google Shape;7700;p54"/>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4"/>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4"/>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4"/>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4"/>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4"/>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6" name="Google Shape;7706;p54"/>
              <p:cNvGrpSpPr/>
              <p:nvPr/>
            </p:nvGrpSpPr>
            <p:grpSpPr>
              <a:xfrm>
                <a:off x="6836957" y="2068734"/>
                <a:ext cx="461892" cy="721067"/>
                <a:chOff x="6836957" y="2068734"/>
                <a:chExt cx="461892" cy="721067"/>
              </a:xfrm>
            </p:grpSpPr>
            <p:sp>
              <p:nvSpPr>
                <p:cNvPr id="7707" name="Google Shape;7707;p54"/>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4"/>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4"/>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4"/>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4"/>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4"/>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4"/>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14" name="Google Shape;7714;p54"/>
          <p:cNvGrpSpPr/>
          <p:nvPr/>
        </p:nvGrpSpPr>
        <p:grpSpPr>
          <a:xfrm>
            <a:off x="2412267" y="1858149"/>
            <a:ext cx="712577" cy="712374"/>
            <a:chOff x="2559249" y="2069323"/>
            <a:chExt cx="685566" cy="685634"/>
          </a:xfrm>
        </p:grpSpPr>
        <p:sp>
          <p:nvSpPr>
            <p:cNvPr id="7715" name="Google Shape;7715;p54"/>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4"/>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4"/>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4"/>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4"/>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4"/>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4"/>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4"/>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4"/>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4"/>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4"/>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4"/>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4"/>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8" name="Google Shape;7728;p54"/>
          <p:cNvGrpSpPr/>
          <p:nvPr/>
        </p:nvGrpSpPr>
        <p:grpSpPr>
          <a:xfrm>
            <a:off x="7594705" y="970938"/>
            <a:ext cx="845645" cy="711911"/>
            <a:chOff x="951975" y="315800"/>
            <a:chExt cx="5860325" cy="4933550"/>
          </a:xfrm>
        </p:grpSpPr>
        <p:sp>
          <p:nvSpPr>
            <p:cNvPr id="7729" name="Google Shape;7729;p54"/>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4"/>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4"/>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4"/>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4"/>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4"/>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4"/>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4"/>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54"/>
          <p:cNvGrpSpPr/>
          <p:nvPr/>
        </p:nvGrpSpPr>
        <p:grpSpPr>
          <a:xfrm>
            <a:off x="3691834" y="2707047"/>
            <a:ext cx="1617932" cy="621724"/>
            <a:chOff x="3862800" y="3038525"/>
            <a:chExt cx="1329006" cy="510698"/>
          </a:xfrm>
        </p:grpSpPr>
        <p:sp>
          <p:nvSpPr>
            <p:cNvPr id="7738" name="Google Shape;7738;p54"/>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4"/>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0" name="Google Shape;7740;p54"/>
            <p:cNvGrpSpPr/>
            <p:nvPr/>
          </p:nvGrpSpPr>
          <p:grpSpPr>
            <a:xfrm>
              <a:off x="3967075" y="3040337"/>
              <a:ext cx="1019927" cy="402126"/>
              <a:chOff x="3967075" y="3040337"/>
              <a:chExt cx="1019927" cy="402126"/>
            </a:xfrm>
          </p:grpSpPr>
          <p:sp>
            <p:nvSpPr>
              <p:cNvPr id="7741" name="Google Shape;7741;p54"/>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4"/>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54"/>
            <p:cNvGrpSpPr/>
            <p:nvPr/>
          </p:nvGrpSpPr>
          <p:grpSpPr>
            <a:xfrm>
              <a:off x="4186700" y="3040337"/>
              <a:ext cx="390475" cy="183289"/>
              <a:chOff x="4186700" y="3040337"/>
              <a:chExt cx="390475" cy="183289"/>
            </a:xfrm>
          </p:grpSpPr>
          <p:sp>
            <p:nvSpPr>
              <p:cNvPr id="7744" name="Google Shape;7744;p54"/>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4"/>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54"/>
            <p:cNvGrpSpPr/>
            <p:nvPr/>
          </p:nvGrpSpPr>
          <p:grpSpPr>
            <a:xfrm>
              <a:off x="4073727" y="3040337"/>
              <a:ext cx="697794" cy="296263"/>
              <a:chOff x="4073727" y="3040337"/>
              <a:chExt cx="697794" cy="296263"/>
            </a:xfrm>
          </p:grpSpPr>
          <p:sp>
            <p:nvSpPr>
              <p:cNvPr id="7747" name="Google Shape;7747;p54"/>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4"/>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9" name="Google Shape;7749;p54"/>
            <p:cNvGrpSpPr/>
            <p:nvPr/>
          </p:nvGrpSpPr>
          <p:grpSpPr>
            <a:xfrm>
              <a:off x="3862800" y="3038525"/>
              <a:ext cx="1329006" cy="510698"/>
              <a:chOff x="3862800" y="3038525"/>
              <a:chExt cx="1329006" cy="510698"/>
            </a:xfrm>
          </p:grpSpPr>
          <p:sp>
            <p:nvSpPr>
              <p:cNvPr id="7750" name="Google Shape;7750;p54"/>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4"/>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52" name="Google Shape;7752;p54"/>
          <p:cNvGrpSpPr/>
          <p:nvPr/>
        </p:nvGrpSpPr>
        <p:grpSpPr>
          <a:xfrm>
            <a:off x="700156" y="970938"/>
            <a:ext cx="883205" cy="775176"/>
            <a:chOff x="649648" y="271400"/>
            <a:chExt cx="6215377" cy="5455143"/>
          </a:xfrm>
        </p:grpSpPr>
        <p:sp>
          <p:nvSpPr>
            <p:cNvPr id="7753" name="Google Shape;7753;p54"/>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4"/>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4"/>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4"/>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4"/>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4"/>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4"/>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4"/>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4"/>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4"/>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4"/>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4"/>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5" name="Google Shape;7765;p54"/>
          <p:cNvGrpSpPr/>
          <p:nvPr/>
        </p:nvGrpSpPr>
        <p:grpSpPr>
          <a:xfrm>
            <a:off x="2308457" y="970938"/>
            <a:ext cx="767704" cy="815489"/>
            <a:chOff x="2499700" y="1135950"/>
            <a:chExt cx="732402" cy="777990"/>
          </a:xfrm>
        </p:grpSpPr>
        <p:grpSp>
          <p:nvGrpSpPr>
            <p:cNvPr id="7766" name="Google Shape;7766;p54"/>
            <p:cNvGrpSpPr/>
            <p:nvPr/>
          </p:nvGrpSpPr>
          <p:grpSpPr>
            <a:xfrm>
              <a:off x="2499700" y="1135950"/>
              <a:ext cx="732402" cy="694705"/>
              <a:chOff x="2499700" y="1135950"/>
              <a:chExt cx="732402" cy="694705"/>
            </a:xfrm>
          </p:grpSpPr>
          <p:sp>
            <p:nvSpPr>
              <p:cNvPr id="7767" name="Google Shape;7767;p54"/>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4"/>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4"/>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4"/>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4"/>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4"/>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4"/>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4"/>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4"/>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4"/>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4"/>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4"/>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4"/>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4"/>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4"/>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4"/>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4"/>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4"/>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4"/>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4"/>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4"/>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4"/>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4"/>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4"/>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4"/>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4"/>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4"/>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4" name="Google Shape;7794;p54"/>
            <p:cNvGrpSpPr/>
            <p:nvPr/>
          </p:nvGrpSpPr>
          <p:grpSpPr>
            <a:xfrm>
              <a:off x="2517909" y="1188726"/>
              <a:ext cx="702702" cy="725214"/>
              <a:chOff x="2517909" y="1188726"/>
              <a:chExt cx="702702" cy="725214"/>
            </a:xfrm>
          </p:grpSpPr>
          <p:sp>
            <p:nvSpPr>
              <p:cNvPr id="7795" name="Google Shape;7795;p54"/>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4"/>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4"/>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4"/>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4"/>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00" name="Google Shape;7800;p54"/>
          <p:cNvGrpSpPr/>
          <p:nvPr/>
        </p:nvGrpSpPr>
        <p:grpSpPr>
          <a:xfrm>
            <a:off x="1654189" y="970938"/>
            <a:ext cx="583439" cy="870229"/>
            <a:chOff x="1716825" y="1121550"/>
            <a:chExt cx="622800" cy="928938"/>
          </a:xfrm>
        </p:grpSpPr>
        <p:grpSp>
          <p:nvGrpSpPr>
            <p:cNvPr id="7801" name="Google Shape;7801;p54"/>
            <p:cNvGrpSpPr/>
            <p:nvPr/>
          </p:nvGrpSpPr>
          <p:grpSpPr>
            <a:xfrm>
              <a:off x="1716825" y="1121550"/>
              <a:ext cx="622800" cy="928938"/>
              <a:chOff x="1716825" y="1121550"/>
              <a:chExt cx="622800" cy="928938"/>
            </a:xfrm>
          </p:grpSpPr>
          <p:cxnSp>
            <p:nvCxnSpPr>
              <p:cNvPr id="7802" name="Google Shape;7802;p54"/>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7803" name="Google Shape;7803;p54"/>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4" name="Google Shape;7804;p54"/>
            <p:cNvGrpSpPr/>
            <p:nvPr/>
          </p:nvGrpSpPr>
          <p:grpSpPr>
            <a:xfrm>
              <a:off x="1768050" y="1172775"/>
              <a:ext cx="520200" cy="832000"/>
              <a:chOff x="1768050" y="1172775"/>
              <a:chExt cx="520200" cy="832000"/>
            </a:xfrm>
          </p:grpSpPr>
          <p:cxnSp>
            <p:nvCxnSpPr>
              <p:cNvPr id="7805" name="Google Shape;7805;p54"/>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7806" name="Google Shape;7806;p54"/>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54"/>
            <p:cNvGrpSpPr/>
            <p:nvPr/>
          </p:nvGrpSpPr>
          <p:grpSpPr>
            <a:xfrm>
              <a:off x="1820100" y="1225475"/>
              <a:ext cx="416400" cy="729575"/>
              <a:chOff x="1820100" y="1225475"/>
              <a:chExt cx="416400" cy="729575"/>
            </a:xfrm>
          </p:grpSpPr>
          <p:cxnSp>
            <p:nvCxnSpPr>
              <p:cNvPr id="7808" name="Google Shape;7808;p54"/>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7809" name="Google Shape;7809;p54"/>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54"/>
            <p:cNvGrpSpPr/>
            <p:nvPr/>
          </p:nvGrpSpPr>
          <p:grpSpPr>
            <a:xfrm>
              <a:off x="1874250" y="1278825"/>
              <a:ext cx="308100" cy="605275"/>
              <a:chOff x="1874250" y="1278825"/>
              <a:chExt cx="308100" cy="605275"/>
            </a:xfrm>
          </p:grpSpPr>
          <p:cxnSp>
            <p:nvCxnSpPr>
              <p:cNvPr id="7811" name="Google Shape;7811;p54"/>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7812" name="Google Shape;7812;p54"/>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3" name="Google Shape;7813;p54"/>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4" name="Google Shape;7814;p54"/>
          <p:cNvGrpSpPr/>
          <p:nvPr/>
        </p:nvGrpSpPr>
        <p:grpSpPr>
          <a:xfrm>
            <a:off x="1574012" y="1857260"/>
            <a:ext cx="739072" cy="714152"/>
            <a:chOff x="4334725" y="1355875"/>
            <a:chExt cx="3106650" cy="3001900"/>
          </a:xfrm>
        </p:grpSpPr>
        <p:grpSp>
          <p:nvGrpSpPr>
            <p:cNvPr id="7815" name="Google Shape;7815;p54"/>
            <p:cNvGrpSpPr/>
            <p:nvPr/>
          </p:nvGrpSpPr>
          <p:grpSpPr>
            <a:xfrm>
              <a:off x="4516050" y="1724875"/>
              <a:ext cx="2693725" cy="2632900"/>
              <a:chOff x="4516050" y="1724875"/>
              <a:chExt cx="2693725" cy="2632900"/>
            </a:xfrm>
          </p:grpSpPr>
          <p:sp>
            <p:nvSpPr>
              <p:cNvPr id="7816" name="Google Shape;7816;p54"/>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4"/>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4"/>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9" name="Google Shape;7819;p54"/>
            <p:cNvGrpSpPr/>
            <p:nvPr/>
          </p:nvGrpSpPr>
          <p:grpSpPr>
            <a:xfrm>
              <a:off x="4334725" y="1355875"/>
              <a:ext cx="3106650" cy="2709650"/>
              <a:chOff x="4334725" y="1355875"/>
              <a:chExt cx="3106650" cy="2709650"/>
            </a:xfrm>
          </p:grpSpPr>
          <p:sp>
            <p:nvSpPr>
              <p:cNvPr id="7820" name="Google Shape;7820;p54"/>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4"/>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4"/>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23" name="Google Shape;7823;p54"/>
          <p:cNvGrpSpPr/>
          <p:nvPr/>
        </p:nvGrpSpPr>
        <p:grpSpPr>
          <a:xfrm>
            <a:off x="7690961" y="3488031"/>
            <a:ext cx="312074" cy="684173"/>
            <a:chOff x="7645573" y="3754300"/>
            <a:chExt cx="293855" cy="644170"/>
          </a:xfrm>
        </p:grpSpPr>
        <p:sp>
          <p:nvSpPr>
            <p:cNvPr id="7824" name="Google Shape;7824;p54"/>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4"/>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6" name="Google Shape;7826;p54"/>
          <p:cNvGrpSpPr/>
          <p:nvPr/>
        </p:nvGrpSpPr>
        <p:grpSpPr>
          <a:xfrm>
            <a:off x="5612949" y="970938"/>
            <a:ext cx="709011" cy="739359"/>
            <a:chOff x="5830645" y="1256617"/>
            <a:chExt cx="530340" cy="553040"/>
          </a:xfrm>
        </p:grpSpPr>
        <p:grpSp>
          <p:nvGrpSpPr>
            <p:cNvPr id="7827" name="Google Shape;7827;p54"/>
            <p:cNvGrpSpPr/>
            <p:nvPr/>
          </p:nvGrpSpPr>
          <p:grpSpPr>
            <a:xfrm>
              <a:off x="5830645" y="1256617"/>
              <a:ext cx="259743" cy="269909"/>
              <a:chOff x="5830645" y="1256617"/>
              <a:chExt cx="259743" cy="269909"/>
            </a:xfrm>
          </p:grpSpPr>
          <p:sp>
            <p:nvSpPr>
              <p:cNvPr id="7828" name="Google Shape;7828;p54"/>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4"/>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0" name="Google Shape;7830;p54"/>
            <p:cNvGrpSpPr/>
            <p:nvPr/>
          </p:nvGrpSpPr>
          <p:grpSpPr>
            <a:xfrm>
              <a:off x="6101293" y="1256617"/>
              <a:ext cx="259692" cy="269909"/>
              <a:chOff x="6101293" y="1256617"/>
              <a:chExt cx="259692" cy="269909"/>
            </a:xfrm>
          </p:grpSpPr>
          <p:sp>
            <p:nvSpPr>
              <p:cNvPr id="7831" name="Google Shape;7831;p54"/>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4"/>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54"/>
            <p:cNvGrpSpPr/>
            <p:nvPr/>
          </p:nvGrpSpPr>
          <p:grpSpPr>
            <a:xfrm>
              <a:off x="5830645" y="1539749"/>
              <a:ext cx="259692" cy="269909"/>
              <a:chOff x="5830645" y="1539749"/>
              <a:chExt cx="259692" cy="269909"/>
            </a:xfrm>
          </p:grpSpPr>
          <p:sp>
            <p:nvSpPr>
              <p:cNvPr id="7834" name="Google Shape;7834;p54"/>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4"/>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6" name="Google Shape;7836;p54"/>
            <p:cNvGrpSpPr/>
            <p:nvPr/>
          </p:nvGrpSpPr>
          <p:grpSpPr>
            <a:xfrm>
              <a:off x="6101293" y="1539749"/>
              <a:ext cx="259692" cy="269909"/>
              <a:chOff x="6101293" y="1539749"/>
              <a:chExt cx="259692" cy="269909"/>
            </a:xfrm>
          </p:grpSpPr>
          <p:sp>
            <p:nvSpPr>
              <p:cNvPr id="7837" name="Google Shape;7837;p54"/>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4"/>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9" name="Google Shape;7839;p54"/>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54"/>
          <p:cNvGrpSpPr/>
          <p:nvPr/>
        </p:nvGrpSpPr>
        <p:grpSpPr>
          <a:xfrm>
            <a:off x="714444" y="2707054"/>
            <a:ext cx="1452955" cy="621360"/>
            <a:chOff x="732422" y="2990152"/>
            <a:chExt cx="1337773" cy="572102"/>
          </a:xfrm>
        </p:grpSpPr>
        <p:sp>
          <p:nvSpPr>
            <p:cNvPr id="7841" name="Google Shape;7841;p54"/>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4"/>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4"/>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4"/>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4"/>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4"/>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0" name="Shape 7850"/>
        <p:cNvGrpSpPr/>
        <p:nvPr/>
      </p:nvGrpSpPr>
      <p:grpSpPr>
        <a:xfrm>
          <a:off x="0" y="0"/>
          <a:ext cx="0" cy="0"/>
          <a:chOff x="0" y="0"/>
          <a:chExt cx="0" cy="0"/>
        </a:xfrm>
      </p:grpSpPr>
      <p:grpSp>
        <p:nvGrpSpPr>
          <p:cNvPr id="7851" name="Google Shape;7851;p55"/>
          <p:cNvGrpSpPr/>
          <p:nvPr/>
        </p:nvGrpSpPr>
        <p:grpSpPr>
          <a:xfrm>
            <a:off x="708579" y="965872"/>
            <a:ext cx="1636117" cy="1526144"/>
            <a:chOff x="729238" y="1179665"/>
            <a:chExt cx="1636117" cy="1526144"/>
          </a:xfrm>
        </p:grpSpPr>
        <p:grpSp>
          <p:nvGrpSpPr>
            <p:cNvPr id="7852" name="Google Shape;7852;p55"/>
            <p:cNvGrpSpPr/>
            <p:nvPr/>
          </p:nvGrpSpPr>
          <p:grpSpPr>
            <a:xfrm>
              <a:off x="729238" y="1179665"/>
              <a:ext cx="80700" cy="1526144"/>
              <a:chOff x="729238" y="1179665"/>
              <a:chExt cx="80700" cy="1526144"/>
            </a:xfrm>
          </p:grpSpPr>
          <p:sp>
            <p:nvSpPr>
              <p:cNvPr id="7853" name="Google Shape;7853;p55"/>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5"/>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5"/>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5"/>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5"/>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5"/>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5"/>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5"/>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5"/>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5"/>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55"/>
            <p:cNvGrpSpPr/>
            <p:nvPr/>
          </p:nvGrpSpPr>
          <p:grpSpPr>
            <a:xfrm>
              <a:off x="903098" y="1179665"/>
              <a:ext cx="80700" cy="1526144"/>
              <a:chOff x="903098" y="1179665"/>
              <a:chExt cx="80700" cy="1526144"/>
            </a:xfrm>
          </p:grpSpPr>
          <p:sp>
            <p:nvSpPr>
              <p:cNvPr id="7864" name="Google Shape;7864;p55"/>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5"/>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5"/>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5"/>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5"/>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5"/>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5"/>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5"/>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5"/>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5"/>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55"/>
            <p:cNvGrpSpPr/>
            <p:nvPr/>
          </p:nvGrpSpPr>
          <p:grpSpPr>
            <a:xfrm>
              <a:off x="1076958" y="1179665"/>
              <a:ext cx="80700" cy="1526144"/>
              <a:chOff x="1076958" y="1179665"/>
              <a:chExt cx="80700" cy="1526144"/>
            </a:xfrm>
          </p:grpSpPr>
          <p:sp>
            <p:nvSpPr>
              <p:cNvPr id="7875" name="Google Shape;7875;p55"/>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5"/>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5"/>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5"/>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5"/>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5"/>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5"/>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5"/>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5"/>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5"/>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5" name="Google Shape;7885;p55"/>
            <p:cNvGrpSpPr/>
            <p:nvPr/>
          </p:nvGrpSpPr>
          <p:grpSpPr>
            <a:xfrm>
              <a:off x="1247707" y="1179665"/>
              <a:ext cx="80700" cy="1526144"/>
              <a:chOff x="1247707" y="1179665"/>
              <a:chExt cx="80700" cy="1526144"/>
            </a:xfrm>
          </p:grpSpPr>
          <p:sp>
            <p:nvSpPr>
              <p:cNvPr id="7886" name="Google Shape;7886;p55"/>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5"/>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5"/>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5"/>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5"/>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5"/>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5"/>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5"/>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5"/>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5"/>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6" name="Google Shape;7896;p55"/>
            <p:cNvGrpSpPr/>
            <p:nvPr/>
          </p:nvGrpSpPr>
          <p:grpSpPr>
            <a:xfrm>
              <a:off x="1421567" y="1179665"/>
              <a:ext cx="80700" cy="1526144"/>
              <a:chOff x="1421567" y="1179665"/>
              <a:chExt cx="80700" cy="1526144"/>
            </a:xfrm>
          </p:grpSpPr>
          <p:sp>
            <p:nvSpPr>
              <p:cNvPr id="7897" name="Google Shape;7897;p55"/>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5"/>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5"/>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5"/>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5"/>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5"/>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5"/>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5"/>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5"/>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5"/>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7" name="Google Shape;7907;p55"/>
            <p:cNvGrpSpPr/>
            <p:nvPr/>
          </p:nvGrpSpPr>
          <p:grpSpPr>
            <a:xfrm>
              <a:off x="1592327" y="1179665"/>
              <a:ext cx="80700" cy="1526144"/>
              <a:chOff x="1592327" y="1179665"/>
              <a:chExt cx="80700" cy="1526144"/>
            </a:xfrm>
          </p:grpSpPr>
          <p:sp>
            <p:nvSpPr>
              <p:cNvPr id="7908" name="Google Shape;7908;p55"/>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5"/>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5"/>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5"/>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5"/>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5"/>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5"/>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5"/>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5"/>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5"/>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8" name="Google Shape;7918;p55"/>
            <p:cNvGrpSpPr/>
            <p:nvPr/>
          </p:nvGrpSpPr>
          <p:grpSpPr>
            <a:xfrm>
              <a:off x="1766187" y="1179665"/>
              <a:ext cx="80700" cy="1526144"/>
              <a:chOff x="1766187" y="1179665"/>
              <a:chExt cx="80700" cy="1526144"/>
            </a:xfrm>
          </p:grpSpPr>
          <p:sp>
            <p:nvSpPr>
              <p:cNvPr id="7919" name="Google Shape;7919;p55"/>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5"/>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5"/>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5"/>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5"/>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5"/>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5"/>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5"/>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5"/>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5"/>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9" name="Google Shape;7929;p55"/>
            <p:cNvGrpSpPr/>
            <p:nvPr/>
          </p:nvGrpSpPr>
          <p:grpSpPr>
            <a:xfrm>
              <a:off x="1936935" y="1179665"/>
              <a:ext cx="80700" cy="1526144"/>
              <a:chOff x="1936935" y="1179665"/>
              <a:chExt cx="80700" cy="1526144"/>
            </a:xfrm>
          </p:grpSpPr>
          <p:sp>
            <p:nvSpPr>
              <p:cNvPr id="7930" name="Google Shape;7930;p55"/>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5"/>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5"/>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5"/>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5"/>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5"/>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5"/>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5"/>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5"/>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5"/>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0" name="Google Shape;7940;p55"/>
            <p:cNvGrpSpPr/>
            <p:nvPr/>
          </p:nvGrpSpPr>
          <p:grpSpPr>
            <a:xfrm>
              <a:off x="2110795" y="1179665"/>
              <a:ext cx="80700" cy="1526144"/>
              <a:chOff x="2110795" y="1179665"/>
              <a:chExt cx="80700" cy="1526144"/>
            </a:xfrm>
          </p:grpSpPr>
          <p:sp>
            <p:nvSpPr>
              <p:cNvPr id="7941" name="Google Shape;7941;p55"/>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5"/>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5"/>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5"/>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5"/>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5"/>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5"/>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5"/>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5"/>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5"/>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1" name="Google Shape;7951;p55"/>
            <p:cNvGrpSpPr/>
            <p:nvPr/>
          </p:nvGrpSpPr>
          <p:grpSpPr>
            <a:xfrm>
              <a:off x="2284655" y="1179665"/>
              <a:ext cx="80700" cy="1526144"/>
              <a:chOff x="2284655" y="1179665"/>
              <a:chExt cx="80700" cy="1526144"/>
            </a:xfrm>
          </p:grpSpPr>
          <p:sp>
            <p:nvSpPr>
              <p:cNvPr id="7952" name="Google Shape;7952;p55"/>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5"/>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5"/>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5"/>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5"/>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5"/>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5"/>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5"/>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5"/>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5"/>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62" name="Google Shape;7962;p55"/>
          <p:cNvGrpSpPr/>
          <p:nvPr/>
        </p:nvGrpSpPr>
        <p:grpSpPr>
          <a:xfrm>
            <a:off x="2603245" y="985011"/>
            <a:ext cx="1364248" cy="1102133"/>
            <a:chOff x="2623904" y="1198803"/>
            <a:chExt cx="1364248" cy="1102133"/>
          </a:xfrm>
        </p:grpSpPr>
        <p:grpSp>
          <p:nvGrpSpPr>
            <p:cNvPr id="7963" name="Google Shape;7963;p55"/>
            <p:cNvGrpSpPr/>
            <p:nvPr/>
          </p:nvGrpSpPr>
          <p:grpSpPr>
            <a:xfrm>
              <a:off x="2623907" y="1198803"/>
              <a:ext cx="1364245" cy="273000"/>
              <a:chOff x="2623907" y="1198803"/>
              <a:chExt cx="1364245" cy="273000"/>
            </a:xfrm>
          </p:grpSpPr>
          <p:sp>
            <p:nvSpPr>
              <p:cNvPr id="7964" name="Google Shape;7964;p55"/>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5"/>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5"/>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5"/>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5"/>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55"/>
            <p:cNvGrpSpPr/>
            <p:nvPr/>
          </p:nvGrpSpPr>
          <p:grpSpPr>
            <a:xfrm>
              <a:off x="2623904" y="1476964"/>
              <a:ext cx="1364245" cy="273000"/>
              <a:chOff x="2623904" y="1476964"/>
              <a:chExt cx="1364245" cy="273000"/>
            </a:xfrm>
          </p:grpSpPr>
          <p:sp>
            <p:nvSpPr>
              <p:cNvPr id="7970" name="Google Shape;7970;p55"/>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5"/>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5"/>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5"/>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5"/>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5" name="Google Shape;7975;p55"/>
            <p:cNvGrpSpPr/>
            <p:nvPr/>
          </p:nvGrpSpPr>
          <p:grpSpPr>
            <a:xfrm>
              <a:off x="2623907" y="1749775"/>
              <a:ext cx="1364245" cy="273000"/>
              <a:chOff x="2623907" y="1749775"/>
              <a:chExt cx="1364245" cy="273000"/>
            </a:xfrm>
          </p:grpSpPr>
          <p:sp>
            <p:nvSpPr>
              <p:cNvPr id="7976" name="Google Shape;7976;p55"/>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5"/>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5"/>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5"/>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5"/>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1" name="Google Shape;7981;p55"/>
            <p:cNvGrpSpPr/>
            <p:nvPr/>
          </p:nvGrpSpPr>
          <p:grpSpPr>
            <a:xfrm>
              <a:off x="2623904" y="2027936"/>
              <a:ext cx="1364245" cy="273000"/>
              <a:chOff x="2623904" y="2027936"/>
              <a:chExt cx="1364245" cy="273000"/>
            </a:xfrm>
          </p:grpSpPr>
          <p:sp>
            <p:nvSpPr>
              <p:cNvPr id="7982" name="Google Shape;7982;p55"/>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5"/>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5"/>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5"/>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5"/>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87" name="Google Shape;7987;p55"/>
          <p:cNvGrpSpPr/>
          <p:nvPr/>
        </p:nvGrpSpPr>
        <p:grpSpPr>
          <a:xfrm>
            <a:off x="2592706" y="2444193"/>
            <a:ext cx="1387541" cy="159124"/>
            <a:chOff x="3200660" y="2180272"/>
            <a:chExt cx="2563824" cy="378237"/>
          </a:xfrm>
        </p:grpSpPr>
        <p:sp>
          <p:nvSpPr>
            <p:cNvPr id="7988" name="Google Shape;7988;p55"/>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5"/>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5"/>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5"/>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5"/>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5"/>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5"/>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5"/>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5"/>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5"/>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5"/>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5"/>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5"/>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5"/>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5"/>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5"/>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5"/>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5"/>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55"/>
          <p:cNvGrpSpPr/>
          <p:nvPr/>
        </p:nvGrpSpPr>
        <p:grpSpPr>
          <a:xfrm>
            <a:off x="2589231" y="2722018"/>
            <a:ext cx="1390502" cy="159625"/>
            <a:chOff x="3530150" y="2790075"/>
            <a:chExt cx="1962600" cy="225300"/>
          </a:xfrm>
        </p:grpSpPr>
        <p:sp>
          <p:nvSpPr>
            <p:cNvPr id="8007" name="Google Shape;8007;p55"/>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5"/>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55"/>
          <p:cNvGrpSpPr/>
          <p:nvPr/>
        </p:nvGrpSpPr>
        <p:grpSpPr>
          <a:xfrm>
            <a:off x="2589884" y="3000344"/>
            <a:ext cx="1411629" cy="153761"/>
            <a:chOff x="3558802" y="4011427"/>
            <a:chExt cx="1866000" cy="111300"/>
          </a:xfrm>
        </p:grpSpPr>
        <p:sp>
          <p:nvSpPr>
            <p:cNvPr id="8010" name="Google Shape;8010;p5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5"/>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55"/>
          <p:cNvGrpSpPr/>
          <p:nvPr/>
        </p:nvGrpSpPr>
        <p:grpSpPr>
          <a:xfrm>
            <a:off x="2589576" y="2205744"/>
            <a:ext cx="1383503" cy="119749"/>
            <a:chOff x="3465975" y="2270276"/>
            <a:chExt cx="1986364" cy="171929"/>
          </a:xfrm>
        </p:grpSpPr>
        <p:sp>
          <p:nvSpPr>
            <p:cNvPr id="8013" name="Google Shape;8013;p55"/>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5"/>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5"/>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5"/>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5"/>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5"/>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5"/>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5"/>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55"/>
          <p:cNvGrpSpPr/>
          <p:nvPr/>
        </p:nvGrpSpPr>
        <p:grpSpPr>
          <a:xfrm>
            <a:off x="2600584" y="3569394"/>
            <a:ext cx="1369531" cy="195460"/>
            <a:chOff x="723300" y="4253549"/>
            <a:chExt cx="2276482" cy="324900"/>
          </a:xfrm>
        </p:grpSpPr>
        <p:sp>
          <p:nvSpPr>
            <p:cNvPr id="8022" name="Google Shape;8022;p55"/>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5"/>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5"/>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5"/>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5"/>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55"/>
          <p:cNvGrpSpPr/>
          <p:nvPr/>
        </p:nvGrpSpPr>
        <p:grpSpPr>
          <a:xfrm>
            <a:off x="2590145" y="3270574"/>
            <a:ext cx="1389066" cy="180119"/>
            <a:chOff x="705948" y="3788465"/>
            <a:chExt cx="2308953" cy="299400"/>
          </a:xfrm>
        </p:grpSpPr>
        <p:sp>
          <p:nvSpPr>
            <p:cNvPr id="8028" name="Google Shape;8028;p55"/>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5"/>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5"/>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5"/>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5"/>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55"/>
          <p:cNvGrpSpPr/>
          <p:nvPr/>
        </p:nvGrpSpPr>
        <p:grpSpPr>
          <a:xfrm>
            <a:off x="2638082" y="3883554"/>
            <a:ext cx="1304609" cy="294074"/>
            <a:chOff x="2658741" y="4097347"/>
            <a:chExt cx="1304609" cy="294074"/>
          </a:xfrm>
        </p:grpSpPr>
        <p:grpSp>
          <p:nvGrpSpPr>
            <p:cNvPr id="8034" name="Google Shape;8034;p55"/>
            <p:cNvGrpSpPr/>
            <p:nvPr/>
          </p:nvGrpSpPr>
          <p:grpSpPr>
            <a:xfrm>
              <a:off x="2658741" y="4097347"/>
              <a:ext cx="118572" cy="294074"/>
              <a:chOff x="3343310" y="4475555"/>
              <a:chExt cx="127717" cy="316753"/>
            </a:xfrm>
          </p:grpSpPr>
          <p:sp>
            <p:nvSpPr>
              <p:cNvPr id="8035" name="Google Shape;8035;p5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7" name="Google Shape;8037;p55"/>
            <p:cNvGrpSpPr/>
            <p:nvPr/>
          </p:nvGrpSpPr>
          <p:grpSpPr>
            <a:xfrm>
              <a:off x="3815519" y="4098388"/>
              <a:ext cx="147831" cy="291991"/>
              <a:chOff x="3527539" y="4476677"/>
              <a:chExt cx="159232" cy="314510"/>
            </a:xfrm>
          </p:grpSpPr>
          <p:sp>
            <p:nvSpPr>
              <p:cNvPr id="8038" name="Google Shape;8038;p5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55"/>
            <p:cNvGrpSpPr/>
            <p:nvPr/>
          </p:nvGrpSpPr>
          <p:grpSpPr>
            <a:xfrm>
              <a:off x="3511696" y="4098388"/>
              <a:ext cx="147831" cy="291991"/>
              <a:chOff x="3527539" y="4476677"/>
              <a:chExt cx="159232" cy="314510"/>
            </a:xfrm>
          </p:grpSpPr>
          <p:sp>
            <p:nvSpPr>
              <p:cNvPr id="8041" name="Google Shape;8041;p5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55"/>
            <p:cNvGrpSpPr/>
            <p:nvPr/>
          </p:nvGrpSpPr>
          <p:grpSpPr>
            <a:xfrm>
              <a:off x="3207874" y="4098388"/>
              <a:ext cx="147831" cy="291991"/>
              <a:chOff x="3527539" y="4476677"/>
              <a:chExt cx="159232" cy="314510"/>
            </a:xfrm>
          </p:grpSpPr>
          <p:sp>
            <p:nvSpPr>
              <p:cNvPr id="8044" name="Google Shape;8044;p5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55"/>
            <p:cNvGrpSpPr/>
            <p:nvPr/>
          </p:nvGrpSpPr>
          <p:grpSpPr>
            <a:xfrm>
              <a:off x="2933305" y="4097347"/>
              <a:ext cx="118572" cy="294074"/>
              <a:chOff x="3343310" y="4475555"/>
              <a:chExt cx="127717" cy="316753"/>
            </a:xfrm>
          </p:grpSpPr>
          <p:sp>
            <p:nvSpPr>
              <p:cNvPr id="8047" name="Google Shape;8047;p5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49" name="Google Shape;8049;p55"/>
          <p:cNvGrpSpPr/>
          <p:nvPr/>
        </p:nvGrpSpPr>
        <p:grpSpPr>
          <a:xfrm>
            <a:off x="4256912" y="1866676"/>
            <a:ext cx="1433821" cy="191501"/>
            <a:chOff x="4273350" y="2080469"/>
            <a:chExt cx="1433821" cy="191501"/>
          </a:xfrm>
        </p:grpSpPr>
        <p:grpSp>
          <p:nvGrpSpPr>
            <p:cNvPr id="8050" name="Google Shape;8050;p55"/>
            <p:cNvGrpSpPr/>
            <p:nvPr/>
          </p:nvGrpSpPr>
          <p:grpSpPr>
            <a:xfrm>
              <a:off x="4273350" y="2080469"/>
              <a:ext cx="1433821" cy="0"/>
              <a:chOff x="5224975" y="2962250"/>
              <a:chExt cx="1544400" cy="0"/>
            </a:xfrm>
          </p:grpSpPr>
          <p:cxnSp>
            <p:nvCxnSpPr>
              <p:cNvPr id="8051" name="Google Shape;8051;p5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052" name="Google Shape;8052;p55"/>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053" name="Google Shape;8053;p55"/>
            <p:cNvGrpSpPr/>
            <p:nvPr/>
          </p:nvGrpSpPr>
          <p:grpSpPr>
            <a:xfrm>
              <a:off x="4273350" y="2271969"/>
              <a:ext cx="1433821" cy="0"/>
              <a:chOff x="5224975" y="2962250"/>
              <a:chExt cx="1544400" cy="0"/>
            </a:xfrm>
          </p:grpSpPr>
          <p:cxnSp>
            <p:nvCxnSpPr>
              <p:cNvPr id="8054" name="Google Shape;8054;p5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055" name="Google Shape;8055;p55"/>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056" name="Google Shape;8056;p55"/>
          <p:cNvGrpSpPr/>
          <p:nvPr/>
        </p:nvGrpSpPr>
        <p:grpSpPr>
          <a:xfrm>
            <a:off x="4258467" y="969244"/>
            <a:ext cx="1430711" cy="743389"/>
            <a:chOff x="5159450" y="1919950"/>
            <a:chExt cx="1541050" cy="862500"/>
          </a:xfrm>
        </p:grpSpPr>
        <p:sp>
          <p:nvSpPr>
            <p:cNvPr id="8057" name="Google Shape;8057;p55"/>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058" name="Google Shape;8058;p55"/>
            <p:cNvGrpSpPr/>
            <p:nvPr/>
          </p:nvGrpSpPr>
          <p:grpSpPr>
            <a:xfrm>
              <a:off x="5159450" y="1919950"/>
              <a:ext cx="1541050" cy="862500"/>
              <a:chOff x="5159450" y="1919950"/>
              <a:chExt cx="1541050" cy="862500"/>
            </a:xfrm>
          </p:grpSpPr>
          <p:cxnSp>
            <p:nvCxnSpPr>
              <p:cNvPr id="8059" name="Google Shape;8059;p55"/>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060" name="Google Shape;8060;p55"/>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061" name="Google Shape;8061;p55"/>
          <p:cNvGrpSpPr/>
          <p:nvPr/>
        </p:nvGrpSpPr>
        <p:grpSpPr>
          <a:xfrm>
            <a:off x="4248581" y="2192571"/>
            <a:ext cx="1450484" cy="1052087"/>
            <a:chOff x="5230575" y="1554475"/>
            <a:chExt cx="2137150" cy="1550150"/>
          </a:xfrm>
        </p:grpSpPr>
        <p:sp>
          <p:nvSpPr>
            <p:cNvPr id="8062" name="Google Shape;8062;p55"/>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5"/>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5"/>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5"/>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5"/>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5"/>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5"/>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5"/>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5"/>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5"/>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5"/>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5"/>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5"/>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55"/>
          <p:cNvGrpSpPr/>
          <p:nvPr/>
        </p:nvGrpSpPr>
        <p:grpSpPr>
          <a:xfrm rot="10800000">
            <a:off x="4265131" y="3284761"/>
            <a:ext cx="1417383" cy="887946"/>
            <a:chOff x="5645403" y="2920021"/>
            <a:chExt cx="2650800" cy="2180614"/>
          </a:xfrm>
        </p:grpSpPr>
        <p:sp>
          <p:nvSpPr>
            <p:cNvPr id="8076" name="Google Shape;8076;p55"/>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77" name="Google Shape;8077;p55"/>
            <p:cNvCxnSpPr>
              <a:stCxn id="8076"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078" name="Google Shape;8078;p55"/>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79" name="Google Shape;8079;p55"/>
            <p:cNvCxnSpPr>
              <a:endCxn id="8078"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080" name="Google Shape;8080;p55"/>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81" name="Google Shape;8081;p55"/>
            <p:cNvCxnSpPr>
              <a:stCxn id="8080"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082" name="Google Shape;8082;p55"/>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83" name="Google Shape;8083;p55"/>
            <p:cNvCxnSpPr>
              <a:endCxn id="8082"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084" name="Google Shape;8084;p55"/>
          <p:cNvGrpSpPr/>
          <p:nvPr/>
        </p:nvGrpSpPr>
        <p:grpSpPr>
          <a:xfrm>
            <a:off x="7365491" y="2188116"/>
            <a:ext cx="1071743" cy="1021579"/>
            <a:chOff x="7189833" y="2022667"/>
            <a:chExt cx="1251159" cy="1192597"/>
          </a:xfrm>
        </p:grpSpPr>
        <p:sp>
          <p:nvSpPr>
            <p:cNvPr id="8085" name="Google Shape;8085;p55"/>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5"/>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5"/>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5"/>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55"/>
          <p:cNvGrpSpPr/>
          <p:nvPr/>
        </p:nvGrpSpPr>
        <p:grpSpPr>
          <a:xfrm>
            <a:off x="706762" y="2614523"/>
            <a:ext cx="1695374" cy="1560837"/>
            <a:chOff x="727421" y="2828315"/>
            <a:chExt cx="1695374" cy="1560837"/>
          </a:xfrm>
        </p:grpSpPr>
        <p:grpSp>
          <p:nvGrpSpPr>
            <p:cNvPr id="8090" name="Google Shape;8090;p55"/>
            <p:cNvGrpSpPr/>
            <p:nvPr/>
          </p:nvGrpSpPr>
          <p:grpSpPr>
            <a:xfrm>
              <a:off x="819108" y="2882501"/>
              <a:ext cx="103104" cy="1426186"/>
              <a:chOff x="4674013" y="3100904"/>
              <a:chExt cx="122758" cy="1698043"/>
            </a:xfrm>
          </p:grpSpPr>
          <p:sp>
            <p:nvSpPr>
              <p:cNvPr id="8091" name="Google Shape;8091;p55"/>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5"/>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5"/>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5"/>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5"/>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5"/>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5"/>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8" name="Google Shape;8098;p55"/>
            <p:cNvGrpSpPr/>
            <p:nvPr/>
          </p:nvGrpSpPr>
          <p:grpSpPr>
            <a:xfrm>
              <a:off x="1062475" y="2882501"/>
              <a:ext cx="103104" cy="1426186"/>
              <a:chOff x="4940438" y="3100904"/>
              <a:chExt cx="122758" cy="1698043"/>
            </a:xfrm>
          </p:grpSpPr>
          <p:sp>
            <p:nvSpPr>
              <p:cNvPr id="8099" name="Google Shape;8099;p55"/>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5"/>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5"/>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5"/>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5"/>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5"/>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5"/>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6" name="Google Shape;8106;p55"/>
            <p:cNvGrpSpPr/>
            <p:nvPr/>
          </p:nvGrpSpPr>
          <p:grpSpPr>
            <a:xfrm>
              <a:off x="1299324" y="2882501"/>
              <a:ext cx="103104" cy="1426186"/>
              <a:chOff x="5206863" y="3100904"/>
              <a:chExt cx="122758" cy="1698043"/>
            </a:xfrm>
          </p:grpSpPr>
          <p:sp>
            <p:nvSpPr>
              <p:cNvPr id="8107" name="Google Shape;8107;p5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4" name="Google Shape;8114;p55"/>
            <p:cNvGrpSpPr/>
            <p:nvPr/>
          </p:nvGrpSpPr>
          <p:grpSpPr>
            <a:xfrm>
              <a:off x="1786057" y="2882501"/>
              <a:ext cx="103104" cy="1426186"/>
              <a:chOff x="6006138" y="3143629"/>
              <a:chExt cx="122758" cy="1698043"/>
            </a:xfrm>
          </p:grpSpPr>
          <p:sp>
            <p:nvSpPr>
              <p:cNvPr id="8115" name="Google Shape;8115;p5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55"/>
            <p:cNvGrpSpPr/>
            <p:nvPr/>
          </p:nvGrpSpPr>
          <p:grpSpPr>
            <a:xfrm>
              <a:off x="2029422" y="2882501"/>
              <a:ext cx="103104" cy="1426186"/>
              <a:chOff x="6805413" y="3100904"/>
              <a:chExt cx="122758" cy="1698043"/>
            </a:xfrm>
          </p:grpSpPr>
          <p:sp>
            <p:nvSpPr>
              <p:cNvPr id="8123" name="Google Shape;8123;p55"/>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5"/>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5"/>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5"/>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5"/>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5"/>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5"/>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0" name="Google Shape;8130;p55"/>
            <p:cNvGrpSpPr/>
            <p:nvPr/>
          </p:nvGrpSpPr>
          <p:grpSpPr>
            <a:xfrm>
              <a:off x="727421" y="2828315"/>
              <a:ext cx="1695374" cy="1560837"/>
              <a:chOff x="734799" y="2782450"/>
              <a:chExt cx="1571100" cy="1577400"/>
            </a:xfrm>
          </p:grpSpPr>
          <p:cxnSp>
            <p:nvCxnSpPr>
              <p:cNvPr id="8131" name="Google Shape;8131;p55"/>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132" name="Google Shape;8132;p55"/>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133" name="Google Shape;8133;p55"/>
            <p:cNvGrpSpPr/>
            <p:nvPr/>
          </p:nvGrpSpPr>
          <p:grpSpPr>
            <a:xfrm>
              <a:off x="2272795" y="2882501"/>
              <a:ext cx="103104" cy="1426186"/>
              <a:chOff x="5206863" y="3100904"/>
              <a:chExt cx="122758" cy="1698043"/>
            </a:xfrm>
          </p:grpSpPr>
          <p:sp>
            <p:nvSpPr>
              <p:cNvPr id="8134" name="Google Shape;8134;p5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55"/>
            <p:cNvGrpSpPr/>
            <p:nvPr/>
          </p:nvGrpSpPr>
          <p:grpSpPr>
            <a:xfrm>
              <a:off x="1542694" y="2882501"/>
              <a:ext cx="103104" cy="1426186"/>
              <a:chOff x="6006138" y="3143629"/>
              <a:chExt cx="122758" cy="1698043"/>
            </a:xfrm>
          </p:grpSpPr>
          <p:sp>
            <p:nvSpPr>
              <p:cNvPr id="8142" name="Google Shape;8142;p5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49" name="Google Shape;8149;p55"/>
          <p:cNvGrpSpPr/>
          <p:nvPr/>
        </p:nvGrpSpPr>
        <p:grpSpPr>
          <a:xfrm>
            <a:off x="5915341" y="2192094"/>
            <a:ext cx="1248543" cy="1025319"/>
            <a:chOff x="5183758" y="1210600"/>
            <a:chExt cx="3605380" cy="2960783"/>
          </a:xfrm>
        </p:grpSpPr>
        <p:sp>
          <p:nvSpPr>
            <p:cNvPr id="8150" name="Google Shape;8150;p55"/>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5"/>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5"/>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5"/>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54" name="Google Shape;8154;p55"/>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155" name="Google Shape;8155;p55"/>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156" name="Google Shape;8156;p55"/>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157" name="Google Shape;8157;p55"/>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158" name="Google Shape;8158;p55"/>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9" name="Google Shape;8159;p55"/>
          <p:cNvGrpSpPr/>
          <p:nvPr/>
        </p:nvGrpSpPr>
        <p:grpSpPr>
          <a:xfrm>
            <a:off x="5772403" y="3330411"/>
            <a:ext cx="2664831" cy="843440"/>
            <a:chOff x="5916567" y="1099697"/>
            <a:chExt cx="2556683" cy="809211"/>
          </a:xfrm>
        </p:grpSpPr>
        <p:sp>
          <p:nvSpPr>
            <p:cNvPr id="8160" name="Google Shape;8160;p55"/>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5"/>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5"/>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5"/>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5"/>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5"/>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5"/>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5"/>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55"/>
          <p:cNvGrpSpPr/>
          <p:nvPr/>
        </p:nvGrpSpPr>
        <p:grpSpPr>
          <a:xfrm>
            <a:off x="5879943" y="979270"/>
            <a:ext cx="1299851" cy="1023338"/>
            <a:chOff x="5900602" y="1193063"/>
            <a:chExt cx="1299851" cy="1023338"/>
          </a:xfrm>
        </p:grpSpPr>
        <p:grpSp>
          <p:nvGrpSpPr>
            <p:cNvPr id="8169" name="Google Shape;8169;p55"/>
            <p:cNvGrpSpPr/>
            <p:nvPr/>
          </p:nvGrpSpPr>
          <p:grpSpPr>
            <a:xfrm>
              <a:off x="6743564" y="1193063"/>
              <a:ext cx="456889" cy="700379"/>
              <a:chOff x="6743564" y="1193063"/>
              <a:chExt cx="456889" cy="700379"/>
            </a:xfrm>
          </p:grpSpPr>
          <p:grpSp>
            <p:nvGrpSpPr>
              <p:cNvPr id="8170" name="Google Shape;8170;p55"/>
              <p:cNvGrpSpPr/>
              <p:nvPr/>
            </p:nvGrpSpPr>
            <p:grpSpPr>
              <a:xfrm>
                <a:off x="6743564" y="1690731"/>
                <a:ext cx="214402" cy="202710"/>
                <a:chOff x="6743564" y="1690731"/>
                <a:chExt cx="214402" cy="202710"/>
              </a:xfrm>
            </p:grpSpPr>
            <p:sp>
              <p:nvSpPr>
                <p:cNvPr id="8171" name="Google Shape;8171;p55"/>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5"/>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3" name="Google Shape;8173;p55"/>
              <p:cNvGrpSpPr/>
              <p:nvPr/>
            </p:nvGrpSpPr>
            <p:grpSpPr>
              <a:xfrm>
                <a:off x="6915505" y="1193063"/>
                <a:ext cx="284947" cy="589637"/>
                <a:chOff x="6915505" y="1193063"/>
                <a:chExt cx="284947" cy="589637"/>
              </a:xfrm>
            </p:grpSpPr>
            <p:sp>
              <p:nvSpPr>
                <p:cNvPr id="8174" name="Google Shape;8174;p55"/>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75" name="Google Shape;8175;p55"/>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176" name="Google Shape;8176;p55"/>
            <p:cNvGrpSpPr/>
            <p:nvPr/>
          </p:nvGrpSpPr>
          <p:grpSpPr>
            <a:xfrm>
              <a:off x="6520337" y="1193063"/>
              <a:ext cx="341815" cy="801589"/>
              <a:chOff x="6520337" y="1193063"/>
              <a:chExt cx="341815" cy="801589"/>
            </a:xfrm>
          </p:grpSpPr>
          <p:grpSp>
            <p:nvGrpSpPr>
              <p:cNvPr id="8177" name="Google Shape;8177;p55"/>
              <p:cNvGrpSpPr/>
              <p:nvPr/>
            </p:nvGrpSpPr>
            <p:grpSpPr>
              <a:xfrm>
                <a:off x="6520337" y="1589527"/>
                <a:ext cx="213950" cy="405125"/>
                <a:chOff x="6520337" y="1589527"/>
                <a:chExt cx="213950" cy="405125"/>
              </a:xfrm>
            </p:grpSpPr>
            <p:sp>
              <p:nvSpPr>
                <p:cNvPr id="8178" name="Google Shape;8178;p55"/>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5"/>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55"/>
              <p:cNvGrpSpPr/>
              <p:nvPr/>
            </p:nvGrpSpPr>
            <p:grpSpPr>
              <a:xfrm>
                <a:off x="6577204" y="1193063"/>
                <a:ext cx="284947" cy="453562"/>
                <a:chOff x="6577204" y="1193063"/>
                <a:chExt cx="284947" cy="453562"/>
              </a:xfrm>
            </p:grpSpPr>
            <p:sp>
              <p:nvSpPr>
                <p:cNvPr id="8181" name="Google Shape;8181;p55"/>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82" name="Google Shape;8182;p55"/>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183" name="Google Shape;8183;p55"/>
            <p:cNvGrpSpPr/>
            <p:nvPr/>
          </p:nvGrpSpPr>
          <p:grpSpPr>
            <a:xfrm>
              <a:off x="6238903" y="1193063"/>
              <a:ext cx="300475" cy="901782"/>
              <a:chOff x="6238903" y="1193063"/>
              <a:chExt cx="300475" cy="901782"/>
            </a:xfrm>
          </p:grpSpPr>
          <p:grpSp>
            <p:nvGrpSpPr>
              <p:cNvPr id="8184" name="Google Shape;8184;p55"/>
              <p:cNvGrpSpPr/>
              <p:nvPr/>
            </p:nvGrpSpPr>
            <p:grpSpPr>
              <a:xfrm>
                <a:off x="6290865" y="1489315"/>
                <a:ext cx="248514" cy="605530"/>
                <a:chOff x="6290865" y="1489315"/>
                <a:chExt cx="248514" cy="605530"/>
              </a:xfrm>
            </p:grpSpPr>
            <p:sp>
              <p:nvSpPr>
                <p:cNvPr id="8185" name="Google Shape;8185;p55"/>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5"/>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7" name="Google Shape;8187;p55"/>
              <p:cNvGrpSpPr/>
              <p:nvPr/>
            </p:nvGrpSpPr>
            <p:grpSpPr>
              <a:xfrm>
                <a:off x="6238903" y="1193063"/>
                <a:ext cx="284947" cy="327512"/>
                <a:chOff x="6238903" y="1193063"/>
                <a:chExt cx="284947" cy="327512"/>
              </a:xfrm>
            </p:grpSpPr>
            <p:sp>
              <p:nvSpPr>
                <p:cNvPr id="8188" name="Google Shape;8188;p55"/>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89" name="Google Shape;8189;p55"/>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190" name="Google Shape;8190;p55"/>
            <p:cNvGrpSpPr/>
            <p:nvPr/>
          </p:nvGrpSpPr>
          <p:grpSpPr>
            <a:xfrm>
              <a:off x="5900602" y="1193063"/>
              <a:ext cx="444345" cy="1023338"/>
              <a:chOff x="5900602" y="1193063"/>
              <a:chExt cx="444345" cy="1023338"/>
            </a:xfrm>
          </p:grpSpPr>
          <p:grpSp>
            <p:nvGrpSpPr>
              <p:cNvPr id="8191" name="Google Shape;8191;p55"/>
              <p:cNvGrpSpPr/>
              <p:nvPr/>
            </p:nvGrpSpPr>
            <p:grpSpPr>
              <a:xfrm>
                <a:off x="6046501" y="1367785"/>
                <a:ext cx="298446" cy="848616"/>
                <a:chOff x="6046501" y="1367785"/>
                <a:chExt cx="298446" cy="848616"/>
              </a:xfrm>
            </p:grpSpPr>
            <p:sp>
              <p:nvSpPr>
                <p:cNvPr id="8192" name="Google Shape;8192;p55"/>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5"/>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4" name="Google Shape;8194;p55"/>
              <p:cNvGrpSpPr/>
              <p:nvPr/>
            </p:nvGrpSpPr>
            <p:grpSpPr>
              <a:xfrm>
                <a:off x="5900602" y="1193063"/>
                <a:ext cx="284947" cy="182312"/>
                <a:chOff x="5900602" y="1193063"/>
                <a:chExt cx="284947" cy="182312"/>
              </a:xfrm>
            </p:grpSpPr>
            <p:sp>
              <p:nvSpPr>
                <p:cNvPr id="8195" name="Google Shape;8195;p55"/>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96" name="Google Shape;8196;p55"/>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197" name="Google Shape;8197;p55"/>
          <p:cNvGrpSpPr/>
          <p:nvPr/>
        </p:nvGrpSpPr>
        <p:grpSpPr>
          <a:xfrm>
            <a:off x="7217825" y="979415"/>
            <a:ext cx="1219413" cy="1051365"/>
            <a:chOff x="7287122" y="1165658"/>
            <a:chExt cx="1219413" cy="1051365"/>
          </a:xfrm>
        </p:grpSpPr>
        <p:grpSp>
          <p:nvGrpSpPr>
            <p:cNvPr id="8198" name="Google Shape;8198;p55"/>
            <p:cNvGrpSpPr/>
            <p:nvPr/>
          </p:nvGrpSpPr>
          <p:grpSpPr>
            <a:xfrm>
              <a:off x="7287122" y="1969723"/>
              <a:ext cx="1219413" cy="247300"/>
              <a:chOff x="7287122" y="1969723"/>
              <a:chExt cx="1219413" cy="247300"/>
            </a:xfrm>
          </p:grpSpPr>
          <p:sp>
            <p:nvSpPr>
              <p:cNvPr id="8199" name="Google Shape;8199;p55"/>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0" name="Google Shape;8200;p55"/>
              <p:cNvGrpSpPr/>
              <p:nvPr/>
            </p:nvGrpSpPr>
            <p:grpSpPr>
              <a:xfrm>
                <a:off x="7287122" y="2063892"/>
                <a:ext cx="1151753" cy="73428"/>
                <a:chOff x="7287122" y="2063892"/>
                <a:chExt cx="1151753" cy="73428"/>
              </a:xfrm>
            </p:grpSpPr>
            <p:sp>
              <p:nvSpPr>
                <p:cNvPr id="8201" name="Google Shape;8201;p55"/>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02" name="Google Shape;8202;p55"/>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203" name="Google Shape;8203;p55"/>
            <p:cNvGrpSpPr/>
            <p:nvPr/>
          </p:nvGrpSpPr>
          <p:grpSpPr>
            <a:xfrm>
              <a:off x="7287122" y="1712201"/>
              <a:ext cx="1219403" cy="246767"/>
              <a:chOff x="7287122" y="1712201"/>
              <a:chExt cx="1219403" cy="246767"/>
            </a:xfrm>
          </p:grpSpPr>
          <p:sp>
            <p:nvSpPr>
              <p:cNvPr id="8204" name="Google Shape;8204;p55"/>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5" name="Google Shape;8205;p55"/>
              <p:cNvGrpSpPr/>
              <p:nvPr/>
            </p:nvGrpSpPr>
            <p:grpSpPr>
              <a:xfrm>
                <a:off x="7287122" y="1842861"/>
                <a:ext cx="1005303" cy="73419"/>
                <a:chOff x="7287122" y="1842861"/>
                <a:chExt cx="1005303" cy="73419"/>
              </a:xfrm>
            </p:grpSpPr>
            <p:sp>
              <p:nvSpPr>
                <p:cNvPr id="8206" name="Google Shape;8206;p55"/>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07" name="Google Shape;8207;p55"/>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208" name="Google Shape;8208;p55"/>
            <p:cNvGrpSpPr/>
            <p:nvPr/>
          </p:nvGrpSpPr>
          <p:grpSpPr>
            <a:xfrm>
              <a:off x="7287122" y="1447520"/>
              <a:ext cx="1219403" cy="286667"/>
              <a:chOff x="7287122" y="1447520"/>
              <a:chExt cx="1219403" cy="286667"/>
            </a:xfrm>
          </p:grpSpPr>
          <p:sp>
            <p:nvSpPr>
              <p:cNvPr id="8209" name="Google Shape;8209;p55"/>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0" name="Google Shape;8210;p55"/>
              <p:cNvGrpSpPr/>
              <p:nvPr/>
            </p:nvGrpSpPr>
            <p:grpSpPr>
              <a:xfrm>
                <a:off x="7287122" y="1581977"/>
                <a:ext cx="852803" cy="73428"/>
                <a:chOff x="7287122" y="1581977"/>
                <a:chExt cx="852803" cy="73428"/>
              </a:xfrm>
            </p:grpSpPr>
            <p:sp>
              <p:nvSpPr>
                <p:cNvPr id="8211" name="Google Shape;8211;p55"/>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12" name="Google Shape;8212;p55"/>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213" name="Google Shape;8213;p55"/>
            <p:cNvGrpSpPr/>
            <p:nvPr/>
          </p:nvGrpSpPr>
          <p:grpSpPr>
            <a:xfrm>
              <a:off x="7287122" y="1165658"/>
              <a:ext cx="1219403" cy="344253"/>
              <a:chOff x="7287122" y="1165658"/>
              <a:chExt cx="1219403" cy="344253"/>
            </a:xfrm>
          </p:grpSpPr>
          <p:sp>
            <p:nvSpPr>
              <p:cNvPr id="8214" name="Google Shape;8214;p55"/>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5" name="Google Shape;8215;p55"/>
              <p:cNvGrpSpPr/>
              <p:nvPr/>
            </p:nvGrpSpPr>
            <p:grpSpPr>
              <a:xfrm>
                <a:off x="7287122" y="1341025"/>
                <a:ext cx="695703" cy="73419"/>
                <a:chOff x="7287122" y="1341025"/>
                <a:chExt cx="695703" cy="73419"/>
              </a:xfrm>
            </p:grpSpPr>
            <p:sp>
              <p:nvSpPr>
                <p:cNvPr id="8216" name="Google Shape;8216;p55"/>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17" name="Google Shape;8217;p55"/>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21" name="Shape 8221"/>
        <p:cNvGrpSpPr/>
        <p:nvPr/>
      </p:nvGrpSpPr>
      <p:grpSpPr>
        <a:xfrm>
          <a:off x="0" y="0"/>
          <a:ext cx="0" cy="0"/>
          <a:chOff x="0" y="0"/>
          <a:chExt cx="0" cy="0"/>
        </a:xfrm>
      </p:grpSpPr>
      <p:sp>
        <p:nvSpPr>
          <p:cNvPr id="8222" name="Google Shape;8222;p56"/>
          <p:cNvSpPr txBox="1"/>
          <p:nvPr>
            <p:ph idx="4294967295" type="body"/>
          </p:nvPr>
        </p:nvSpPr>
        <p:spPr>
          <a:xfrm>
            <a:off x="716775" y="1188000"/>
            <a:ext cx="7710600" cy="761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b="1" lang="en">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b="1" lang="en">
                <a:solidFill>
                  <a:schemeClr val="dk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8223" name="Google Shape;8223;p56"/>
          <p:cNvGrpSpPr/>
          <p:nvPr/>
        </p:nvGrpSpPr>
        <p:grpSpPr>
          <a:xfrm>
            <a:off x="830341" y="2307733"/>
            <a:ext cx="340168" cy="298978"/>
            <a:chOff x="892750" y="267400"/>
            <a:chExt cx="483125" cy="424625"/>
          </a:xfrm>
        </p:grpSpPr>
        <p:sp>
          <p:nvSpPr>
            <p:cNvPr id="8224" name="Google Shape;8224;p56"/>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25" name="Google Shape;8225;p56"/>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26" name="Google Shape;8226;p56"/>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27" name="Google Shape;8227;p56"/>
          <p:cNvGrpSpPr/>
          <p:nvPr/>
        </p:nvGrpSpPr>
        <p:grpSpPr>
          <a:xfrm>
            <a:off x="1268776" y="2287121"/>
            <a:ext cx="298996" cy="340204"/>
            <a:chOff x="1516475" y="238075"/>
            <a:chExt cx="424650" cy="483175"/>
          </a:xfrm>
        </p:grpSpPr>
        <p:sp>
          <p:nvSpPr>
            <p:cNvPr id="8228" name="Google Shape;8228;p56"/>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29" name="Google Shape;8229;p56"/>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30" name="Google Shape;8230;p56"/>
          <p:cNvGrpSpPr/>
          <p:nvPr/>
        </p:nvGrpSpPr>
        <p:grpSpPr>
          <a:xfrm>
            <a:off x="1661867" y="2367520"/>
            <a:ext cx="341488" cy="179405"/>
            <a:chOff x="2080675" y="352325"/>
            <a:chExt cx="485000" cy="254800"/>
          </a:xfrm>
        </p:grpSpPr>
        <p:sp>
          <p:nvSpPr>
            <p:cNvPr id="8231" name="Google Shape;8231;p56"/>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32" name="Google Shape;8232;p56"/>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33" name="Google Shape;8233;p56"/>
          <p:cNvGrpSpPr/>
          <p:nvPr/>
        </p:nvGrpSpPr>
        <p:grpSpPr>
          <a:xfrm>
            <a:off x="2111046" y="2287138"/>
            <a:ext cx="298996" cy="340168"/>
            <a:chOff x="2705375" y="238125"/>
            <a:chExt cx="424650" cy="483125"/>
          </a:xfrm>
        </p:grpSpPr>
        <p:sp>
          <p:nvSpPr>
            <p:cNvPr id="8234" name="Google Shape;8234;p56"/>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35" name="Google Shape;8235;p56"/>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36" name="Google Shape;8236;p56"/>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37" name="Google Shape;8237;p56"/>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38" name="Google Shape;8238;p56"/>
          <p:cNvGrpSpPr/>
          <p:nvPr/>
        </p:nvGrpSpPr>
        <p:grpSpPr>
          <a:xfrm>
            <a:off x="2527187" y="2287455"/>
            <a:ext cx="301161" cy="339535"/>
            <a:chOff x="3299850" y="238575"/>
            <a:chExt cx="427725" cy="482225"/>
          </a:xfrm>
        </p:grpSpPr>
        <p:sp>
          <p:nvSpPr>
            <p:cNvPr id="8239" name="Google Shape;8239;p56"/>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0" name="Google Shape;8240;p56"/>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1" name="Google Shape;8241;p56"/>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2" name="Google Shape;8242;p56"/>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3" name="Google Shape;8243;p56"/>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44" name="Google Shape;8244;p56"/>
          <p:cNvGrpSpPr/>
          <p:nvPr/>
        </p:nvGrpSpPr>
        <p:grpSpPr>
          <a:xfrm>
            <a:off x="2914108" y="2287138"/>
            <a:ext cx="352455" cy="340168"/>
            <a:chOff x="3857225" y="238125"/>
            <a:chExt cx="500575" cy="483125"/>
          </a:xfrm>
        </p:grpSpPr>
        <p:sp>
          <p:nvSpPr>
            <p:cNvPr id="8245" name="Google Shape;8245;p56"/>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6" name="Google Shape;8246;p56"/>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7" name="Google Shape;8247;p56"/>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8" name="Google Shape;8248;p56"/>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9" name="Google Shape;8249;p56"/>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0" name="Google Shape;8250;p56"/>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1" name="Google Shape;8251;p56"/>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252" name="Google Shape;8252;p56"/>
          <p:cNvSpPr/>
          <p:nvPr/>
        </p:nvSpPr>
        <p:spPr>
          <a:xfrm>
            <a:off x="3331583"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253" name="Google Shape;8253;p56"/>
          <p:cNvGrpSpPr/>
          <p:nvPr/>
        </p:nvGrpSpPr>
        <p:grpSpPr>
          <a:xfrm>
            <a:off x="3760885" y="2287165"/>
            <a:ext cx="340186" cy="340116"/>
            <a:chOff x="5053900" y="238200"/>
            <a:chExt cx="483150" cy="483050"/>
          </a:xfrm>
        </p:grpSpPr>
        <p:sp>
          <p:nvSpPr>
            <p:cNvPr id="8254" name="Google Shape;8254;p56"/>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5" name="Google Shape;8255;p56"/>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6" name="Google Shape;8256;p56"/>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7" name="Google Shape;8257;p56"/>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58" name="Google Shape;8258;p56"/>
          <p:cNvGrpSpPr/>
          <p:nvPr/>
        </p:nvGrpSpPr>
        <p:grpSpPr>
          <a:xfrm>
            <a:off x="4174835" y="2287138"/>
            <a:ext cx="340168" cy="340168"/>
            <a:chOff x="5648375" y="238125"/>
            <a:chExt cx="483125" cy="483125"/>
          </a:xfrm>
        </p:grpSpPr>
        <p:sp>
          <p:nvSpPr>
            <p:cNvPr id="8259" name="Google Shape;8259;p56"/>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0" name="Google Shape;8260;p56"/>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1" name="Google Shape;8261;p56"/>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2" name="Google Shape;8262;p56"/>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3" name="Google Shape;8263;p56"/>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4" name="Google Shape;8264;p56"/>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5" name="Google Shape;8265;p56"/>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6" name="Google Shape;8266;p56"/>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7" name="Google Shape;8267;p56"/>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8" name="Google Shape;8268;p56"/>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69" name="Google Shape;8269;p56"/>
          <p:cNvGrpSpPr/>
          <p:nvPr/>
        </p:nvGrpSpPr>
        <p:grpSpPr>
          <a:xfrm>
            <a:off x="4591521" y="2287138"/>
            <a:ext cx="340168" cy="340168"/>
            <a:chOff x="6242825" y="238125"/>
            <a:chExt cx="483125" cy="483125"/>
          </a:xfrm>
        </p:grpSpPr>
        <p:sp>
          <p:nvSpPr>
            <p:cNvPr id="8270" name="Google Shape;8270;p56"/>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1" name="Google Shape;8271;p56"/>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2" name="Google Shape;8272;p56"/>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73" name="Google Shape;8273;p56"/>
          <p:cNvGrpSpPr/>
          <p:nvPr/>
        </p:nvGrpSpPr>
        <p:grpSpPr>
          <a:xfrm>
            <a:off x="828643" y="2727362"/>
            <a:ext cx="343566" cy="298943"/>
            <a:chOff x="889275" y="861850"/>
            <a:chExt cx="487950" cy="424575"/>
          </a:xfrm>
        </p:grpSpPr>
        <p:sp>
          <p:nvSpPr>
            <p:cNvPr id="8274" name="Google Shape;8274;p56"/>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5" name="Google Shape;8275;p56"/>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6" name="Google Shape;8276;p56"/>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7" name="Google Shape;8277;p56"/>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278" name="Google Shape;8278;p56"/>
          <p:cNvSpPr/>
          <p:nvPr/>
        </p:nvSpPr>
        <p:spPr>
          <a:xfrm>
            <a:off x="1266612"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9" name="Google Shape;8279;p56"/>
          <p:cNvSpPr/>
          <p:nvPr/>
        </p:nvSpPr>
        <p:spPr>
          <a:xfrm>
            <a:off x="1661617"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280" name="Google Shape;8280;p56"/>
          <p:cNvGrpSpPr/>
          <p:nvPr/>
        </p:nvGrpSpPr>
        <p:grpSpPr>
          <a:xfrm>
            <a:off x="2090460" y="2706749"/>
            <a:ext cx="340168" cy="340168"/>
            <a:chOff x="2676100" y="832575"/>
            <a:chExt cx="483125" cy="483125"/>
          </a:xfrm>
        </p:grpSpPr>
        <p:sp>
          <p:nvSpPr>
            <p:cNvPr id="8281" name="Google Shape;8281;p56"/>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2" name="Google Shape;8282;p56"/>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3" name="Google Shape;8283;p56"/>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84" name="Google Shape;8284;p56"/>
          <p:cNvGrpSpPr/>
          <p:nvPr/>
        </p:nvGrpSpPr>
        <p:grpSpPr>
          <a:xfrm>
            <a:off x="2501963" y="2706749"/>
            <a:ext cx="351610" cy="340168"/>
            <a:chOff x="3270550" y="832575"/>
            <a:chExt cx="499375" cy="483125"/>
          </a:xfrm>
        </p:grpSpPr>
        <p:sp>
          <p:nvSpPr>
            <p:cNvPr id="8285" name="Google Shape;8285;p56"/>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6" name="Google Shape;8286;p56"/>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7" name="Google Shape;8287;p56"/>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88" name="Google Shape;8288;p56"/>
          <p:cNvGrpSpPr/>
          <p:nvPr/>
        </p:nvGrpSpPr>
        <p:grpSpPr>
          <a:xfrm>
            <a:off x="3335925" y="2727300"/>
            <a:ext cx="344798" cy="299066"/>
            <a:chOff x="4452900" y="861750"/>
            <a:chExt cx="489700" cy="424750"/>
          </a:xfrm>
        </p:grpSpPr>
        <p:sp>
          <p:nvSpPr>
            <p:cNvPr id="8289" name="Google Shape;8289;p56"/>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0" name="Google Shape;8290;p56"/>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1" name="Google Shape;8291;p56"/>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92" name="Google Shape;8292;p56"/>
          <p:cNvGrpSpPr/>
          <p:nvPr/>
        </p:nvGrpSpPr>
        <p:grpSpPr>
          <a:xfrm>
            <a:off x="3753158" y="2706758"/>
            <a:ext cx="355641" cy="340151"/>
            <a:chOff x="5049750" y="832600"/>
            <a:chExt cx="505100" cy="483100"/>
          </a:xfrm>
        </p:grpSpPr>
        <p:sp>
          <p:nvSpPr>
            <p:cNvPr id="8293" name="Google Shape;8293;p56"/>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4" name="Google Shape;8294;p56"/>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295" name="Google Shape;8295;p56"/>
          <p:cNvSpPr/>
          <p:nvPr/>
        </p:nvSpPr>
        <p:spPr>
          <a:xfrm>
            <a:off x="4173416"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296" name="Google Shape;8296;p56"/>
          <p:cNvGrpSpPr/>
          <p:nvPr/>
        </p:nvGrpSpPr>
        <p:grpSpPr>
          <a:xfrm>
            <a:off x="4612107" y="2706749"/>
            <a:ext cx="298996" cy="340168"/>
            <a:chOff x="6272100" y="832575"/>
            <a:chExt cx="424650" cy="483125"/>
          </a:xfrm>
        </p:grpSpPr>
        <p:sp>
          <p:nvSpPr>
            <p:cNvPr id="8297" name="Google Shape;8297;p56"/>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8" name="Google Shape;8298;p56"/>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99" name="Google Shape;8299;p56"/>
          <p:cNvGrpSpPr/>
          <p:nvPr/>
        </p:nvGrpSpPr>
        <p:grpSpPr>
          <a:xfrm>
            <a:off x="2920243" y="2717381"/>
            <a:ext cx="340186" cy="318904"/>
            <a:chOff x="3865000" y="847675"/>
            <a:chExt cx="483150" cy="452925"/>
          </a:xfrm>
        </p:grpSpPr>
        <p:sp>
          <p:nvSpPr>
            <p:cNvPr id="8300" name="Google Shape;8300;p56"/>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1" name="Google Shape;8301;p56"/>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2" name="Google Shape;8302;p56"/>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3" name="Google Shape;8303;p56"/>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04" name="Google Shape;8304;p56"/>
          <p:cNvGrpSpPr/>
          <p:nvPr/>
        </p:nvGrpSpPr>
        <p:grpSpPr>
          <a:xfrm>
            <a:off x="830315" y="3125798"/>
            <a:ext cx="340221" cy="340186"/>
            <a:chOff x="893650" y="1428000"/>
            <a:chExt cx="483200" cy="483150"/>
          </a:xfrm>
        </p:grpSpPr>
        <p:sp>
          <p:nvSpPr>
            <p:cNvPr id="8305" name="Google Shape;8305;p56"/>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6" name="Google Shape;8306;p56"/>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7" name="Google Shape;8307;p56"/>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8" name="Google Shape;8308;p56"/>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09" name="Google Shape;8309;p56"/>
          <p:cNvSpPr/>
          <p:nvPr/>
        </p:nvSpPr>
        <p:spPr>
          <a:xfrm>
            <a:off x="1248018"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0" name="Google Shape;8310;p56"/>
          <p:cNvSpPr/>
          <p:nvPr/>
        </p:nvSpPr>
        <p:spPr>
          <a:xfrm>
            <a:off x="1655563"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11" name="Google Shape;8311;p56"/>
          <p:cNvGrpSpPr/>
          <p:nvPr/>
        </p:nvGrpSpPr>
        <p:grpSpPr>
          <a:xfrm>
            <a:off x="2084132" y="3146463"/>
            <a:ext cx="352825" cy="298855"/>
            <a:chOff x="2676100" y="1456375"/>
            <a:chExt cx="501100" cy="424450"/>
          </a:xfrm>
        </p:grpSpPr>
        <p:sp>
          <p:nvSpPr>
            <p:cNvPr id="8312" name="Google Shape;8312;p56"/>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3" name="Google Shape;8313;p56"/>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4" name="Google Shape;8314;p56"/>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15" name="Google Shape;8315;p56"/>
          <p:cNvGrpSpPr/>
          <p:nvPr/>
        </p:nvGrpSpPr>
        <p:grpSpPr>
          <a:xfrm>
            <a:off x="2507657" y="3125806"/>
            <a:ext cx="340221" cy="340168"/>
            <a:chOff x="3270475" y="1427025"/>
            <a:chExt cx="483200" cy="483125"/>
          </a:xfrm>
        </p:grpSpPr>
        <p:sp>
          <p:nvSpPr>
            <p:cNvPr id="8316" name="Google Shape;8316;p56"/>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7" name="Google Shape;8317;p56"/>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8" name="Google Shape;8318;p56"/>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19" name="Google Shape;8319;p56"/>
          <p:cNvGrpSpPr/>
          <p:nvPr/>
        </p:nvGrpSpPr>
        <p:grpSpPr>
          <a:xfrm>
            <a:off x="2918570" y="3125780"/>
            <a:ext cx="343530" cy="340221"/>
            <a:chOff x="3860250" y="1427025"/>
            <a:chExt cx="487900" cy="483200"/>
          </a:xfrm>
        </p:grpSpPr>
        <p:sp>
          <p:nvSpPr>
            <p:cNvPr id="8320" name="Google Shape;8320;p56"/>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21" name="Google Shape;8321;p56"/>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22" name="Google Shape;8322;p56"/>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23" name="Google Shape;8323;p56"/>
          <p:cNvSpPr/>
          <p:nvPr/>
        </p:nvSpPr>
        <p:spPr>
          <a:xfrm>
            <a:off x="3337690"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24" name="Google Shape;8324;p56"/>
          <p:cNvSpPr/>
          <p:nvPr/>
        </p:nvSpPr>
        <p:spPr>
          <a:xfrm>
            <a:off x="3758629"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25" name="Google Shape;8325;p56"/>
          <p:cNvGrpSpPr/>
          <p:nvPr/>
        </p:nvGrpSpPr>
        <p:grpSpPr>
          <a:xfrm>
            <a:off x="4174808" y="3125806"/>
            <a:ext cx="340221" cy="340168"/>
            <a:chOff x="5648375" y="1427025"/>
            <a:chExt cx="483200" cy="483125"/>
          </a:xfrm>
        </p:grpSpPr>
        <p:sp>
          <p:nvSpPr>
            <p:cNvPr id="8326" name="Google Shape;8326;p56"/>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27" name="Google Shape;8327;p56"/>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28" name="Google Shape;8328;p56"/>
          <p:cNvGrpSpPr/>
          <p:nvPr/>
        </p:nvGrpSpPr>
        <p:grpSpPr>
          <a:xfrm>
            <a:off x="4589294" y="3125789"/>
            <a:ext cx="344622" cy="340204"/>
            <a:chOff x="6238300" y="1426975"/>
            <a:chExt cx="489450" cy="483175"/>
          </a:xfrm>
        </p:grpSpPr>
        <p:sp>
          <p:nvSpPr>
            <p:cNvPr id="8329" name="Google Shape;8329;p56"/>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0" name="Google Shape;8330;p56"/>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1" name="Google Shape;8331;p56"/>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32" name="Google Shape;8332;p56"/>
          <p:cNvSpPr/>
          <p:nvPr/>
        </p:nvSpPr>
        <p:spPr>
          <a:xfrm>
            <a:off x="849923"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33" name="Google Shape;8333;p56"/>
          <p:cNvGrpSpPr/>
          <p:nvPr/>
        </p:nvGrpSpPr>
        <p:grpSpPr>
          <a:xfrm>
            <a:off x="1248190" y="3544794"/>
            <a:ext cx="340168" cy="340186"/>
            <a:chOff x="1487200" y="2021475"/>
            <a:chExt cx="483125" cy="483150"/>
          </a:xfrm>
        </p:grpSpPr>
        <p:sp>
          <p:nvSpPr>
            <p:cNvPr id="8334" name="Google Shape;8334;p56"/>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5" name="Google Shape;8335;p56"/>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6" name="Google Shape;8336;p56"/>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7" name="Google Shape;8337;p56"/>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38" name="Google Shape;8338;p56"/>
          <p:cNvGrpSpPr/>
          <p:nvPr/>
        </p:nvGrpSpPr>
        <p:grpSpPr>
          <a:xfrm>
            <a:off x="1662527" y="3565398"/>
            <a:ext cx="340168" cy="298978"/>
            <a:chOff x="2081650" y="2050750"/>
            <a:chExt cx="483125" cy="424625"/>
          </a:xfrm>
        </p:grpSpPr>
        <p:sp>
          <p:nvSpPr>
            <p:cNvPr id="8339" name="Google Shape;8339;p56"/>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0" name="Google Shape;8340;p56"/>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1" name="Google Shape;8341;p56"/>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2" name="Google Shape;8342;p56"/>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3" name="Google Shape;8343;p56"/>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4" name="Google Shape;8344;p56"/>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45" name="Google Shape;8345;p56"/>
          <p:cNvGrpSpPr/>
          <p:nvPr/>
        </p:nvGrpSpPr>
        <p:grpSpPr>
          <a:xfrm>
            <a:off x="2090460" y="3588721"/>
            <a:ext cx="340168" cy="252332"/>
            <a:chOff x="2676100" y="2083800"/>
            <a:chExt cx="483125" cy="358375"/>
          </a:xfrm>
        </p:grpSpPr>
        <p:sp>
          <p:nvSpPr>
            <p:cNvPr id="8346" name="Google Shape;8346;p56"/>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7" name="Google Shape;8347;p56"/>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48" name="Google Shape;8348;p56"/>
          <p:cNvGrpSpPr/>
          <p:nvPr/>
        </p:nvGrpSpPr>
        <p:grpSpPr>
          <a:xfrm>
            <a:off x="2515974" y="3554766"/>
            <a:ext cx="323587" cy="320242"/>
            <a:chOff x="3282325" y="2035675"/>
            <a:chExt cx="459575" cy="454825"/>
          </a:xfrm>
        </p:grpSpPr>
        <p:sp>
          <p:nvSpPr>
            <p:cNvPr id="8349" name="Google Shape;8349;p56"/>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0" name="Google Shape;8350;p56"/>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1" name="Google Shape;8351;p56"/>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2" name="Google Shape;8352;p56"/>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53" name="Google Shape;8353;p56"/>
          <p:cNvSpPr/>
          <p:nvPr/>
        </p:nvSpPr>
        <p:spPr>
          <a:xfrm>
            <a:off x="2924671"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4" name="Google Shape;8354;p56"/>
          <p:cNvSpPr/>
          <p:nvPr/>
        </p:nvSpPr>
        <p:spPr>
          <a:xfrm>
            <a:off x="3357674"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55" name="Google Shape;8355;p56"/>
          <p:cNvGrpSpPr/>
          <p:nvPr/>
        </p:nvGrpSpPr>
        <p:grpSpPr>
          <a:xfrm>
            <a:off x="3760673" y="3544803"/>
            <a:ext cx="340608" cy="340168"/>
            <a:chOff x="5053900" y="2021500"/>
            <a:chExt cx="483750" cy="483125"/>
          </a:xfrm>
        </p:grpSpPr>
        <p:sp>
          <p:nvSpPr>
            <p:cNvPr id="8356" name="Google Shape;8356;p56"/>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7" name="Google Shape;8357;p56"/>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8" name="Google Shape;8358;p56"/>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9" name="Google Shape;8359;p56"/>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0" name="Google Shape;8360;p56"/>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1" name="Google Shape;8361;p56"/>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2" name="Google Shape;8362;p56"/>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3" name="Google Shape;8363;p56"/>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64" name="Google Shape;8364;p56"/>
          <p:cNvSpPr/>
          <p:nvPr/>
        </p:nvSpPr>
        <p:spPr>
          <a:xfrm>
            <a:off x="4234012"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65" name="Google Shape;8365;p56"/>
          <p:cNvGrpSpPr/>
          <p:nvPr/>
        </p:nvGrpSpPr>
        <p:grpSpPr>
          <a:xfrm>
            <a:off x="4585773" y="3547971"/>
            <a:ext cx="351663" cy="333831"/>
            <a:chOff x="6222125" y="2025975"/>
            <a:chExt cx="499450" cy="474125"/>
          </a:xfrm>
        </p:grpSpPr>
        <p:sp>
          <p:nvSpPr>
            <p:cNvPr id="8366" name="Google Shape;8366;p56"/>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7" name="Google Shape;8367;p56"/>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8" name="Google Shape;8368;p56"/>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69" name="Google Shape;8369;p56"/>
          <p:cNvGrpSpPr/>
          <p:nvPr/>
        </p:nvGrpSpPr>
        <p:grpSpPr>
          <a:xfrm>
            <a:off x="5043335" y="2364541"/>
            <a:ext cx="335504" cy="185953"/>
            <a:chOff x="896050" y="2725450"/>
            <a:chExt cx="476500" cy="264100"/>
          </a:xfrm>
        </p:grpSpPr>
        <p:sp>
          <p:nvSpPr>
            <p:cNvPr id="8370" name="Google Shape;8370;p56"/>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1" name="Google Shape;8371;p56"/>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2" name="Google Shape;8372;p56"/>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73" name="Google Shape;8373;p56"/>
          <p:cNvGrpSpPr/>
          <p:nvPr/>
        </p:nvGrpSpPr>
        <p:grpSpPr>
          <a:xfrm>
            <a:off x="5474075" y="2287425"/>
            <a:ext cx="340168" cy="340186"/>
            <a:chOff x="1487200" y="2615925"/>
            <a:chExt cx="483125" cy="483150"/>
          </a:xfrm>
        </p:grpSpPr>
        <p:sp>
          <p:nvSpPr>
            <p:cNvPr id="8374" name="Google Shape;8374;p56"/>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5" name="Google Shape;8375;p56"/>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6" name="Google Shape;8376;p56"/>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77" name="Google Shape;8377;p56"/>
          <p:cNvGrpSpPr/>
          <p:nvPr/>
        </p:nvGrpSpPr>
        <p:grpSpPr>
          <a:xfrm>
            <a:off x="5874024" y="2287425"/>
            <a:ext cx="353564" cy="340186"/>
            <a:chOff x="2077575" y="2615925"/>
            <a:chExt cx="502150" cy="483150"/>
          </a:xfrm>
        </p:grpSpPr>
        <p:sp>
          <p:nvSpPr>
            <p:cNvPr id="8378" name="Google Shape;8378;p56"/>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9" name="Google Shape;8379;p56"/>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0" name="Google Shape;8380;p56"/>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1" name="Google Shape;8381;p56"/>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82" name="Google Shape;8382;p56"/>
          <p:cNvGrpSpPr/>
          <p:nvPr/>
        </p:nvGrpSpPr>
        <p:grpSpPr>
          <a:xfrm>
            <a:off x="6297813" y="2303452"/>
            <a:ext cx="334536" cy="308132"/>
            <a:chOff x="2680100" y="2638725"/>
            <a:chExt cx="475125" cy="437625"/>
          </a:xfrm>
        </p:grpSpPr>
        <p:sp>
          <p:nvSpPr>
            <p:cNvPr id="8383" name="Google Shape;8383;p56"/>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4" name="Google Shape;8384;p56"/>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5" name="Google Shape;8385;p56"/>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6" name="Google Shape;8386;p56"/>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87" name="Google Shape;8387;p56"/>
          <p:cNvGrpSpPr/>
          <p:nvPr/>
        </p:nvGrpSpPr>
        <p:grpSpPr>
          <a:xfrm>
            <a:off x="6763452" y="2287425"/>
            <a:ext cx="239183" cy="340186"/>
            <a:chOff x="3342275" y="2615925"/>
            <a:chExt cx="339700" cy="483150"/>
          </a:xfrm>
        </p:grpSpPr>
        <p:sp>
          <p:nvSpPr>
            <p:cNvPr id="8388" name="Google Shape;8388;p56"/>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9" name="Google Shape;8389;p56"/>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90" name="Google Shape;8390;p56"/>
          <p:cNvSpPr/>
          <p:nvPr/>
        </p:nvSpPr>
        <p:spPr>
          <a:xfrm>
            <a:off x="7156698"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1" name="Google Shape;8391;p56"/>
          <p:cNvSpPr/>
          <p:nvPr/>
        </p:nvSpPr>
        <p:spPr>
          <a:xfrm>
            <a:off x="7549733"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2" name="Google Shape;8392;p56"/>
          <p:cNvSpPr/>
          <p:nvPr/>
        </p:nvSpPr>
        <p:spPr>
          <a:xfrm>
            <a:off x="7974588"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93" name="Google Shape;8393;p56"/>
          <p:cNvGrpSpPr/>
          <p:nvPr/>
        </p:nvGrpSpPr>
        <p:grpSpPr>
          <a:xfrm>
            <a:off x="5380655" y="3961361"/>
            <a:ext cx="339482" cy="339271"/>
            <a:chOff x="5648900" y="2616600"/>
            <a:chExt cx="482150" cy="481850"/>
          </a:xfrm>
        </p:grpSpPr>
        <p:sp>
          <p:nvSpPr>
            <p:cNvPr id="8394" name="Google Shape;8394;p56"/>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5" name="Google Shape;8395;p56"/>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96" name="Google Shape;8396;p56"/>
          <p:cNvGrpSpPr/>
          <p:nvPr/>
        </p:nvGrpSpPr>
        <p:grpSpPr>
          <a:xfrm>
            <a:off x="3699939" y="3968149"/>
            <a:ext cx="325626" cy="325694"/>
            <a:chOff x="6242825" y="2615925"/>
            <a:chExt cx="483125" cy="483225"/>
          </a:xfrm>
        </p:grpSpPr>
        <p:sp>
          <p:nvSpPr>
            <p:cNvPr id="8397" name="Google Shape;8397;p56"/>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8" name="Google Shape;8398;p56"/>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9" name="Google Shape;8399;p56"/>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0" name="Google Shape;8400;p56"/>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1" name="Google Shape;8401;p56"/>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02" name="Google Shape;8402;p56"/>
          <p:cNvSpPr/>
          <p:nvPr/>
        </p:nvSpPr>
        <p:spPr>
          <a:xfrm>
            <a:off x="5037996"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403" name="Google Shape;8403;p56"/>
          <p:cNvGrpSpPr/>
          <p:nvPr/>
        </p:nvGrpSpPr>
        <p:grpSpPr>
          <a:xfrm>
            <a:off x="5473116" y="2707036"/>
            <a:ext cx="342087" cy="340186"/>
            <a:chOff x="1487200" y="3210375"/>
            <a:chExt cx="485850" cy="483150"/>
          </a:xfrm>
        </p:grpSpPr>
        <p:sp>
          <p:nvSpPr>
            <p:cNvPr id="8404" name="Google Shape;8404;p56"/>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5" name="Google Shape;8405;p56"/>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6" name="Google Shape;8406;p56"/>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07" name="Google Shape;8407;p56"/>
          <p:cNvSpPr/>
          <p:nvPr/>
        </p:nvSpPr>
        <p:spPr>
          <a:xfrm>
            <a:off x="5880480"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8" name="Google Shape;8408;p56"/>
          <p:cNvSpPr/>
          <p:nvPr/>
        </p:nvSpPr>
        <p:spPr>
          <a:xfrm>
            <a:off x="6294661"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409" name="Google Shape;8409;p56"/>
          <p:cNvGrpSpPr/>
          <p:nvPr/>
        </p:nvGrpSpPr>
        <p:grpSpPr>
          <a:xfrm>
            <a:off x="6712475" y="2707027"/>
            <a:ext cx="341136" cy="340204"/>
            <a:chOff x="3269875" y="3210400"/>
            <a:chExt cx="484500" cy="483175"/>
          </a:xfrm>
        </p:grpSpPr>
        <p:sp>
          <p:nvSpPr>
            <p:cNvPr id="8410" name="Google Shape;8410;p56"/>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11" name="Google Shape;8411;p56"/>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12" name="Google Shape;8412;p56"/>
          <p:cNvGrpSpPr/>
          <p:nvPr/>
        </p:nvGrpSpPr>
        <p:grpSpPr>
          <a:xfrm>
            <a:off x="7211568" y="2706666"/>
            <a:ext cx="170216" cy="340925"/>
            <a:chOff x="3985700" y="3210375"/>
            <a:chExt cx="241750" cy="484200"/>
          </a:xfrm>
        </p:grpSpPr>
        <p:sp>
          <p:nvSpPr>
            <p:cNvPr id="8413" name="Google Shape;8413;p56"/>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14" name="Google Shape;8414;p56"/>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15" name="Google Shape;8415;p56"/>
          <p:cNvGrpSpPr/>
          <p:nvPr/>
        </p:nvGrpSpPr>
        <p:grpSpPr>
          <a:xfrm>
            <a:off x="7550838" y="2707678"/>
            <a:ext cx="339007" cy="338901"/>
            <a:chOff x="4460225" y="3211300"/>
            <a:chExt cx="481475" cy="481325"/>
          </a:xfrm>
        </p:grpSpPr>
        <p:sp>
          <p:nvSpPr>
            <p:cNvPr id="8416" name="Google Shape;8416;p56"/>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17" name="Google Shape;8417;p56"/>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18" name="Google Shape;8418;p56"/>
          <p:cNvSpPr/>
          <p:nvPr/>
        </p:nvSpPr>
        <p:spPr>
          <a:xfrm>
            <a:off x="7974588"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419" name="Google Shape;8419;p56"/>
          <p:cNvGrpSpPr/>
          <p:nvPr/>
        </p:nvGrpSpPr>
        <p:grpSpPr>
          <a:xfrm>
            <a:off x="5824496" y="3990669"/>
            <a:ext cx="342034" cy="280654"/>
            <a:chOff x="5647000" y="3252650"/>
            <a:chExt cx="485775" cy="398600"/>
          </a:xfrm>
        </p:grpSpPr>
        <p:sp>
          <p:nvSpPr>
            <p:cNvPr id="8420" name="Google Shape;8420;p56"/>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21" name="Google Shape;8421;p56"/>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22" name="Google Shape;8422;p56"/>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23" name="Google Shape;8423;p56"/>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24" name="Google Shape;8424;p56"/>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25" name="Google Shape;8425;p56"/>
          <p:cNvGrpSpPr/>
          <p:nvPr/>
        </p:nvGrpSpPr>
        <p:grpSpPr>
          <a:xfrm>
            <a:off x="4129937" y="3996769"/>
            <a:ext cx="326536" cy="268454"/>
            <a:chOff x="6242450" y="3252800"/>
            <a:chExt cx="484475" cy="398300"/>
          </a:xfrm>
        </p:grpSpPr>
        <p:sp>
          <p:nvSpPr>
            <p:cNvPr id="8426" name="Google Shape;8426;p56"/>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27" name="Google Shape;8427;p56"/>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28" name="Google Shape;8428;p56"/>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29" name="Google Shape;8429;p56"/>
          <p:cNvGrpSpPr/>
          <p:nvPr/>
        </p:nvGrpSpPr>
        <p:grpSpPr>
          <a:xfrm>
            <a:off x="5061598" y="3126102"/>
            <a:ext cx="298978" cy="340168"/>
            <a:chOff x="922025" y="3804850"/>
            <a:chExt cx="424625" cy="483125"/>
          </a:xfrm>
        </p:grpSpPr>
        <p:sp>
          <p:nvSpPr>
            <p:cNvPr id="8430" name="Google Shape;8430;p56"/>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31" name="Google Shape;8431;p56"/>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32" name="Google Shape;8432;p56"/>
          <p:cNvSpPr/>
          <p:nvPr/>
        </p:nvSpPr>
        <p:spPr>
          <a:xfrm>
            <a:off x="5469837"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433" name="Google Shape;8433;p56"/>
          <p:cNvGrpSpPr/>
          <p:nvPr/>
        </p:nvGrpSpPr>
        <p:grpSpPr>
          <a:xfrm>
            <a:off x="5894327" y="3126102"/>
            <a:ext cx="312955" cy="340168"/>
            <a:chOff x="2100300" y="3804850"/>
            <a:chExt cx="444475" cy="483125"/>
          </a:xfrm>
        </p:grpSpPr>
        <p:sp>
          <p:nvSpPr>
            <p:cNvPr id="8434" name="Google Shape;8434;p56"/>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35" name="Google Shape;8435;p56"/>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36" name="Google Shape;8436;p56"/>
          <p:cNvGrpSpPr/>
          <p:nvPr/>
        </p:nvGrpSpPr>
        <p:grpSpPr>
          <a:xfrm>
            <a:off x="6317950" y="3126102"/>
            <a:ext cx="294261" cy="340168"/>
            <a:chOff x="2708700" y="3804850"/>
            <a:chExt cx="417925" cy="483125"/>
          </a:xfrm>
        </p:grpSpPr>
        <p:sp>
          <p:nvSpPr>
            <p:cNvPr id="8437" name="Google Shape;8437;p56"/>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38" name="Google Shape;8438;p56"/>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39" name="Google Shape;8439;p56"/>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0" name="Google Shape;8440;p56"/>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41" name="Google Shape;8441;p56"/>
          <p:cNvSpPr/>
          <p:nvPr/>
        </p:nvSpPr>
        <p:spPr>
          <a:xfrm>
            <a:off x="6712581"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2" name="Google Shape;8442;p56"/>
          <p:cNvSpPr/>
          <p:nvPr/>
        </p:nvSpPr>
        <p:spPr>
          <a:xfrm>
            <a:off x="7139292"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443" name="Google Shape;8443;p56"/>
          <p:cNvGrpSpPr/>
          <p:nvPr/>
        </p:nvGrpSpPr>
        <p:grpSpPr>
          <a:xfrm>
            <a:off x="7554825" y="3127378"/>
            <a:ext cx="331033" cy="337616"/>
            <a:chOff x="4467450" y="3808475"/>
            <a:chExt cx="470150" cy="479500"/>
          </a:xfrm>
        </p:grpSpPr>
        <p:sp>
          <p:nvSpPr>
            <p:cNvPr id="8444" name="Google Shape;8444;p56"/>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5" name="Google Shape;8445;p56"/>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6" name="Google Shape;8446;p56"/>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7" name="Google Shape;8447;p56"/>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48" name="Google Shape;8448;p56"/>
          <p:cNvGrpSpPr/>
          <p:nvPr/>
        </p:nvGrpSpPr>
        <p:grpSpPr>
          <a:xfrm>
            <a:off x="7975172" y="3126102"/>
            <a:ext cx="340186" cy="340168"/>
            <a:chOff x="5053900" y="3804850"/>
            <a:chExt cx="483150" cy="483125"/>
          </a:xfrm>
        </p:grpSpPr>
        <p:sp>
          <p:nvSpPr>
            <p:cNvPr id="8449" name="Google Shape;8449;p56"/>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0" name="Google Shape;8450;p56"/>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1" name="Google Shape;8451;p56"/>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2" name="Google Shape;8452;p56"/>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53" name="Google Shape;8453;p56"/>
          <p:cNvGrpSpPr/>
          <p:nvPr/>
        </p:nvGrpSpPr>
        <p:grpSpPr>
          <a:xfrm>
            <a:off x="6270890" y="3960912"/>
            <a:ext cx="340168" cy="340168"/>
            <a:chOff x="5648375" y="3804850"/>
            <a:chExt cx="483125" cy="483125"/>
          </a:xfrm>
        </p:grpSpPr>
        <p:sp>
          <p:nvSpPr>
            <p:cNvPr id="8454" name="Google Shape;8454;p56"/>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5" name="Google Shape;8455;p56"/>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6" name="Google Shape;8456;p56"/>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7" name="Google Shape;8457;p56"/>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58" name="Google Shape;8458;p56"/>
          <p:cNvGrpSpPr/>
          <p:nvPr/>
        </p:nvGrpSpPr>
        <p:grpSpPr>
          <a:xfrm>
            <a:off x="4560845" y="3973272"/>
            <a:ext cx="280923" cy="315449"/>
            <a:chOff x="6276025" y="3812400"/>
            <a:chExt cx="416800" cy="468025"/>
          </a:xfrm>
        </p:grpSpPr>
        <p:sp>
          <p:nvSpPr>
            <p:cNvPr id="8459" name="Google Shape;8459;p56"/>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0" name="Google Shape;8460;p56"/>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1" name="Google Shape;8461;p56"/>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2" name="Google Shape;8462;p56"/>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63" name="Google Shape;8463;p56"/>
          <p:cNvGrpSpPr/>
          <p:nvPr/>
        </p:nvGrpSpPr>
        <p:grpSpPr>
          <a:xfrm>
            <a:off x="5039779" y="3545089"/>
            <a:ext cx="342615" cy="340186"/>
            <a:chOff x="890400" y="4399350"/>
            <a:chExt cx="486600" cy="483150"/>
          </a:xfrm>
        </p:grpSpPr>
        <p:sp>
          <p:nvSpPr>
            <p:cNvPr id="8464" name="Google Shape;8464;p56"/>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5" name="Google Shape;8465;p56"/>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6" name="Google Shape;8466;p56"/>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67" name="Google Shape;8467;p56"/>
          <p:cNvGrpSpPr/>
          <p:nvPr/>
        </p:nvGrpSpPr>
        <p:grpSpPr>
          <a:xfrm>
            <a:off x="5474075" y="3560368"/>
            <a:ext cx="340168" cy="309628"/>
            <a:chOff x="1487200" y="4421025"/>
            <a:chExt cx="483125" cy="439750"/>
          </a:xfrm>
        </p:grpSpPr>
        <p:sp>
          <p:nvSpPr>
            <p:cNvPr id="8468" name="Google Shape;8468;p56"/>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9" name="Google Shape;8469;p56"/>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0" name="Google Shape;8470;p56"/>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1" name="Google Shape;8471;p56"/>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72" name="Google Shape;8472;p56"/>
          <p:cNvGrpSpPr/>
          <p:nvPr/>
        </p:nvGrpSpPr>
        <p:grpSpPr>
          <a:xfrm>
            <a:off x="5878353" y="3545107"/>
            <a:ext cx="344903" cy="340151"/>
            <a:chOff x="2079300" y="4399325"/>
            <a:chExt cx="489850" cy="483100"/>
          </a:xfrm>
        </p:grpSpPr>
        <p:sp>
          <p:nvSpPr>
            <p:cNvPr id="8473" name="Google Shape;8473;p56"/>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4" name="Google Shape;8474;p56"/>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75" name="Google Shape;8475;p56"/>
          <p:cNvSpPr/>
          <p:nvPr/>
        </p:nvSpPr>
        <p:spPr>
          <a:xfrm>
            <a:off x="6315243"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476" name="Google Shape;8476;p56"/>
          <p:cNvGrpSpPr/>
          <p:nvPr/>
        </p:nvGrpSpPr>
        <p:grpSpPr>
          <a:xfrm>
            <a:off x="6744925" y="3545107"/>
            <a:ext cx="276236" cy="340151"/>
            <a:chOff x="3316000" y="4399325"/>
            <a:chExt cx="392325" cy="483100"/>
          </a:xfrm>
        </p:grpSpPr>
        <p:sp>
          <p:nvSpPr>
            <p:cNvPr id="8477" name="Google Shape;8477;p56"/>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8" name="Google Shape;8478;p56"/>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79" name="Google Shape;8479;p56"/>
          <p:cNvGrpSpPr/>
          <p:nvPr/>
        </p:nvGrpSpPr>
        <p:grpSpPr>
          <a:xfrm>
            <a:off x="7169665" y="3545089"/>
            <a:ext cx="254022" cy="340186"/>
            <a:chOff x="3926225" y="4399275"/>
            <a:chExt cx="360775" cy="483150"/>
          </a:xfrm>
        </p:grpSpPr>
        <p:sp>
          <p:nvSpPr>
            <p:cNvPr id="8480" name="Google Shape;8480;p56"/>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1" name="Google Shape;8481;p56"/>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82" name="Google Shape;8482;p56"/>
          <p:cNvSpPr/>
          <p:nvPr/>
        </p:nvSpPr>
        <p:spPr>
          <a:xfrm>
            <a:off x="7630119"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483" name="Google Shape;8483;p56"/>
          <p:cNvGrpSpPr/>
          <p:nvPr/>
        </p:nvGrpSpPr>
        <p:grpSpPr>
          <a:xfrm>
            <a:off x="7975224" y="3545151"/>
            <a:ext cx="340080" cy="340063"/>
            <a:chOff x="5053975" y="4399375"/>
            <a:chExt cx="483000" cy="482975"/>
          </a:xfrm>
        </p:grpSpPr>
        <p:sp>
          <p:nvSpPr>
            <p:cNvPr id="8484" name="Google Shape;8484;p56"/>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5" name="Google Shape;8485;p56"/>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6" name="Google Shape;8486;p56"/>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87" name="Google Shape;8487;p56"/>
          <p:cNvGrpSpPr/>
          <p:nvPr/>
        </p:nvGrpSpPr>
        <p:grpSpPr>
          <a:xfrm>
            <a:off x="6715417" y="3960912"/>
            <a:ext cx="340168" cy="340168"/>
            <a:chOff x="5648375" y="4399300"/>
            <a:chExt cx="483125" cy="483125"/>
          </a:xfrm>
        </p:grpSpPr>
        <p:sp>
          <p:nvSpPr>
            <p:cNvPr id="8488" name="Google Shape;8488;p56"/>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9" name="Google Shape;8489;p56"/>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90" name="Google Shape;8490;p56"/>
          <p:cNvGrpSpPr/>
          <p:nvPr/>
        </p:nvGrpSpPr>
        <p:grpSpPr>
          <a:xfrm>
            <a:off x="4946140" y="3979624"/>
            <a:ext cx="330007" cy="302744"/>
            <a:chOff x="6239575" y="4416275"/>
            <a:chExt cx="489625" cy="449175"/>
          </a:xfrm>
        </p:grpSpPr>
        <p:sp>
          <p:nvSpPr>
            <p:cNvPr id="8491" name="Google Shape;8491;p56"/>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92" name="Google Shape;8492;p56"/>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93" name="Google Shape;8493;p56"/>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94" name="Google Shape;8494;p56"/>
          <p:cNvGrpSpPr/>
          <p:nvPr/>
        </p:nvGrpSpPr>
        <p:grpSpPr>
          <a:xfrm>
            <a:off x="2049419" y="3976879"/>
            <a:ext cx="308234" cy="308234"/>
            <a:chOff x="892750" y="4993750"/>
            <a:chExt cx="483125" cy="483125"/>
          </a:xfrm>
        </p:grpSpPr>
        <p:sp>
          <p:nvSpPr>
            <p:cNvPr id="8495" name="Google Shape;8495;p56"/>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96" name="Google Shape;8496;p56"/>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97" name="Google Shape;8497;p56"/>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98" name="Google Shape;8498;p56"/>
          <p:cNvGrpSpPr/>
          <p:nvPr/>
        </p:nvGrpSpPr>
        <p:grpSpPr>
          <a:xfrm>
            <a:off x="853427" y="3984006"/>
            <a:ext cx="293982" cy="293982"/>
            <a:chOff x="2676100" y="4993750"/>
            <a:chExt cx="483125" cy="483125"/>
          </a:xfrm>
        </p:grpSpPr>
        <p:sp>
          <p:nvSpPr>
            <p:cNvPr id="8499" name="Google Shape;8499;p56"/>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0" name="Google Shape;8500;p56"/>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1" name="Google Shape;8501;p56"/>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02" name="Google Shape;8502;p56"/>
          <p:cNvGrpSpPr/>
          <p:nvPr/>
        </p:nvGrpSpPr>
        <p:grpSpPr>
          <a:xfrm>
            <a:off x="3287244" y="3976879"/>
            <a:ext cx="308234" cy="308234"/>
            <a:chOff x="3270550" y="4993750"/>
            <a:chExt cx="483125" cy="483125"/>
          </a:xfrm>
        </p:grpSpPr>
        <p:sp>
          <p:nvSpPr>
            <p:cNvPr id="8503" name="Google Shape;8503;p56"/>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4" name="Google Shape;8504;p56"/>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5" name="Google Shape;8505;p56"/>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06" name="Google Shape;8506;p56"/>
          <p:cNvGrpSpPr/>
          <p:nvPr/>
        </p:nvGrpSpPr>
        <p:grpSpPr>
          <a:xfrm>
            <a:off x="1271279" y="3983960"/>
            <a:ext cx="293997" cy="294073"/>
            <a:chOff x="4459450" y="4993700"/>
            <a:chExt cx="483150" cy="483275"/>
          </a:xfrm>
        </p:grpSpPr>
        <p:sp>
          <p:nvSpPr>
            <p:cNvPr id="8507" name="Google Shape;8507;p56"/>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8" name="Google Shape;8508;p56"/>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09" name="Google Shape;8509;p56"/>
          <p:cNvGrpSpPr/>
          <p:nvPr/>
        </p:nvGrpSpPr>
        <p:grpSpPr>
          <a:xfrm>
            <a:off x="2462028" y="3976879"/>
            <a:ext cx="308234" cy="308234"/>
            <a:chOff x="1487200" y="4993750"/>
            <a:chExt cx="483125" cy="483125"/>
          </a:xfrm>
        </p:grpSpPr>
        <p:sp>
          <p:nvSpPr>
            <p:cNvPr id="8510" name="Google Shape;8510;p56"/>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1" name="Google Shape;8511;p56"/>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12" name="Google Shape;8512;p56"/>
          <p:cNvGrpSpPr/>
          <p:nvPr/>
        </p:nvGrpSpPr>
        <p:grpSpPr>
          <a:xfrm>
            <a:off x="2874638" y="3976879"/>
            <a:ext cx="308234" cy="308234"/>
            <a:chOff x="2081650" y="4993750"/>
            <a:chExt cx="483125" cy="483125"/>
          </a:xfrm>
        </p:grpSpPr>
        <p:sp>
          <p:nvSpPr>
            <p:cNvPr id="8513" name="Google Shape;8513;p56"/>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4" name="Google Shape;8514;p56"/>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15" name="Google Shape;8515;p56"/>
          <p:cNvGrpSpPr/>
          <p:nvPr/>
        </p:nvGrpSpPr>
        <p:grpSpPr>
          <a:xfrm>
            <a:off x="1651280" y="3983960"/>
            <a:ext cx="293997" cy="294073"/>
            <a:chOff x="5053900" y="4993700"/>
            <a:chExt cx="483150" cy="483275"/>
          </a:xfrm>
        </p:grpSpPr>
        <p:sp>
          <p:nvSpPr>
            <p:cNvPr id="8516" name="Google Shape;8516;p56"/>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7" name="Google Shape;8517;p56"/>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518" name="Google Shape;8518;p56"/>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solidFill>
                <a:schemeClr val="lt1"/>
              </a:solidFill>
            </a:endParaRPr>
          </a:p>
        </p:txBody>
      </p:sp>
      <p:grpSp>
        <p:nvGrpSpPr>
          <p:cNvPr id="8519" name="Google Shape;8519;p56"/>
          <p:cNvGrpSpPr/>
          <p:nvPr/>
        </p:nvGrpSpPr>
        <p:grpSpPr>
          <a:xfrm>
            <a:off x="7159962" y="3960299"/>
            <a:ext cx="195401" cy="341395"/>
            <a:chOff x="1426400" y="1814750"/>
            <a:chExt cx="407850" cy="712575"/>
          </a:xfrm>
        </p:grpSpPr>
        <p:sp>
          <p:nvSpPr>
            <p:cNvPr id="8520" name="Google Shape;8520;p56"/>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6"/>
            <p:cNvSpPr/>
            <p:nvPr/>
          </p:nvSpPr>
          <p:spPr>
            <a:xfrm>
              <a:off x="1631125" y="2222650"/>
              <a:ext cx="25" cy="304675"/>
            </a:xfrm>
            <a:custGeom>
              <a:rect b="b" l="l" r="r" t="t"/>
              <a:pathLst>
                <a:path extrusionOk="0" fill="none" h="12187" w="1">
                  <a:moveTo>
                    <a:pt x="1" y="1"/>
                  </a:moveTo>
                  <a:lnTo>
                    <a:pt x="1" y="12187"/>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6"/>
            <p:cNvSpPr/>
            <p:nvPr/>
          </p:nvSpPr>
          <p:spPr>
            <a:xfrm>
              <a:off x="1529575" y="2425750"/>
              <a:ext cx="203125" cy="25"/>
            </a:xfrm>
            <a:custGeom>
              <a:rect b="b" l="l" r="r" t="t"/>
              <a:pathLst>
                <a:path extrusionOk="0" fill="none" h="1" w="8125">
                  <a:moveTo>
                    <a:pt x="1" y="1"/>
                  </a:moveTo>
                  <a:lnTo>
                    <a:pt x="8125"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3" name="Google Shape;8523;p56"/>
          <p:cNvGrpSpPr/>
          <p:nvPr/>
        </p:nvGrpSpPr>
        <p:grpSpPr>
          <a:xfrm>
            <a:off x="7494377" y="3991261"/>
            <a:ext cx="279423" cy="279471"/>
            <a:chOff x="1910075" y="2021700"/>
            <a:chExt cx="583225" cy="583325"/>
          </a:xfrm>
        </p:grpSpPr>
        <p:sp>
          <p:nvSpPr>
            <p:cNvPr id="8524" name="Google Shape;8524;p56"/>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6"/>
            <p:cNvSpPr/>
            <p:nvPr/>
          </p:nvSpPr>
          <p:spPr>
            <a:xfrm>
              <a:off x="2277975" y="2026475"/>
              <a:ext cx="210650" cy="210625"/>
            </a:xfrm>
            <a:custGeom>
              <a:rect b="b" l="l" r="r" t="t"/>
              <a:pathLst>
                <a:path extrusionOk="0" fill="none" h="8425" w="8426">
                  <a:moveTo>
                    <a:pt x="8425" y="0"/>
                  </a:moveTo>
                  <a:lnTo>
                    <a:pt x="1" y="8425"/>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6"/>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56"/>
          <p:cNvGrpSpPr/>
          <p:nvPr/>
        </p:nvGrpSpPr>
        <p:grpSpPr>
          <a:xfrm>
            <a:off x="7912814" y="4026678"/>
            <a:ext cx="392874" cy="208636"/>
            <a:chOff x="2749275" y="2099575"/>
            <a:chExt cx="820025" cy="435475"/>
          </a:xfrm>
        </p:grpSpPr>
        <p:sp>
          <p:nvSpPr>
            <p:cNvPr id="8528" name="Google Shape;8528;p56"/>
            <p:cNvSpPr/>
            <p:nvPr/>
          </p:nvSpPr>
          <p:spPr>
            <a:xfrm>
              <a:off x="3163375" y="2317300"/>
              <a:ext cx="389050" cy="25"/>
            </a:xfrm>
            <a:custGeom>
              <a:rect b="b" l="l" r="r" t="t"/>
              <a:pathLst>
                <a:path extrusionOk="0" fill="none" h="1" w="15562">
                  <a:moveTo>
                    <a:pt x="15562" y="1"/>
                  </a:moveTo>
                  <a:lnTo>
                    <a:pt x="1" y="1"/>
                  </a:lnTo>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6"/>
            <p:cNvSpPr/>
            <p:nvPr/>
          </p:nvSpPr>
          <p:spPr>
            <a:xfrm>
              <a:off x="3299975" y="2175125"/>
              <a:ext cx="25" cy="284375"/>
            </a:xfrm>
            <a:custGeom>
              <a:rect b="b" l="l" r="r" t="t"/>
              <a:pathLst>
                <a:path extrusionOk="0" fill="none" h="11375" w="1">
                  <a:moveTo>
                    <a:pt x="0" y="1"/>
                  </a:moveTo>
                  <a:lnTo>
                    <a:pt x="0" y="11374"/>
                  </a:lnTo>
                </a:path>
              </a:pathLst>
            </a:custGeom>
            <a:solidFill>
              <a:schemeClr val="dk2"/>
            </a:solidFill>
            <a:ln cap="rnd"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6"/>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6"/>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35" name="Shape 8535"/>
        <p:cNvGrpSpPr/>
        <p:nvPr/>
      </p:nvGrpSpPr>
      <p:grpSpPr>
        <a:xfrm>
          <a:off x="0" y="0"/>
          <a:ext cx="0" cy="0"/>
          <a:chOff x="0" y="0"/>
          <a:chExt cx="0" cy="0"/>
        </a:xfrm>
      </p:grpSpPr>
      <p:sp>
        <p:nvSpPr>
          <p:cNvPr id="8536" name="Google Shape;8536;p57"/>
          <p:cNvSpPr/>
          <p:nvPr/>
        </p:nvSpPr>
        <p:spPr>
          <a:xfrm>
            <a:off x="844100" y="1313085"/>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7"/>
          <p:cNvSpPr/>
          <p:nvPr/>
        </p:nvSpPr>
        <p:spPr>
          <a:xfrm>
            <a:off x="844104" y="177769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7"/>
          <p:cNvSpPr/>
          <p:nvPr/>
        </p:nvSpPr>
        <p:spPr>
          <a:xfrm>
            <a:off x="852434" y="2207474"/>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9" name="Google Shape;8539;p57"/>
          <p:cNvGrpSpPr/>
          <p:nvPr/>
        </p:nvGrpSpPr>
        <p:grpSpPr>
          <a:xfrm>
            <a:off x="2987728" y="1340982"/>
            <a:ext cx="371882" cy="373766"/>
            <a:chOff x="-41270450" y="1973375"/>
            <a:chExt cx="315850" cy="317450"/>
          </a:xfrm>
        </p:grpSpPr>
        <p:sp>
          <p:nvSpPr>
            <p:cNvPr id="8540" name="Google Shape;8540;p57"/>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7"/>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7"/>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7"/>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57"/>
          <p:cNvGrpSpPr/>
          <p:nvPr/>
        </p:nvGrpSpPr>
        <p:grpSpPr>
          <a:xfrm>
            <a:off x="3005407" y="1787939"/>
            <a:ext cx="395871" cy="372088"/>
            <a:chOff x="-41291625" y="2339025"/>
            <a:chExt cx="336225" cy="316025"/>
          </a:xfrm>
        </p:grpSpPr>
        <p:sp>
          <p:nvSpPr>
            <p:cNvPr id="8545" name="Google Shape;8545;p57"/>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7"/>
            <p:cNvSpPr/>
            <p:nvPr/>
          </p:nvSpPr>
          <p:spPr>
            <a:xfrm>
              <a:off x="-41234225" y="26208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7" name="Google Shape;8547;p57"/>
          <p:cNvSpPr/>
          <p:nvPr/>
        </p:nvSpPr>
        <p:spPr>
          <a:xfrm>
            <a:off x="2982027" y="1974953"/>
            <a:ext cx="0" cy="29"/>
          </a:xfrm>
          <a:custGeom>
            <a:rect b="b" l="l" r="r" t="t"/>
            <a:pathLst>
              <a:path extrusionOk="0" h="1" w="0">
                <a:moveTo>
                  <a:pt x="0"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7"/>
          <p:cNvSpPr/>
          <p:nvPr/>
        </p:nvSpPr>
        <p:spPr>
          <a:xfrm>
            <a:off x="3016426" y="222022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7"/>
          <p:cNvSpPr/>
          <p:nvPr/>
        </p:nvSpPr>
        <p:spPr>
          <a:xfrm>
            <a:off x="1807487" y="2656925"/>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7"/>
          <p:cNvSpPr/>
          <p:nvPr/>
        </p:nvSpPr>
        <p:spPr>
          <a:xfrm>
            <a:off x="1759274" y="3086955"/>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7"/>
          <p:cNvSpPr/>
          <p:nvPr/>
        </p:nvSpPr>
        <p:spPr>
          <a:xfrm>
            <a:off x="1735189" y="358099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7"/>
          <p:cNvSpPr/>
          <p:nvPr/>
        </p:nvSpPr>
        <p:spPr>
          <a:xfrm>
            <a:off x="3953247" y="2657160"/>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3" name="Google Shape;8553;p57"/>
          <p:cNvGrpSpPr/>
          <p:nvPr/>
        </p:nvGrpSpPr>
        <p:grpSpPr>
          <a:xfrm>
            <a:off x="1229534" y="1312990"/>
            <a:ext cx="396931" cy="373147"/>
            <a:chOff x="-42804750" y="1949600"/>
            <a:chExt cx="337125" cy="316925"/>
          </a:xfrm>
        </p:grpSpPr>
        <p:sp>
          <p:nvSpPr>
            <p:cNvPr id="8554" name="Google Shape;8554;p57"/>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7"/>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7"/>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7" name="Google Shape;8557;p57"/>
          <p:cNvGrpSpPr/>
          <p:nvPr/>
        </p:nvGrpSpPr>
        <p:grpSpPr>
          <a:xfrm>
            <a:off x="1292211" y="1765686"/>
            <a:ext cx="335706" cy="364258"/>
            <a:chOff x="-42778750" y="2320125"/>
            <a:chExt cx="285125" cy="309375"/>
          </a:xfrm>
        </p:grpSpPr>
        <p:sp>
          <p:nvSpPr>
            <p:cNvPr id="8558" name="Google Shape;8558;p57"/>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7"/>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0" name="Google Shape;8560;p57"/>
          <p:cNvGrpSpPr/>
          <p:nvPr/>
        </p:nvGrpSpPr>
        <p:grpSpPr>
          <a:xfrm>
            <a:off x="1269879" y="2212691"/>
            <a:ext cx="375591" cy="374678"/>
            <a:chOff x="-42796875" y="2680675"/>
            <a:chExt cx="319000" cy="318225"/>
          </a:xfrm>
        </p:grpSpPr>
        <p:sp>
          <p:nvSpPr>
            <p:cNvPr id="8561" name="Google Shape;8561;p57"/>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7"/>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7"/>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7"/>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7"/>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6" name="Google Shape;8566;p57"/>
          <p:cNvSpPr/>
          <p:nvPr/>
        </p:nvSpPr>
        <p:spPr>
          <a:xfrm>
            <a:off x="3439644" y="1338604"/>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7"/>
          <p:cNvSpPr/>
          <p:nvPr/>
        </p:nvSpPr>
        <p:spPr>
          <a:xfrm>
            <a:off x="3459773" y="182007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7"/>
          <p:cNvSpPr/>
          <p:nvPr/>
        </p:nvSpPr>
        <p:spPr>
          <a:xfrm>
            <a:off x="3469303" y="222022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7"/>
          <p:cNvSpPr/>
          <p:nvPr/>
        </p:nvSpPr>
        <p:spPr>
          <a:xfrm>
            <a:off x="2230466" y="2656925"/>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0" name="Google Shape;8570;p57"/>
          <p:cNvGrpSpPr/>
          <p:nvPr/>
        </p:nvGrpSpPr>
        <p:grpSpPr>
          <a:xfrm>
            <a:off x="2168150" y="3090966"/>
            <a:ext cx="390426" cy="369586"/>
            <a:chOff x="-39055650" y="2315975"/>
            <a:chExt cx="331600" cy="313900"/>
          </a:xfrm>
        </p:grpSpPr>
        <p:sp>
          <p:nvSpPr>
            <p:cNvPr id="8571" name="Google Shape;8571;p57"/>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7"/>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3" name="Google Shape;8573;p57"/>
          <p:cNvSpPr/>
          <p:nvPr/>
        </p:nvSpPr>
        <p:spPr>
          <a:xfrm>
            <a:off x="2174857" y="360896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7"/>
          <p:cNvSpPr/>
          <p:nvPr/>
        </p:nvSpPr>
        <p:spPr>
          <a:xfrm>
            <a:off x="3995440" y="3076300"/>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5" name="Google Shape;8575;p57"/>
          <p:cNvGrpSpPr/>
          <p:nvPr/>
        </p:nvGrpSpPr>
        <p:grpSpPr>
          <a:xfrm>
            <a:off x="1659816" y="1313166"/>
            <a:ext cx="380241" cy="371793"/>
            <a:chOff x="-42430625" y="1949750"/>
            <a:chExt cx="322950" cy="315775"/>
          </a:xfrm>
        </p:grpSpPr>
        <p:sp>
          <p:nvSpPr>
            <p:cNvPr id="8576" name="Google Shape;8576;p57"/>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7"/>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7"/>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7"/>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0" name="Google Shape;8580;p57"/>
          <p:cNvSpPr/>
          <p:nvPr/>
        </p:nvSpPr>
        <p:spPr>
          <a:xfrm>
            <a:off x="1719036" y="1760733"/>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7"/>
          <p:cNvSpPr/>
          <p:nvPr/>
        </p:nvSpPr>
        <p:spPr>
          <a:xfrm>
            <a:off x="1696509" y="219317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7"/>
          <p:cNvSpPr/>
          <p:nvPr/>
        </p:nvSpPr>
        <p:spPr>
          <a:xfrm>
            <a:off x="3917021" y="1347405"/>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7"/>
          <p:cNvSpPr/>
          <p:nvPr/>
        </p:nvSpPr>
        <p:spPr>
          <a:xfrm>
            <a:off x="3936416" y="178669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7"/>
          <p:cNvSpPr/>
          <p:nvPr/>
        </p:nvSpPr>
        <p:spPr>
          <a:xfrm>
            <a:off x="3906859" y="221902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7"/>
          <p:cNvSpPr/>
          <p:nvPr/>
        </p:nvSpPr>
        <p:spPr>
          <a:xfrm>
            <a:off x="2616350" y="2653893"/>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6" name="Google Shape;8586;p57"/>
          <p:cNvGrpSpPr/>
          <p:nvPr/>
        </p:nvGrpSpPr>
        <p:grpSpPr>
          <a:xfrm>
            <a:off x="2623344" y="3089112"/>
            <a:ext cx="372824" cy="372058"/>
            <a:chOff x="-38686275" y="2314400"/>
            <a:chExt cx="316650" cy="316000"/>
          </a:xfrm>
        </p:grpSpPr>
        <p:sp>
          <p:nvSpPr>
            <p:cNvPr id="8587" name="Google Shape;8587;p57"/>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7"/>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57"/>
          <p:cNvGrpSpPr/>
          <p:nvPr/>
        </p:nvGrpSpPr>
        <p:grpSpPr>
          <a:xfrm>
            <a:off x="2621946" y="3581152"/>
            <a:ext cx="375620" cy="373736"/>
            <a:chOff x="-38686275" y="2682250"/>
            <a:chExt cx="319025" cy="317425"/>
          </a:xfrm>
        </p:grpSpPr>
        <p:sp>
          <p:nvSpPr>
            <p:cNvPr id="8590" name="Google Shape;8590;p57"/>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7"/>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57"/>
          <p:cNvGrpSpPr/>
          <p:nvPr/>
        </p:nvGrpSpPr>
        <p:grpSpPr>
          <a:xfrm>
            <a:off x="3940328" y="3579695"/>
            <a:ext cx="391368" cy="376650"/>
            <a:chOff x="-37534750" y="2668075"/>
            <a:chExt cx="332400" cy="319900"/>
          </a:xfrm>
        </p:grpSpPr>
        <p:sp>
          <p:nvSpPr>
            <p:cNvPr id="8593" name="Google Shape;8593;p57"/>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7"/>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5" name="Google Shape;8595;p57"/>
          <p:cNvSpPr/>
          <p:nvPr/>
        </p:nvSpPr>
        <p:spPr>
          <a:xfrm>
            <a:off x="2106751" y="1312408"/>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6" name="Google Shape;8596;p57"/>
          <p:cNvGrpSpPr/>
          <p:nvPr/>
        </p:nvGrpSpPr>
        <p:grpSpPr>
          <a:xfrm>
            <a:off x="2131694" y="1760829"/>
            <a:ext cx="375591" cy="374060"/>
            <a:chOff x="-42062025" y="2316000"/>
            <a:chExt cx="319000" cy="317700"/>
          </a:xfrm>
        </p:grpSpPr>
        <p:sp>
          <p:nvSpPr>
            <p:cNvPr id="8597" name="Google Shape;8597;p57"/>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7"/>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9" name="Google Shape;8599;p57"/>
          <p:cNvSpPr/>
          <p:nvPr/>
        </p:nvSpPr>
        <p:spPr>
          <a:xfrm>
            <a:off x="2135027" y="2192264"/>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0" name="Google Shape;8600;p57"/>
          <p:cNvGrpSpPr/>
          <p:nvPr/>
        </p:nvGrpSpPr>
        <p:grpSpPr>
          <a:xfrm>
            <a:off x="876569" y="2671933"/>
            <a:ext cx="330143" cy="368173"/>
            <a:chOff x="-40150450" y="1977325"/>
            <a:chExt cx="280400" cy="312700"/>
          </a:xfrm>
        </p:grpSpPr>
        <p:sp>
          <p:nvSpPr>
            <p:cNvPr id="8601" name="Google Shape;8601;p57"/>
            <p:cNvSpPr/>
            <p:nvPr/>
          </p:nvSpPr>
          <p:spPr>
            <a:xfrm>
              <a:off x="-40052800" y="204112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7"/>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7"/>
            <p:cNvSpPr/>
            <p:nvPr/>
          </p:nvSpPr>
          <p:spPr>
            <a:xfrm>
              <a:off x="-39925200" y="210807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7"/>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57"/>
          <p:cNvGrpSpPr/>
          <p:nvPr/>
        </p:nvGrpSpPr>
        <p:grpSpPr>
          <a:xfrm>
            <a:off x="870534" y="3131151"/>
            <a:ext cx="342211" cy="372824"/>
            <a:chOff x="-40160700" y="2339625"/>
            <a:chExt cx="290650" cy="316650"/>
          </a:xfrm>
        </p:grpSpPr>
        <p:sp>
          <p:nvSpPr>
            <p:cNvPr id="8606" name="Google Shape;8606;p57"/>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7"/>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7"/>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7"/>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57"/>
          <p:cNvGrpSpPr/>
          <p:nvPr/>
        </p:nvGrpSpPr>
        <p:grpSpPr>
          <a:xfrm>
            <a:off x="852359" y="3581608"/>
            <a:ext cx="375591" cy="372824"/>
            <a:chOff x="-40171725" y="2705875"/>
            <a:chExt cx="319000" cy="316650"/>
          </a:xfrm>
        </p:grpSpPr>
        <p:sp>
          <p:nvSpPr>
            <p:cNvPr id="8611" name="Google Shape;8611;p57"/>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7"/>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57"/>
          <p:cNvGrpSpPr/>
          <p:nvPr/>
        </p:nvGrpSpPr>
        <p:grpSpPr>
          <a:xfrm>
            <a:off x="3109957" y="2656064"/>
            <a:ext cx="272686" cy="373766"/>
            <a:chOff x="-38275925" y="1946600"/>
            <a:chExt cx="231600" cy="317450"/>
          </a:xfrm>
        </p:grpSpPr>
        <p:sp>
          <p:nvSpPr>
            <p:cNvPr id="8614" name="Google Shape;8614;p57"/>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7"/>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6" name="Google Shape;8616;p57"/>
          <p:cNvSpPr/>
          <p:nvPr/>
        </p:nvSpPr>
        <p:spPr>
          <a:xfrm>
            <a:off x="3057873" y="3087779"/>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7"/>
          <p:cNvSpPr/>
          <p:nvPr/>
        </p:nvSpPr>
        <p:spPr>
          <a:xfrm>
            <a:off x="3137950" y="358068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8" name="Google Shape;8618;p57"/>
          <p:cNvGrpSpPr/>
          <p:nvPr/>
        </p:nvGrpSpPr>
        <p:grpSpPr>
          <a:xfrm>
            <a:off x="2173841" y="4053505"/>
            <a:ext cx="382096" cy="371911"/>
            <a:chOff x="-37190575" y="1951325"/>
            <a:chExt cx="324525" cy="315875"/>
          </a:xfrm>
        </p:grpSpPr>
        <p:sp>
          <p:nvSpPr>
            <p:cNvPr id="8619" name="Google Shape;8619;p57"/>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7"/>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7"/>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7"/>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7"/>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4" name="Google Shape;8624;p57"/>
          <p:cNvSpPr/>
          <p:nvPr/>
        </p:nvSpPr>
        <p:spPr>
          <a:xfrm>
            <a:off x="2541596" y="1310554"/>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5" name="Google Shape;8625;p57"/>
          <p:cNvGrpSpPr/>
          <p:nvPr/>
        </p:nvGrpSpPr>
        <p:grpSpPr>
          <a:xfrm>
            <a:off x="2574144" y="1839656"/>
            <a:ext cx="373736" cy="293055"/>
            <a:chOff x="-41694200" y="2382950"/>
            <a:chExt cx="317425" cy="248900"/>
          </a:xfrm>
        </p:grpSpPr>
        <p:sp>
          <p:nvSpPr>
            <p:cNvPr id="8626" name="Google Shape;8626;p57"/>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7"/>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57"/>
          <p:cNvGrpSpPr/>
          <p:nvPr/>
        </p:nvGrpSpPr>
        <p:grpSpPr>
          <a:xfrm>
            <a:off x="2570967" y="2192964"/>
            <a:ext cx="375591" cy="373766"/>
            <a:chOff x="-41695775" y="2683025"/>
            <a:chExt cx="319000" cy="317450"/>
          </a:xfrm>
        </p:grpSpPr>
        <p:sp>
          <p:nvSpPr>
            <p:cNvPr id="8629" name="Google Shape;8629;p57"/>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7"/>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7"/>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57"/>
          <p:cNvGrpSpPr/>
          <p:nvPr/>
        </p:nvGrpSpPr>
        <p:grpSpPr>
          <a:xfrm>
            <a:off x="1313266" y="2685734"/>
            <a:ext cx="342211" cy="375620"/>
            <a:chOff x="-39792875" y="1971800"/>
            <a:chExt cx="290650" cy="319025"/>
          </a:xfrm>
        </p:grpSpPr>
        <p:sp>
          <p:nvSpPr>
            <p:cNvPr id="8633" name="Google Shape;8633;p57"/>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7"/>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5" name="Google Shape;8635;p57"/>
          <p:cNvSpPr/>
          <p:nvPr/>
        </p:nvSpPr>
        <p:spPr>
          <a:xfrm>
            <a:off x="1296433" y="3581387"/>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6" name="Google Shape;8636;p57"/>
          <p:cNvGrpSpPr/>
          <p:nvPr/>
        </p:nvGrpSpPr>
        <p:grpSpPr>
          <a:xfrm>
            <a:off x="3490328" y="2657918"/>
            <a:ext cx="383950" cy="372618"/>
            <a:chOff x="-37956150" y="1948175"/>
            <a:chExt cx="326100" cy="316475"/>
          </a:xfrm>
        </p:grpSpPr>
        <p:sp>
          <p:nvSpPr>
            <p:cNvPr id="8637" name="Google Shape;8637;p57"/>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7"/>
            <p:cNvSpPr/>
            <p:nvPr/>
          </p:nvSpPr>
          <p:spPr>
            <a:xfrm>
              <a:off x="-37729300" y="20545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7"/>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0" name="Google Shape;8640;p57"/>
          <p:cNvGrpSpPr/>
          <p:nvPr/>
        </p:nvGrpSpPr>
        <p:grpSpPr>
          <a:xfrm>
            <a:off x="1323705" y="3133960"/>
            <a:ext cx="324609" cy="374825"/>
            <a:chOff x="-39783425" y="2337925"/>
            <a:chExt cx="275700" cy="318350"/>
          </a:xfrm>
        </p:grpSpPr>
        <p:sp>
          <p:nvSpPr>
            <p:cNvPr id="8641" name="Google Shape;8641;p57"/>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7"/>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57"/>
          <p:cNvGrpSpPr/>
          <p:nvPr/>
        </p:nvGrpSpPr>
        <p:grpSpPr>
          <a:xfrm>
            <a:off x="3497847" y="3165172"/>
            <a:ext cx="375620" cy="243015"/>
            <a:chOff x="-37953000" y="2379000"/>
            <a:chExt cx="319025" cy="206400"/>
          </a:xfrm>
        </p:grpSpPr>
        <p:sp>
          <p:nvSpPr>
            <p:cNvPr id="8644" name="Google Shape;8644;p57"/>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7"/>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7"/>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7"/>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7"/>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9" name="Google Shape;8649;p57"/>
          <p:cNvSpPr/>
          <p:nvPr/>
        </p:nvSpPr>
        <p:spPr>
          <a:xfrm>
            <a:off x="3490950" y="358068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7"/>
          <p:cNvSpPr/>
          <p:nvPr/>
        </p:nvSpPr>
        <p:spPr>
          <a:xfrm>
            <a:off x="2669201" y="405256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7"/>
          <p:cNvSpPr txBox="1"/>
          <p:nvPr>
            <p:ph idx="4294967295" type="title"/>
          </p:nvPr>
        </p:nvSpPr>
        <p:spPr>
          <a:xfrm>
            <a:off x="849675"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8652" name="Google Shape;8652;p57"/>
          <p:cNvSpPr txBox="1"/>
          <p:nvPr>
            <p:ph idx="4294967295" type="title"/>
          </p:nvPr>
        </p:nvSpPr>
        <p:spPr>
          <a:xfrm>
            <a:off x="4858400"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8653" name="Google Shape;8653;p57"/>
          <p:cNvSpPr/>
          <p:nvPr/>
        </p:nvSpPr>
        <p:spPr>
          <a:xfrm>
            <a:off x="485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4" name="Google Shape;8654;p57"/>
          <p:cNvGrpSpPr/>
          <p:nvPr/>
        </p:nvGrpSpPr>
        <p:grpSpPr>
          <a:xfrm>
            <a:off x="4855594" y="1782519"/>
            <a:ext cx="354107" cy="355063"/>
            <a:chOff x="-28467625" y="2331750"/>
            <a:chExt cx="296150" cy="296950"/>
          </a:xfrm>
        </p:grpSpPr>
        <p:sp>
          <p:nvSpPr>
            <p:cNvPr id="8655" name="Google Shape;8655;p57"/>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7"/>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57"/>
          <p:cNvGrpSpPr/>
          <p:nvPr/>
        </p:nvGrpSpPr>
        <p:grpSpPr>
          <a:xfrm>
            <a:off x="4869719" y="2225601"/>
            <a:ext cx="325858" cy="351327"/>
            <a:chOff x="-28461325" y="2701925"/>
            <a:chExt cx="272525" cy="293825"/>
          </a:xfrm>
        </p:grpSpPr>
        <p:sp>
          <p:nvSpPr>
            <p:cNvPr id="8658" name="Google Shape;8658;p57"/>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7"/>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7"/>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57"/>
          <p:cNvGrpSpPr/>
          <p:nvPr/>
        </p:nvGrpSpPr>
        <p:grpSpPr>
          <a:xfrm>
            <a:off x="7093910" y="1399238"/>
            <a:ext cx="354107" cy="226974"/>
            <a:chOff x="-26585200" y="2025375"/>
            <a:chExt cx="296150" cy="189825"/>
          </a:xfrm>
        </p:grpSpPr>
        <p:sp>
          <p:nvSpPr>
            <p:cNvPr id="8662" name="Google Shape;8662;p57"/>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7"/>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7"/>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7"/>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7"/>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57"/>
          <p:cNvGrpSpPr/>
          <p:nvPr/>
        </p:nvGrpSpPr>
        <p:grpSpPr>
          <a:xfrm>
            <a:off x="7094373" y="1783461"/>
            <a:ext cx="353180" cy="353180"/>
            <a:chOff x="-26584425" y="2340425"/>
            <a:chExt cx="295375" cy="295375"/>
          </a:xfrm>
        </p:grpSpPr>
        <p:sp>
          <p:nvSpPr>
            <p:cNvPr id="8668" name="Google Shape;8668;p57"/>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7"/>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7"/>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7"/>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7"/>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57"/>
          <p:cNvGrpSpPr/>
          <p:nvPr/>
        </p:nvGrpSpPr>
        <p:grpSpPr>
          <a:xfrm>
            <a:off x="7089202" y="2224555"/>
            <a:ext cx="363523" cy="353419"/>
            <a:chOff x="-26585200" y="2710400"/>
            <a:chExt cx="304025" cy="295575"/>
          </a:xfrm>
        </p:grpSpPr>
        <p:sp>
          <p:nvSpPr>
            <p:cNvPr id="8674" name="Google Shape;8674;p57"/>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7"/>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7"/>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7"/>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7"/>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7"/>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7"/>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7"/>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7"/>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7"/>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7"/>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7"/>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6" name="Google Shape;8686;p57"/>
          <p:cNvGrpSpPr/>
          <p:nvPr/>
        </p:nvGrpSpPr>
        <p:grpSpPr>
          <a:xfrm>
            <a:off x="5744337" y="2666033"/>
            <a:ext cx="354136" cy="353210"/>
            <a:chOff x="-24709875" y="1970225"/>
            <a:chExt cx="296175" cy="295400"/>
          </a:xfrm>
        </p:grpSpPr>
        <p:sp>
          <p:nvSpPr>
            <p:cNvPr id="8687" name="Google Shape;8687;p57"/>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7"/>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57"/>
          <p:cNvGrpSpPr/>
          <p:nvPr/>
        </p:nvGrpSpPr>
        <p:grpSpPr>
          <a:xfrm>
            <a:off x="5776352" y="3112911"/>
            <a:ext cx="290107" cy="354107"/>
            <a:chOff x="-24683100" y="2340425"/>
            <a:chExt cx="242625" cy="296150"/>
          </a:xfrm>
        </p:grpSpPr>
        <p:sp>
          <p:nvSpPr>
            <p:cNvPr id="8690" name="Google Shape;8690;p57"/>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7"/>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7"/>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7"/>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4" name="Google Shape;8694;p57"/>
          <p:cNvSpPr/>
          <p:nvPr/>
        </p:nvSpPr>
        <p:spPr>
          <a:xfrm>
            <a:off x="577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5" name="Google Shape;8695;p57"/>
          <p:cNvGrpSpPr/>
          <p:nvPr/>
        </p:nvGrpSpPr>
        <p:grpSpPr>
          <a:xfrm>
            <a:off x="7982594" y="2666033"/>
            <a:ext cx="360713" cy="353210"/>
            <a:chOff x="-22881800" y="1971800"/>
            <a:chExt cx="301675" cy="295400"/>
          </a:xfrm>
        </p:grpSpPr>
        <p:sp>
          <p:nvSpPr>
            <p:cNvPr id="8696" name="Google Shape;8696;p57"/>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7"/>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7"/>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7"/>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7"/>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7"/>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2" name="Google Shape;8702;p57"/>
          <p:cNvSpPr/>
          <p:nvPr/>
        </p:nvSpPr>
        <p:spPr>
          <a:xfrm>
            <a:off x="531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7"/>
          <p:cNvSpPr/>
          <p:nvPr/>
        </p:nvSpPr>
        <p:spPr>
          <a:xfrm>
            <a:off x="529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4" name="Google Shape;8704;p57"/>
          <p:cNvGrpSpPr/>
          <p:nvPr/>
        </p:nvGrpSpPr>
        <p:grpSpPr>
          <a:xfrm>
            <a:off x="5358939" y="2224196"/>
            <a:ext cx="227930" cy="354136"/>
            <a:chOff x="-28043900" y="2701925"/>
            <a:chExt cx="190625" cy="296175"/>
          </a:xfrm>
        </p:grpSpPr>
        <p:sp>
          <p:nvSpPr>
            <p:cNvPr id="8705" name="Google Shape;8705;p57"/>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7"/>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7"/>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7"/>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7"/>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0" name="Google Shape;8710;p57"/>
          <p:cNvGrpSpPr/>
          <p:nvPr/>
        </p:nvGrpSpPr>
        <p:grpSpPr>
          <a:xfrm>
            <a:off x="7531805" y="1336135"/>
            <a:ext cx="354136" cy="353180"/>
            <a:chOff x="-26215025" y="1971025"/>
            <a:chExt cx="296175" cy="295375"/>
          </a:xfrm>
        </p:grpSpPr>
        <p:sp>
          <p:nvSpPr>
            <p:cNvPr id="8711" name="Google Shape;8711;p57"/>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7"/>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7"/>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7"/>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7"/>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7"/>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7"/>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7"/>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9" name="Google Shape;8719;p57"/>
          <p:cNvGrpSpPr/>
          <p:nvPr/>
        </p:nvGrpSpPr>
        <p:grpSpPr>
          <a:xfrm>
            <a:off x="7531327" y="1783924"/>
            <a:ext cx="355093" cy="352253"/>
            <a:chOff x="-26215825" y="2341200"/>
            <a:chExt cx="296975" cy="294600"/>
          </a:xfrm>
        </p:grpSpPr>
        <p:sp>
          <p:nvSpPr>
            <p:cNvPr id="8720" name="Google Shape;8720;p57"/>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7"/>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2" name="Google Shape;8722;p57"/>
          <p:cNvGrpSpPr/>
          <p:nvPr/>
        </p:nvGrpSpPr>
        <p:grpSpPr>
          <a:xfrm>
            <a:off x="7563357" y="2224674"/>
            <a:ext cx="291033" cy="353180"/>
            <a:chOff x="-26179575" y="2710600"/>
            <a:chExt cx="243400" cy="295375"/>
          </a:xfrm>
        </p:grpSpPr>
        <p:sp>
          <p:nvSpPr>
            <p:cNvPr id="8723" name="Google Shape;8723;p57"/>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7"/>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7"/>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6" name="Google Shape;8726;p57"/>
          <p:cNvGrpSpPr/>
          <p:nvPr/>
        </p:nvGrpSpPr>
        <p:grpSpPr>
          <a:xfrm>
            <a:off x="6202417" y="2666048"/>
            <a:ext cx="337187" cy="353180"/>
            <a:chOff x="-24328675" y="1971025"/>
            <a:chExt cx="282000" cy="295375"/>
          </a:xfrm>
        </p:grpSpPr>
        <p:sp>
          <p:nvSpPr>
            <p:cNvPr id="8727" name="Google Shape;8727;p57"/>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7"/>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9" name="Google Shape;8729;p57"/>
          <p:cNvGrpSpPr/>
          <p:nvPr/>
        </p:nvGrpSpPr>
        <p:grpSpPr>
          <a:xfrm>
            <a:off x="6204778" y="3113374"/>
            <a:ext cx="332464" cy="353180"/>
            <a:chOff x="-24330250" y="2340425"/>
            <a:chExt cx="278050" cy="295375"/>
          </a:xfrm>
        </p:grpSpPr>
        <p:sp>
          <p:nvSpPr>
            <p:cNvPr id="8730" name="Google Shape;8730;p57"/>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7"/>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7"/>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7"/>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7"/>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7"/>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7"/>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57"/>
          <p:cNvGrpSpPr/>
          <p:nvPr/>
        </p:nvGrpSpPr>
        <p:grpSpPr>
          <a:xfrm>
            <a:off x="6194420" y="3554587"/>
            <a:ext cx="353180" cy="353180"/>
            <a:chOff x="-24338900" y="2710600"/>
            <a:chExt cx="295375" cy="295375"/>
          </a:xfrm>
        </p:grpSpPr>
        <p:sp>
          <p:nvSpPr>
            <p:cNvPr id="8738" name="Google Shape;8738;p57"/>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7"/>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0" name="Google Shape;8740;p57"/>
          <p:cNvGrpSpPr/>
          <p:nvPr/>
        </p:nvGrpSpPr>
        <p:grpSpPr>
          <a:xfrm>
            <a:off x="7985419" y="3113972"/>
            <a:ext cx="355063" cy="351984"/>
            <a:chOff x="-22859750" y="2335900"/>
            <a:chExt cx="296950" cy="294375"/>
          </a:xfrm>
        </p:grpSpPr>
        <p:sp>
          <p:nvSpPr>
            <p:cNvPr id="8741" name="Google Shape;8741;p57"/>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7"/>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7"/>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4" name="Google Shape;8744;p57"/>
          <p:cNvGrpSpPr/>
          <p:nvPr/>
        </p:nvGrpSpPr>
        <p:grpSpPr>
          <a:xfrm>
            <a:off x="5764767" y="1336120"/>
            <a:ext cx="311749" cy="353210"/>
            <a:chOff x="-27710725" y="1959200"/>
            <a:chExt cx="260725" cy="295400"/>
          </a:xfrm>
        </p:grpSpPr>
        <p:sp>
          <p:nvSpPr>
            <p:cNvPr id="8745" name="Google Shape;8745;p57"/>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7"/>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57"/>
          <p:cNvGrpSpPr/>
          <p:nvPr/>
        </p:nvGrpSpPr>
        <p:grpSpPr>
          <a:xfrm>
            <a:off x="5742631" y="1844666"/>
            <a:ext cx="356020" cy="230770"/>
            <a:chOff x="-27728850" y="2382950"/>
            <a:chExt cx="297750" cy="193000"/>
          </a:xfrm>
        </p:grpSpPr>
        <p:sp>
          <p:nvSpPr>
            <p:cNvPr id="8748" name="Google Shape;8748;p57"/>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7"/>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7"/>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1" name="Google Shape;8751;p57"/>
          <p:cNvSpPr/>
          <p:nvPr/>
        </p:nvSpPr>
        <p:spPr>
          <a:xfrm>
            <a:off x="574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7"/>
          <p:cNvSpPr/>
          <p:nvPr/>
        </p:nvSpPr>
        <p:spPr>
          <a:xfrm>
            <a:off x="797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3" name="Google Shape;8753;p57"/>
          <p:cNvGrpSpPr/>
          <p:nvPr/>
        </p:nvGrpSpPr>
        <p:grpSpPr>
          <a:xfrm>
            <a:off x="7973975" y="1792877"/>
            <a:ext cx="354136" cy="334348"/>
            <a:chOff x="-25844850" y="2357750"/>
            <a:chExt cx="296175" cy="279625"/>
          </a:xfrm>
        </p:grpSpPr>
        <p:sp>
          <p:nvSpPr>
            <p:cNvPr id="8754" name="Google Shape;8754;p57"/>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7"/>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7"/>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7"/>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7"/>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7"/>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0" name="Google Shape;8760;p57"/>
          <p:cNvSpPr/>
          <p:nvPr/>
        </p:nvSpPr>
        <p:spPr>
          <a:xfrm>
            <a:off x="797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1" name="Google Shape;8761;p57"/>
          <p:cNvGrpSpPr/>
          <p:nvPr/>
        </p:nvGrpSpPr>
        <p:grpSpPr>
          <a:xfrm>
            <a:off x="6702883" y="2666033"/>
            <a:ext cx="228887" cy="353210"/>
            <a:chOff x="-23917525" y="1970225"/>
            <a:chExt cx="191425" cy="295400"/>
          </a:xfrm>
        </p:grpSpPr>
        <p:sp>
          <p:nvSpPr>
            <p:cNvPr id="8762" name="Google Shape;8762;p57"/>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7"/>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7"/>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57"/>
          <p:cNvGrpSpPr/>
          <p:nvPr/>
        </p:nvGrpSpPr>
        <p:grpSpPr>
          <a:xfrm>
            <a:off x="6658164" y="3112911"/>
            <a:ext cx="318325" cy="354107"/>
            <a:chOff x="-23952175" y="2340425"/>
            <a:chExt cx="266225" cy="296150"/>
          </a:xfrm>
        </p:grpSpPr>
        <p:sp>
          <p:nvSpPr>
            <p:cNvPr id="8766" name="Google Shape;8766;p57"/>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7"/>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8" name="Google Shape;8768;p57"/>
          <p:cNvSpPr/>
          <p:nvPr/>
        </p:nvSpPr>
        <p:spPr>
          <a:xfrm>
            <a:off x="663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9" name="Google Shape;8769;p57"/>
          <p:cNvGrpSpPr/>
          <p:nvPr/>
        </p:nvGrpSpPr>
        <p:grpSpPr>
          <a:xfrm>
            <a:off x="8043336" y="3553167"/>
            <a:ext cx="239230" cy="356020"/>
            <a:chOff x="-22811700" y="2700350"/>
            <a:chExt cx="200075" cy="297750"/>
          </a:xfrm>
        </p:grpSpPr>
        <p:sp>
          <p:nvSpPr>
            <p:cNvPr id="8770" name="Google Shape;8770;p57"/>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7"/>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7"/>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57"/>
          <p:cNvGrpSpPr/>
          <p:nvPr/>
        </p:nvGrpSpPr>
        <p:grpSpPr>
          <a:xfrm>
            <a:off x="6191787" y="1335656"/>
            <a:ext cx="355063" cy="354136"/>
            <a:chOff x="-27358650" y="1961575"/>
            <a:chExt cx="296950" cy="296175"/>
          </a:xfrm>
        </p:grpSpPr>
        <p:sp>
          <p:nvSpPr>
            <p:cNvPr id="8774" name="Google Shape;8774;p57"/>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7"/>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6" name="Google Shape;8776;p57"/>
          <p:cNvSpPr/>
          <p:nvPr/>
        </p:nvSpPr>
        <p:spPr>
          <a:xfrm>
            <a:off x="623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7"/>
          <p:cNvSpPr/>
          <p:nvPr/>
        </p:nvSpPr>
        <p:spPr>
          <a:xfrm>
            <a:off x="619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8" name="Google Shape;8778;p57"/>
          <p:cNvGrpSpPr/>
          <p:nvPr/>
        </p:nvGrpSpPr>
        <p:grpSpPr>
          <a:xfrm>
            <a:off x="7090357" y="2666048"/>
            <a:ext cx="354136" cy="353180"/>
            <a:chOff x="-23599325" y="1971025"/>
            <a:chExt cx="296175" cy="295375"/>
          </a:xfrm>
        </p:grpSpPr>
        <p:sp>
          <p:nvSpPr>
            <p:cNvPr id="8779" name="Google Shape;8779;p57"/>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7"/>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1" name="Google Shape;8781;p57"/>
          <p:cNvSpPr/>
          <p:nvPr/>
        </p:nvSpPr>
        <p:spPr>
          <a:xfrm>
            <a:off x="709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7"/>
          <p:cNvSpPr/>
          <p:nvPr/>
        </p:nvSpPr>
        <p:spPr>
          <a:xfrm>
            <a:off x="708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7"/>
          <p:cNvSpPr/>
          <p:nvPr/>
        </p:nvSpPr>
        <p:spPr>
          <a:xfrm>
            <a:off x="619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4" name="Google Shape;8784;p57"/>
          <p:cNvGrpSpPr/>
          <p:nvPr/>
        </p:nvGrpSpPr>
        <p:grpSpPr>
          <a:xfrm>
            <a:off x="6634801" y="1335776"/>
            <a:ext cx="360713" cy="353897"/>
            <a:chOff x="-26993200" y="1961775"/>
            <a:chExt cx="301675" cy="295975"/>
          </a:xfrm>
        </p:grpSpPr>
        <p:sp>
          <p:nvSpPr>
            <p:cNvPr id="8785" name="Google Shape;8785;p57"/>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7"/>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7"/>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8" name="Google Shape;8788;p57"/>
          <p:cNvGrpSpPr/>
          <p:nvPr/>
        </p:nvGrpSpPr>
        <p:grpSpPr>
          <a:xfrm>
            <a:off x="6659761" y="1783461"/>
            <a:ext cx="310792" cy="353180"/>
            <a:chOff x="-26970350" y="2332550"/>
            <a:chExt cx="259925" cy="295375"/>
          </a:xfrm>
        </p:grpSpPr>
        <p:sp>
          <p:nvSpPr>
            <p:cNvPr id="8789" name="Google Shape;8789;p57"/>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7"/>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57"/>
          <p:cNvGrpSpPr/>
          <p:nvPr/>
        </p:nvGrpSpPr>
        <p:grpSpPr>
          <a:xfrm>
            <a:off x="6639046" y="2256226"/>
            <a:ext cx="352223" cy="290077"/>
            <a:chOff x="-26986100" y="2735800"/>
            <a:chExt cx="294575" cy="242600"/>
          </a:xfrm>
        </p:grpSpPr>
        <p:sp>
          <p:nvSpPr>
            <p:cNvPr id="8792" name="Google Shape;8792;p57"/>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7"/>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57"/>
          <p:cNvGrpSpPr/>
          <p:nvPr/>
        </p:nvGrpSpPr>
        <p:grpSpPr>
          <a:xfrm>
            <a:off x="7538093" y="2665569"/>
            <a:ext cx="355063" cy="354136"/>
            <a:chOff x="-23229925" y="1970225"/>
            <a:chExt cx="296950" cy="296175"/>
          </a:xfrm>
        </p:grpSpPr>
        <p:sp>
          <p:nvSpPr>
            <p:cNvPr id="8795" name="Google Shape;8795;p57"/>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7"/>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7"/>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7"/>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9" name="Google Shape;8799;p57"/>
          <p:cNvGrpSpPr/>
          <p:nvPr/>
        </p:nvGrpSpPr>
        <p:grpSpPr>
          <a:xfrm>
            <a:off x="7580466" y="3112432"/>
            <a:ext cx="270318" cy="355063"/>
            <a:chOff x="-23177950" y="2340425"/>
            <a:chExt cx="226075" cy="296950"/>
          </a:xfrm>
        </p:grpSpPr>
        <p:sp>
          <p:nvSpPr>
            <p:cNvPr id="8800" name="Google Shape;8800;p57"/>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7"/>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57"/>
          <p:cNvGrpSpPr/>
          <p:nvPr/>
        </p:nvGrpSpPr>
        <p:grpSpPr>
          <a:xfrm>
            <a:off x="7538556" y="3554109"/>
            <a:ext cx="354136" cy="354136"/>
            <a:chOff x="-23229150" y="2710600"/>
            <a:chExt cx="296175" cy="296175"/>
          </a:xfrm>
        </p:grpSpPr>
        <p:sp>
          <p:nvSpPr>
            <p:cNvPr id="8803" name="Google Shape;8803;p57"/>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7"/>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5" name="Google Shape;8805;p57"/>
          <p:cNvSpPr/>
          <p:nvPr/>
        </p:nvSpPr>
        <p:spPr>
          <a:xfrm>
            <a:off x="664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7"/>
          <p:cNvSpPr/>
          <p:nvPr/>
        </p:nvSpPr>
        <p:spPr>
          <a:xfrm>
            <a:off x="487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7" name="Google Shape;8807;p57"/>
          <p:cNvGrpSpPr/>
          <p:nvPr/>
        </p:nvGrpSpPr>
        <p:grpSpPr>
          <a:xfrm>
            <a:off x="4855631" y="3123732"/>
            <a:ext cx="356946" cy="332464"/>
            <a:chOff x="-25477800" y="2357750"/>
            <a:chExt cx="298525" cy="278050"/>
          </a:xfrm>
        </p:grpSpPr>
        <p:sp>
          <p:nvSpPr>
            <p:cNvPr id="8808" name="Google Shape;8808;p57"/>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7"/>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0" name="Google Shape;8810;p57"/>
          <p:cNvSpPr/>
          <p:nvPr/>
        </p:nvSpPr>
        <p:spPr>
          <a:xfrm>
            <a:off x="485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7"/>
          <p:cNvSpPr/>
          <p:nvPr/>
        </p:nvSpPr>
        <p:spPr>
          <a:xfrm>
            <a:off x="529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2" name="Google Shape;8812;p57"/>
          <p:cNvGrpSpPr/>
          <p:nvPr/>
        </p:nvGrpSpPr>
        <p:grpSpPr>
          <a:xfrm>
            <a:off x="5298265" y="3112911"/>
            <a:ext cx="353180" cy="354107"/>
            <a:chOff x="-25104475" y="2340425"/>
            <a:chExt cx="295375" cy="296150"/>
          </a:xfrm>
        </p:grpSpPr>
        <p:sp>
          <p:nvSpPr>
            <p:cNvPr id="8813" name="Google Shape;8813;p57"/>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7"/>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7"/>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7"/>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7"/>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7"/>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7"/>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7"/>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7"/>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2" name="Google Shape;8822;p57"/>
          <p:cNvSpPr/>
          <p:nvPr/>
        </p:nvSpPr>
        <p:spPr>
          <a:xfrm>
            <a:off x="529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3" name="Google Shape;8823;p57"/>
          <p:cNvGrpSpPr/>
          <p:nvPr/>
        </p:nvGrpSpPr>
        <p:grpSpPr>
          <a:xfrm>
            <a:off x="4855594" y="1782519"/>
            <a:ext cx="354107" cy="355063"/>
            <a:chOff x="-28467625" y="2331750"/>
            <a:chExt cx="296150" cy="296950"/>
          </a:xfrm>
        </p:grpSpPr>
        <p:sp>
          <p:nvSpPr>
            <p:cNvPr id="8824" name="Google Shape;8824;p57"/>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7"/>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29" name="Shape 8829"/>
        <p:cNvGrpSpPr/>
        <p:nvPr/>
      </p:nvGrpSpPr>
      <p:grpSpPr>
        <a:xfrm>
          <a:off x="0" y="0"/>
          <a:ext cx="0" cy="0"/>
          <a:chOff x="0" y="0"/>
          <a:chExt cx="0" cy="0"/>
        </a:xfrm>
      </p:grpSpPr>
      <p:sp>
        <p:nvSpPr>
          <p:cNvPr id="8830" name="Google Shape;8830;p58"/>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8831" name="Google Shape;8831;p58"/>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8832" name="Google Shape;8832;p58"/>
          <p:cNvGrpSpPr/>
          <p:nvPr/>
        </p:nvGrpSpPr>
        <p:grpSpPr>
          <a:xfrm>
            <a:off x="854368" y="1313920"/>
            <a:ext cx="366269" cy="366240"/>
            <a:chOff x="-65131525" y="1914325"/>
            <a:chExt cx="316650" cy="316625"/>
          </a:xfrm>
        </p:grpSpPr>
        <p:sp>
          <p:nvSpPr>
            <p:cNvPr id="8833" name="Google Shape;8833;p58"/>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8"/>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58"/>
          <p:cNvGrpSpPr/>
          <p:nvPr/>
        </p:nvGrpSpPr>
        <p:grpSpPr>
          <a:xfrm>
            <a:off x="854368" y="1794207"/>
            <a:ext cx="366269" cy="366269"/>
            <a:chOff x="-65131525" y="2281350"/>
            <a:chExt cx="316650" cy="316650"/>
          </a:xfrm>
        </p:grpSpPr>
        <p:sp>
          <p:nvSpPr>
            <p:cNvPr id="8836" name="Google Shape;8836;p58"/>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8"/>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58"/>
          <p:cNvGrpSpPr/>
          <p:nvPr/>
        </p:nvGrpSpPr>
        <p:grpSpPr>
          <a:xfrm>
            <a:off x="857564" y="2259206"/>
            <a:ext cx="359878" cy="367165"/>
            <a:chOff x="-65129950" y="2646800"/>
            <a:chExt cx="311125" cy="317425"/>
          </a:xfrm>
        </p:grpSpPr>
        <p:sp>
          <p:nvSpPr>
            <p:cNvPr id="8839" name="Google Shape;8839;p58"/>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8"/>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1" name="Google Shape;8841;p58"/>
          <p:cNvGrpSpPr/>
          <p:nvPr/>
        </p:nvGrpSpPr>
        <p:grpSpPr>
          <a:xfrm>
            <a:off x="3060897" y="1312532"/>
            <a:ext cx="368987" cy="369016"/>
            <a:chOff x="-63252250" y="1930850"/>
            <a:chExt cx="319000" cy="319025"/>
          </a:xfrm>
        </p:grpSpPr>
        <p:sp>
          <p:nvSpPr>
            <p:cNvPr id="8842" name="Google Shape;8842;p58"/>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8"/>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4" name="Google Shape;8844;p58"/>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5" name="Google Shape;8845;p58"/>
          <p:cNvGrpSpPr/>
          <p:nvPr/>
        </p:nvGrpSpPr>
        <p:grpSpPr>
          <a:xfrm>
            <a:off x="3061808" y="2258743"/>
            <a:ext cx="367165" cy="368091"/>
            <a:chOff x="-63250675" y="2664125"/>
            <a:chExt cx="317425" cy="318225"/>
          </a:xfrm>
        </p:grpSpPr>
        <p:sp>
          <p:nvSpPr>
            <p:cNvPr id="8846" name="Google Shape;8846;p58"/>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8"/>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58"/>
          <p:cNvGrpSpPr/>
          <p:nvPr/>
        </p:nvGrpSpPr>
        <p:grpSpPr>
          <a:xfrm>
            <a:off x="1738471" y="2735150"/>
            <a:ext cx="363522" cy="361266"/>
            <a:chOff x="-61354075" y="1940500"/>
            <a:chExt cx="314275" cy="312325"/>
          </a:xfrm>
        </p:grpSpPr>
        <p:sp>
          <p:nvSpPr>
            <p:cNvPr id="8849" name="Google Shape;8849;p58"/>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8"/>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8"/>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8"/>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3" name="Google Shape;8853;p58"/>
          <p:cNvGrpSpPr/>
          <p:nvPr/>
        </p:nvGrpSpPr>
        <p:grpSpPr>
          <a:xfrm>
            <a:off x="1737098" y="3183702"/>
            <a:ext cx="366269" cy="336195"/>
            <a:chOff x="-61354875" y="2322300"/>
            <a:chExt cx="316650" cy="290650"/>
          </a:xfrm>
        </p:grpSpPr>
        <p:sp>
          <p:nvSpPr>
            <p:cNvPr id="8854" name="Google Shape;8854;p58"/>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8"/>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8"/>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7" name="Google Shape;8857;p58"/>
          <p:cNvGrpSpPr/>
          <p:nvPr/>
        </p:nvGrpSpPr>
        <p:grpSpPr>
          <a:xfrm>
            <a:off x="1737098" y="3611266"/>
            <a:ext cx="366269" cy="366269"/>
            <a:chOff x="-61354875" y="2671225"/>
            <a:chExt cx="316650" cy="316650"/>
          </a:xfrm>
        </p:grpSpPr>
        <p:sp>
          <p:nvSpPr>
            <p:cNvPr id="8858" name="Google Shape;8858;p58"/>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8"/>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8"/>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8"/>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8"/>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58"/>
          <p:cNvGrpSpPr/>
          <p:nvPr/>
        </p:nvGrpSpPr>
        <p:grpSpPr>
          <a:xfrm>
            <a:off x="3952502" y="2731001"/>
            <a:ext cx="368987" cy="369566"/>
            <a:chOff x="-59502375" y="1904375"/>
            <a:chExt cx="319000" cy="319500"/>
          </a:xfrm>
        </p:grpSpPr>
        <p:sp>
          <p:nvSpPr>
            <p:cNvPr id="8864" name="Google Shape;8864;p58"/>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8"/>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8"/>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7" name="Google Shape;8867;p58"/>
          <p:cNvGrpSpPr/>
          <p:nvPr/>
        </p:nvGrpSpPr>
        <p:grpSpPr>
          <a:xfrm>
            <a:off x="1298621" y="1315207"/>
            <a:ext cx="368987" cy="363666"/>
            <a:chOff x="-64774725" y="1916550"/>
            <a:chExt cx="319000" cy="314400"/>
          </a:xfrm>
        </p:grpSpPr>
        <p:sp>
          <p:nvSpPr>
            <p:cNvPr id="8868" name="Google Shape;8868;p58"/>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8"/>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0" name="Google Shape;8870;p58"/>
          <p:cNvGrpSpPr/>
          <p:nvPr/>
        </p:nvGrpSpPr>
        <p:grpSpPr>
          <a:xfrm>
            <a:off x="1299979" y="1792386"/>
            <a:ext cx="366269" cy="369913"/>
            <a:chOff x="-64764500" y="2280550"/>
            <a:chExt cx="316650" cy="319800"/>
          </a:xfrm>
        </p:grpSpPr>
        <p:sp>
          <p:nvSpPr>
            <p:cNvPr id="8871" name="Google Shape;8871;p58"/>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8"/>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3" name="Google Shape;8873;p58"/>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4" name="Google Shape;8874;p58"/>
          <p:cNvGrpSpPr/>
          <p:nvPr/>
        </p:nvGrpSpPr>
        <p:grpSpPr>
          <a:xfrm>
            <a:off x="3512023" y="1352163"/>
            <a:ext cx="365344" cy="289753"/>
            <a:chOff x="-62882850" y="1999375"/>
            <a:chExt cx="315850" cy="250500"/>
          </a:xfrm>
        </p:grpSpPr>
        <p:sp>
          <p:nvSpPr>
            <p:cNvPr id="8875" name="Google Shape;8875;p58"/>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8"/>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7" name="Google Shape;8877;p58"/>
          <p:cNvGrpSpPr/>
          <p:nvPr/>
        </p:nvGrpSpPr>
        <p:grpSpPr>
          <a:xfrm>
            <a:off x="3503362" y="1793745"/>
            <a:ext cx="382665" cy="367194"/>
            <a:chOff x="-62890750" y="2296300"/>
            <a:chExt cx="330825" cy="317450"/>
          </a:xfrm>
        </p:grpSpPr>
        <p:sp>
          <p:nvSpPr>
            <p:cNvPr id="8878" name="Google Shape;8878;p58"/>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8"/>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8"/>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1" name="Google Shape;8881;p58"/>
          <p:cNvGrpSpPr/>
          <p:nvPr/>
        </p:nvGrpSpPr>
        <p:grpSpPr>
          <a:xfrm>
            <a:off x="3512023" y="2259206"/>
            <a:ext cx="365344" cy="367165"/>
            <a:chOff x="-62882850" y="2664925"/>
            <a:chExt cx="315850" cy="317425"/>
          </a:xfrm>
        </p:grpSpPr>
        <p:sp>
          <p:nvSpPr>
            <p:cNvPr id="8882" name="Google Shape;8882;p58"/>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8"/>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4" name="Google Shape;8884;p58"/>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5" name="Google Shape;8885;p58"/>
          <p:cNvGrpSpPr/>
          <p:nvPr/>
        </p:nvGrpSpPr>
        <p:grpSpPr>
          <a:xfrm>
            <a:off x="2183172" y="3171846"/>
            <a:ext cx="366269" cy="359907"/>
            <a:chOff x="-60988625" y="2310475"/>
            <a:chExt cx="316650" cy="311150"/>
          </a:xfrm>
        </p:grpSpPr>
        <p:sp>
          <p:nvSpPr>
            <p:cNvPr id="8886" name="Google Shape;8886;p58"/>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8"/>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8"/>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8"/>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8"/>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8"/>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58"/>
          <p:cNvGrpSpPr/>
          <p:nvPr/>
        </p:nvGrpSpPr>
        <p:grpSpPr>
          <a:xfrm>
            <a:off x="2183634" y="3610009"/>
            <a:ext cx="365344" cy="368785"/>
            <a:chOff x="-60987050" y="2671400"/>
            <a:chExt cx="315850" cy="318825"/>
          </a:xfrm>
        </p:grpSpPr>
        <p:sp>
          <p:nvSpPr>
            <p:cNvPr id="8893" name="Google Shape;8893;p58"/>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8"/>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58"/>
          <p:cNvGrpSpPr/>
          <p:nvPr/>
        </p:nvGrpSpPr>
        <p:grpSpPr>
          <a:xfrm>
            <a:off x="3952500" y="3172771"/>
            <a:ext cx="368987" cy="358056"/>
            <a:chOff x="-59481900" y="2290800"/>
            <a:chExt cx="319000" cy="309550"/>
          </a:xfrm>
        </p:grpSpPr>
        <p:sp>
          <p:nvSpPr>
            <p:cNvPr id="8896" name="Google Shape;8896;p58"/>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8"/>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8"/>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8"/>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8"/>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8"/>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58"/>
          <p:cNvGrpSpPr/>
          <p:nvPr/>
        </p:nvGrpSpPr>
        <p:grpSpPr>
          <a:xfrm>
            <a:off x="1741805" y="1313544"/>
            <a:ext cx="368987" cy="366992"/>
            <a:chOff x="-64401400" y="1914475"/>
            <a:chExt cx="319000" cy="317275"/>
          </a:xfrm>
        </p:grpSpPr>
        <p:sp>
          <p:nvSpPr>
            <p:cNvPr id="8903" name="Google Shape;8903;p58"/>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8"/>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8"/>
            <p:cNvSpPr/>
            <p:nvPr/>
          </p:nvSpPr>
          <p:spPr>
            <a:xfrm>
              <a:off x="-64212375" y="2210450"/>
              <a:ext cx="5525" cy="25"/>
            </a:xfrm>
            <a:custGeom>
              <a:rect b="b" l="l" r="r" t="t"/>
              <a:pathLst>
                <a:path extrusionOk="0" h="1" w="221">
                  <a:moveTo>
                    <a:pt x="1" y="1"/>
                  </a:moveTo>
                  <a:lnTo>
                    <a:pt x="221" y="1"/>
                  </a:ln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6" name="Google Shape;8906;p58"/>
          <p:cNvGrpSpPr/>
          <p:nvPr/>
        </p:nvGrpSpPr>
        <p:grpSpPr>
          <a:xfrm>
            <a:off x="1806493" y="1794583"/>
            <a:ext cx="239610" cy="365517"/>
            <a:chOff x="-64343900" y="2282125"/>
            <a:chExt cx="207150" cy="316000"/>
          </a:xfrm>
        </p:grpSpPr>
        <p:sp>
          <p:nvSpPr>
            <p:cNvPr id="8907" name="Google Shape;8907;p58"/>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8"/>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9" name="Google Shape;8909;p58"/>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0" name="Google Shape;8910;p58"/>
          <p:cNvGrpSpPr/>
          <p:nvPr/>
        </p:nvGrpSpPr>
        <p:grpSpPr>
          <a:xfrm>
            <a:off x="3986941" y="1313804"/>
            <a:ext cx="318873" cy="366471"/>
            <a:chOff x="-62496925" y="1931475"/>
            <a:chExt cx="275675" cy="316825"/>
          </a:xfrm>
        </p:grpSpPr>
        <p:sp>
          <p:nvSpPr>
            <p:cNvPr id="8911" name="Google Shape;8911;p58"/>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8"/>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3" name="Google Shape;8913;p58"/>
          <p:cNvGrpSpPr/>
          <p:nvPr/>
        </p:nvGrpSpPr>
        <p:grpSpPr>
          <a:xfrm>
            <a:off x="3963691" y="1793629"/>
            <a:ext cx="365373" cy="367426"/>
            <a:chOff x="-62516625" y="2297875"/>
            <a:chExt cx="315875" cy="317650"/>
          </a:xfrm>
        </p:grpSpPr>
        <p:sp>
          <p:nvSpPr>
            <p:cNvPr id="8914" name="Google Shape;8914;p58"/>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8"/>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6" name="Google Shape;8916;p58"/>
          <p:cNvGrpSpPr/>
          <p:nvPr/>
        </p:nvGrpSpPr>
        <p:grpSpPr>
          <a:xfrm>
            <a:off x="3962332" y="2275588"/>
            <a:ext cx="368091" cy="334402"/>
            <a:chOff x="-62518200" y="2692475"/>
            <a:chExt cx="318225" cy="289100"/>
          </a:xfrm>
        </p:grpSpPr>
        <p:sp>
          <p:nvSpPr>
            <p:cNvPr id="8917" name="Google Shape;8917;p58"/>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8"/>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9" name="Google Shape;8919;p58"/>
          <p:cNvGrpSpPr/>
          <p:nvPr/>
        </p:nvGrpSpPr>
        <p:grpSpPr>
          <a:xfrm>
            <a:off x="2648986" y="2733112"/>
            <a:ext cx="309793" cy="365344"/>
            <a:chOff x="-60597975" y="1939525"/>
            <a:chExt cx="267825" cy="315850"/>
          </a:xfrm>
        </p:grpSpPr>
        <p:sp>
          <p:nvSpPr>
            <p:cNvPr id="8920" name="Google Shape;8920;p58"/>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8"/>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2" name="Google Shape;8922;p58"/>
          <p:cNvGrpSpPr/>
          <p:nvPr/>
        </p:nvGrpSpPr>
        <p:grpSpPr>
          <a:xfrm>
            <a:off x="2619389" y="3167537"/>
            <a:ext cx="368987" cy="368525"/>
            <a:chOff x="-60620800" y="2304600"/>
            <a:chExt cx="319000" cy="318600"/>
          </a:xfrm>
        </p:grpSpPr>
        <p:sp>
          <p:nvSpPr>
            <p:cNvPr id="8923" name="Google Shape;8923;p58"/>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8"/>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8"/>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58"/>
          <p:cNvGrpSpPr/>
          <p:nvPr/>
        </p:nvGrpSpPr>
        <p:grpSpPr>
          <a:xfrm>
            <a:off x="2620748" y="3663188"/>
            <a:ext cx="366269" cy="262426"/>
            <a:chOff x="-60621600" y="2716100"/>
            <a:chExt cx="316650" cy="226875"/>
          </a:xfrm>
        </p:grpSpPr>
        <p:sp>
          <p:nvSpPr>
            <p:cNvPr id="8927" name="Google Shape;8927;p58"/>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8"/>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58"/>
          <p:cNvGrpSpPr/>
          <p:nvPr/>
        </p:nvGrpSpPr>
        <p:grpSpPr>
          <a:xfrm>
            <a:off x="3957965" y="3611281"/>
            <a:ext cx="358056" cy="366240"/>
            <a:chOff x="-59475600" y="2658625"/>
            <a:chExt cx="309550" cy="316625"/>
          </a:xfrm>
        </p:grpSpPr>
        <p:sp>
          <p:nvSpPr>
            <p:cNvPr id="8930" name="Google Shape;8930;p58"/>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8"/>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8"/>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8"/>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8"/>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8"/>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8"/>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37" name="Google Shape;8937;p58"/>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8"/>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39" name="Google Shape;8939;p58"/>
          <p:cNvGrpSpPr/>
          <p:nvPr/>
        </p:nvGrpSpPr>
        <p:grpSpPr>
          <a:xfrm>
            <a:off x="2233086" y="2259206"/>
            <a:ext cx="263294" cy="367165"/>
            <a:chOff x="-63987100" y="2646800"/>
            <a:chExt cx="227625" cy="317425"/>
          </a:xfrm>
        </p:grpSpPr>
        <p:sp>
          <p:nvSpPr>
            <p:cNvPr id="8940" name="Google Shape;8940;p58"/>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8"/>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58"/>
          <p:cNvGrpSpPr/>
          <p:nvPr/>
        </p:nvGrpSpPr>
        <p:grpSpPr>
          <a:xfrm>
            <a:off x="852428" y="2730827"/>
            <a:ext cx="358056" cy="369913"/>
            <a:chOff x="-62148000" y="1930075"/>
            <a:chExt cx="309550" cy="319800"/>
          </a:xfrm>
        </p:grpSpPr>
        <p:sp>
          <p:nvSpPr>
            <p:cNvPr id="8943" name="Google Shape;8943;p58"/>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8"/>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5" name="Google Shape;8945;p58"/>
          <p:cNvGrpSpPr/>
          <p:nvPr/>
        </p:nvGrpSpPr>
        <p:grpSpPr>
          <a:xfrm>
            <a:off x="849695" y="3169113"/>
            <a:ext cx="363522" cy="365373"/>
            <a:chOff x="-62150375" y="2297875"/>
            <a:chExt cx="314275" cy="315875"/>
          </a:xfrm>
        </p:grpSpPr>
        <p:sp>
          <p:nvSpPr>
            <p:cNvPr id="8946" name="Google Shape;8946;p58"/>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8"/>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8"/>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8"/>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8"/>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58"/>
          <p:cNvGrpSpPr/>
          <p:nvPr/>
        </p:nvGrpSpPr>
        <p:grpSpPr>
          <a:xfrm>
            <a:off x="848322" y="3610356"/>
            <a:ext cx="366269" cy="368091"/>
            <a:chOff x="-62150375" y="2664925"/>
            <a:chExt cx="316650" cy="318225"/>
          </a:xfrm>
        </p:grpSpPr>
        <p:sp>
          <p:nvSpPr>
            <p:cNvPr id="8952" name="Google Shape;8952;p58"/>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8"/>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8"/>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8"/>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58"/>
          <p:cNvGrpSpPr/>
          <p:nvPr/>
        </p:nvGrpSpPr>
        <p:grpSpPr>
          <a:xfrm>
            <a:off x="3065911" y="2731333"/>
            <a:ext cx="367165" cy="368901"/>
            <a:chOff x="-60254550" y="1938025"/>
            <a:chExt cx="317425" cy="318925"/>
          </a:xfrm>
        </p:grpSpPr>
        <p:sp>
          <p:nvSpPr>
            <p:cNvPr id="8957" name="Google Shape;8957;p58"/>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8"/>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8"/>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8"/>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58"/>
          <p:cNvGrpSpPr/>
          <p:nvPr/>
        </p:nvGrpSpPr>
        <p:grpSpPr>
          <a:xfrm>
            <a:off x="3094149" y="3609907"/>
            <a:ext cx="310690" cy="368987"/>
            <a:chOff x="-60232500" y="2671225"/>
            <a:chExt cx="268600" cy="319000"/>
          </a:xfrm>
        </p:grpSpPr>
        <p:sp>
          <p:nvSpPr>
            <p:cNvPr id="8962" name="Google Shape;8962;p58"/>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8"/>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58"/>
          <p:cNvGrpSpPr/>
          <p:nvPr/>
        </p:nvGrpSpPr>
        <p:grpSpPr>
          <a:xfrm>
            <a:off x="2179643" y="4058541"/>
            <a:ext cx="365373" cy="368987"/>
            <a:chOff x="-59100700" y="1911950"/>
            <a:chExt cx="315875" cy="319000"/>
          </a:xfrm>
        </p:grpSpPr>
        <p:sp>
          <p:nvSpPr>
            <p:cNvPr id="8965" name="Google Shape;8965;p58"/>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8"/>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8"/>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8"/>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8"/>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8"/>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8"/>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8"/>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58"/>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8"/>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5" name="Google Shape;8975;p58"/>
          <p:cNvGrpSpPr/>
          <p:nvPr/>
        </p:nvGrpSpPr>
        <p:grpSpPr>
          <a:xfrm>
            <a:off x="2621810" y="1314021"/>
            <a:ext cx="379918" cy="366038"/>
            <a:chOff x="-63665750" y="1914325"/>
            <a:chExt cx="328450" cy="316450"/>
          </a:xfrm>
        </p:grpSpPr>
        <p:sp>
          <p:nvSpPr>
            <p:cNvPr id="8976" name="Google Shape;8976;p58"/>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8"/>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8" name="Google Shape;8978;p58"/>
          <p:cNvGrpSpPr/>
          <p:nvPr/>
        </p:nvGrpSpPr>
        <p:grpSpPr>
          <a:xfrm>
            <a:off x="2626814" y="1793065"/>
            <a:ext cx="369913" cy="368554"/>
            <a:chOff x="-63666550" y="2278975"/>
            <a:chExt cx="319800" cy="318625"/>
          </a:xfrm>
        </p:grpSpPr>
        <p:sp>
          <p:nvSpPr>
            <p:cNvPr id="8979" name="Google Shape;8979;p58"/>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58"/>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58"/>
          <p:cNvGrpSpPr/>
          <p:nvPr/>
        </p:nvGrpSpPr>
        <p:grpSpPr>
          <a:xfrm>
            <a:off x="2624081" y="2259090"/>
            <a:ext cx="375378" cy="367397"/>
            <a:chOff x="-63669700" y="2646600"/>
            <a:chExt cx="324525" cy="317625"/>
          </a:xfrm>
        </p:grpSpPr>
        <p:sp>
          <p:nvSpPr>
            <p:cNvPr id="8982" name="Google Shape;8982;p58"/>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8"/>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4" name="Google Shape;8984;p58"/>
          <p:cNvGrpSpPr/>
          <p:nvPr/>
        </p:nvGrpSpPr>
        <p:grpSpPr>
          <a:xfrm>
            <a:off x="1286361" y="2732418"/>
            <a:ext cx="366269" cy="366732"/>
            <a:chOff x="-61784125" y="1931250"/>
            <a:chExt cx="316650" cy="317050"/>
          </a:xfrm>
        </p:grpSpPr>
        <p:sp>
          <p:nvSpPr>
            <p:cNvPr id="8985" name="Google Shape;8985;p58"/>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8"/>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8"/>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8"/>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9" name="Google Shape;8989;p58"/>
          <p:cNvGrpSpPr/>
          <p:nvPr/>
        </p:nvGrpSpPr>
        <p:grpSpPr>
          <a:xfrm>
            <a:off x="1286360" y="3168665"/>
            <a:ext cx="366269" cy="366269"/>
            <a:chOff x="-61783350" y="2297100"/>
            <a:chExt cx="316650" cy="316650"/>
          </a:xfrm>
        </p:grpSpPr>
        <p:sp>
          <p:nvSpPr>
            <p:cNvPr id="8990" name="Google Shape;8990;p58"/>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8"/>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2" name="Google Shape;8992;p58"/>
          <p:cNvGrpSpPr/>
          <p:nvPr/>
        </p:nvGrpSpPr>
        <p:grpSpPr>
          <a:xfrm>
            <a:off x="1286360" y="3609748"/>
            <a:ext cx="366269" cy="369305"/>
            <a:chOff x="-61782550" y="2664925"/>
            <a:chExt cx="316650" cy="319275"/>
          </a:xfrm>
        </p:grpSpPr>
        <p:sp>
          <p:nvSpPr>
            <p:cNvPr id="8993" name="Google Shape;8993;p58"/>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8"/>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8"/>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6" name="Google Shape;8996;p58"/>
          <p:cNvGrpSpPr/>
          <p:nvPr/>
        </p:nvGrpSpPr>
        <p:grpSpPr>
          <a:xfrm>
            <a:off x="3508137" y="2741136"/>
            <a:ext cx="367165" cy="349294"/>
            <a:chOff x="-59889100" y="1945025"/>
            <a:chExt cx="317425" cy="301975"/>
          </a:xfrm>
        </p:grpSpPr>
        <p:sp>
          <p:nvSpPr>
            <p:cNvPr id="8997" name="Google Shape;8997;p58"/>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8"/>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8"/>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8"/>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1" name="Google Shape;9001;p58"/>
          <p:cNvGrpSpPr/>
          <p:nvPr/>
        </p:nvGrpSpPr>
        <p:grpSpPr>
          <a:xfrm>
            <a:off x="3040249" y="3168589"/>
            <a:ext cx="366648" cy="366420"/>
            <a:chOff x="6479471" y="2079003"/>
            <a:chExt cx="348923" cy="348706"/>
          </a:xfrm>
        </p:grpSpPr>
        <p:sp>
          <p:nvSpPr>
            <p:cNvPr id="9002" name="Google Shape;9002;p58"/>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3" name="Google Shape;9003;p58"/>
            <p:cNvGrpSpPr/>
            <p:nvPr/>
          </p:nvGrpSpPr>
          <p:grpSpPr>
            <a:xfrm>
              <a:off x="6520582" y="2079003"/>
              <a:ext cx="307811" cy="348706"/>
              <a:chOff x="-60218325" y="2304850"/>
              <a:chExt cx="279625" cy="316775"/>
            </a:xfrm>
          </p:grpSpPr>
          <p:sp>
            <p:nvSpPr>
              <p:cNvPr id="9004" name="Google Shape;9004;p58"/>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8"/>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8"/>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8"/>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8"/>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8"/>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8"/>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011" name="Google Shape;9011;p58"/>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2" name="Google Shape;9012;p58"/>
          <p:cNvGrpSpPr/>
          <p:nvPr/>
        </p:nvGrpSpPr>
        <p:grpSpPr>
          <a:xfrm>
            <a:off x="3507226" y="3611671"/>
            <a:ext cx="368987" cy="365459"/>
            <a:chOff x="-59889100" y="2671925"/>
            <a:chExt cx="319000" cy="315950"/>
          </a:xfrm>
        </p:grpSpPr>
        <p:sp>
          <p:nvSpPr>
            <p:cNvPr id="9013" name="Google Shape;9013;p58"/>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8"/>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8"/>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8"/>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58"/>
          <p:cNvGrpSpPr/>
          <p:nvPr/>
        </p:nvGrpSpPr>
        <p:grpSpPr>
          <a:xfrm>
            <a:off x="2620204" y="4054176"/>
            <a:ext cx="367165" cy="366269"/>
            <a:chOff x="-59092025" y="2296300"/>
            <a:chExt cx="317425" cy="316650"/>
          </a:xfrm>
        </p:grpSpPr>
        <p:sp>
          <p:nvSpPr>
            <p:cNvPr id="9018" name="Google Shape;9018;p58"/>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8"/>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0" name="Google Shape;9020;p58"/>
          <p:cNvGrpSpPr/>
          <p:nvPr/>
        </p:nvGrpSpPr>
        <p:grpSpPr>
          <a:xfrm>
            <a:off x="4865611" y="1305095"/>
            <a:ext cx="353174" cy="347599"/>
            <a:chOff x="683125" y="1955275"/>
            <a:chExt cx="299325" cy="294600"/>
          </a:xfrm>
        </p:grpSpPr>
        <p:sp>
          <p:nvSpPr>
            <p:cNvPr id="9021" name="Google Shape;9021;p58"/>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8"/>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8"/>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8"/>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58"/>
          <p:cNvGrpSpPr/>
          <p:nvPr/>
        </p:nvGrpSpPr>
        <p:grpSpPr>
          <a:xfrm>
            <a:off x="4866541" y="1755653"/>
            <a:ext cx="351315" cy="349486"/>
            <a:chOff x="685475" y="2318350"/>
            <a:chExt cx="297750" cy="296200"/>
          </a:xfrm>
        </p:grpSpPr>
        <p:sp>
          <p:nvSpPr>
            <p:cNvPr id="9026" name="Google Shape;9026;p58"/>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8"/>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8"/>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58"/>
          <p:cNvGrpSpPr/>
          <p:nvPr/>
        </p:nvGrpSpPr>
        <p:grpSpPr>
          <a:xfrm>
            <a:off x="7094699" y="1304859"/>
            <a:ext cx="309517" cy="348071"/>
            <a:chOff x="2523000" y="1954875"/>
            <a:chExt cx="262325" cy="295000"/>
          </a:xfrm>
        </p:grpSpPr>
        <p:sp>
          <p:nvSpPr>
            <p:cNvPr id="9030" name="Google Shape;9030;p58"/>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8"/>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58"/>
          <p:cNvGrpSpPr/>
          <p:nvPr/>
        </p:nvGrpSpPr>
        <p:grpSpPr>
          <a:xfrm>
            <a:off x="7073800" y="1756125"/>
            <a:ext cx="351315" cy="348542"/>
            <a:chOff x="2508825" y="2318350"/>
            <a:chExt cx="297750" cy="295400"/>
          </a:xfrm>
        </p:grpSpPr>
        <p:sp>
          <p:nvSpPr>
            <p:cNvPr id="9033" name="Google Shape;9033;p58"/>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8"/>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5" name="Google Shape;9035;p58"/>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6" name="Google Shape;9036;p58"/>
          <p:cNvGrpSpPr/>
          <p:nvPr/>
        </p:nvGrpSpPr>
        <p:grpSpPr>
          <a:xfrm>
            <a:off x="5747373" y="2670178"/>
            <a:ext cx="347599" cy="348513"/>
            <a:chOff x="4321150" y="1946600"/>
            <a:chExt cx="294600" cy="295375"/>
          </a:xfrm>
        </p:grpSpPr>
        <p:sp>
          <p:nvSpPr>
            <p:cNvPr id="9037" name="Google Shape;9037;p58"/>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8"/>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8"/>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0" name="Google Shape;9040;p58"/>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8"/>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8"/>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8"/>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4" name="Google Shape;9044;p58"/>
          <p:cNvGrpSpPr/>
          <p:nvPr/>
        </p:nvGrpSpPr>
        <p:grpSpPr>
          <a:xfrm>
            <a:off x="5309921" y="1756125"/>
            <a:ext cx="352230" cy="348542"/>
            <a:chOff x="1049375" y="2318350"/>
            <a:chExt cx="298525" cy="295400"/>
          </a:xfrm>
        </p:grpSpPr>
        <p:sp>
          <p:nvSpPr>
            <p:cNvPr id="9045" name="Google Shape;9045;p58"/>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8"/>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8"/>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8"/>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9" name="Google Shape;9049;p58"/>
          <p:cNvGrpSpPr/>
          <p:nvPr/>
        </p:nvGrpSpPr>
        <p:grpSpPr>
          <a:xfrm>
            <a:off x="5310393" y="2196576"/>
            <a:ext cx="351286" cy="351286"/>
            <a:chOff x="1049375" y="2680675"/>
            <a:chExt cx="297725" cy="297725"/>
          </a:xfrm>
        </p:grpSpPr>
        <p:sp>
          <p:nvSpPr>
            <p:cNvPr id="9050" name="Google Shape;9050;p58"/>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8"/>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58"/>
          <p:cNvGrpSpPr/>
          <p:nvPr/>
        </p:nvGrpSpPr>
        <p:grpSpPr>
          <a:xfrm>
            <a:off x="7523845" y="1304623"/>
            <a:ext cx="348513" cy="348542"/>
            <a:chOff x="2872725" y="1954475"/>
            <a:chExt cx="295375" cy="295400"/>
          </a:xfrm>
        </p:grpSpPr>
        <p:sp>
          <p:nvSpPr>
            <p:cNvPr id="9053" name="Google Shape;9053;p58"/>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8"/>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8"/>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6" name="Google Shape;9056;p58"/>
          <p:cNvGrpSpPr/>
          <p:nvPr/>
        </p:nvGrpSpPr>
        <p:grpSpPr>
          <a:xfrm>
            <a:off x="7545216" y="1755196"/>
            <a:ext cx="305771" cy="350401"/>
            <a:chOff x="2890050" y="2318350"/>
            <a:chExt cx="259150" cy="296975"/>
          </a:xfrm>
        </p:grpSpPr>
        <p:sp>
          <p:nvSpPr>
            <p:cNvPr id="9057" name="Google Shape;9057;p58"/>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8"/>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9" name="Google Shape;9059;p58"/>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0" name="Google Shape;9060;p58"/>
          <p:cNvGrpSpPr/>
          <p:nvPr/>
        </p:nvGrpSpPr>
        <p:grpSpPr>
          <a:xfrm>
            <a:off x="6187732" y="2670650"/>
            <a:ext cx="347569" cy="347569"/>
            <a:chOff x="4685050" y="1945825"/>
            <a:chExt cx="294575" cy="294575"/>
          </a:xfrm>
        </p:grpSpPr>
        <p:sp>
          <p:nvSpPr>
            <p:cNvPr id="9061" name="Google Shape;9061;p58"/>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8"/>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8"/>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8"/>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8"/>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6" name="Google Shape;9066;p58"/>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8"/>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8" name="Google Shape;9068;p58"/>
          <p:cNvGrpSpPr/>
          <p:nvPr/>
        </p:nvGrpSpPr>
        <p:grpSpPr>
          <a:xfrm>
            <a:off x="7958004" y="3159625"/>
            <a:ext cx="348513" cy="347599"/>
            <a:chOff x="6131900" y="2301825"/>
            <a:chExt cx="295375" cy="294600"/>
          </a:xfrm>
        </p:grpSpPr>
        <p:sp>
          <p:nvSpPr>
            <p:cNvPr id="9069" name="Google Shape;9069;p58"/>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8"/>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8"/>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8"/>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3" name="Google Shape;9073;p58"/>
          <p:cNvGrpSpPr/>
          <p:nvPr/>
        </p:nvGrpSpPr>
        <p:grpSpPr>
          <a:xfrm>
            <a:off x="5753997" y="1304166"/>
            <a:ext cx="351315" cy="349457"/>
            <a:chOff x="1412450" y="1954475"/>
            <a:chExt cx="297750" cy="296175"/>
          </a:xfrm>
        </p:grpSpPr>
        <p:sp>
          <p:nvSpPr>
            <p:cNvPr id="9074" name="Google Shape;9074;p58"/>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8"/>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6" name="Google Shape;9076;p58"/>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7" name="Google Shape;9077;p58"/>
          <p:cNvGrpSpPr/>
          <p:nvPr/>
        </p:nvGrpSpPr>
        <p:grpSpPr>
          <a:xfrm>
            <a:off x="5753997" y="2196694"/>
            <a:ext cx="351315" cy="351050"/>
            <a:chOff x="1413250" y="2680675"/>
            <a:chExt cx="297750" cy="297525"/>
          </a:xfrm>
        </p:grpSpPr>
        <p:sp>
          <p:nvSpPr>
            <p:cNvPr id="9078" name="Google Shape;9078;p58"/>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8"/>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8"/>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8"/>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2" name="Google Shape;9082;p58"/>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8"/>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8"/>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5" name="Google Shape;9085;p58"/>
          <p:cNvGrpSpPr/>
          <p:nvPr/>
        </p:nvGrpSpPr>
        <p:grpSpPr>
          <a:xfrm>
            <a:off x="6630407" y="2670311"/>
            <a:ext cx="350371" cy="348247"/>
            <a:chOff x="5045775" y="1946400"/>
            <a:chExt cx="296950" cy="295150"/>
          </a:xfrm>
        </p:grpSpPr>
        <p:sp>
          <p:nvSpPr>
            <p:cNvPr id="9086" name="Google Shape;9086;p58"/>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8"/>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8" name="Google Shape;9088;p58"/>
          <p:cNvGrpSpPr/>
          <p:nvPr/>
        </p:nvGrpSpPr>
        <p:grpSpPr>
          <a:xfrm>
            <a:off x="6629006" y="3179138"/>
            <a:ext cx="353174" cy="308573"/>
            <a:chOff x="5046550" y="2327025"/>
            <a:chExt cx="299325" cy="261525"/>
          </a:xfrm>
        </p:grpSpPr>
        <p:sp>
          <p:nvSpPr>
            <p:cNvPr id="9089" name="Google Shape;9089;p58"/>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8"/>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8"/>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2" name="Google Shape;9092;p58"/>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3" name="Google Shape;9093;p58"/>
          <p:cNvGrpSpPr/>
          <p:nvPr/>
        </p:nvGrpSpPr>
        <p:grpSpPr>
          <a:xfrm>
            <a:off x="7956604" y="3608476"/>
            <a:ext cx="351315" cy="348513"/>
            <a:chOff x="6167350" y="2672800"/>
            <a:chExt cx="297750" cy="295375"/>
          </a:xfrm>
        </p:grpSpPr>
        <p:sp>
          <p:nvSpPr>
            <p:cNvPr id="9094" name="Google Shape;9094;p58"/>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8"/>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8"/>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8"/>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8"/>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9" name="Google Shape;9099;p58"/>
          <p:cNvGrpSpPr/>
          <p:nvPr/>
        </p:nvGrpSpPr>
        <p:grpSpPr>
          <a:xfrm>
            <a:off x="6197601" y="1303709"/>
            <a:ext cx="347599" cy="350371"/>
            <a:chOff x="1777925" y="1953700"/>
            <a:chExt cx="294600" cy="296950"/>
          </a:xfrm>
        </p:grpSpPr>
        <p:sp>
          <p:nvSpPr>
            <p:cNvPr id="9100" name="Google Shape;9100;p58"/>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8"/>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8"/>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8"/>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58"/>
          <p:cNvGrpSpPr/>
          <p:nvPr/>
        </p:nvGrpSpPr>
        <p:grpSpPr>
          <a:xfrm>
            <a:off x="6213411" y="1756597"/>
            <a:ext cx="315977" cy="347599"/>
            <a:chOff x="1790525" y="2319150"/>
            <a:chExt cx="267800" cy="294600"/>
          </a:xfrm>
        </p:grpSpPr>
        <p:sp>
          <p:nvSpPr>
            <p:cNvPr id="9105" name="Google Shape;9105;p58"/>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8"/>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7" name="Google Shape;9107;p58"/>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8" name="Google Shape;9108;p58"/>
          <p:cNvGrpSpPr/>
          <p:nvPr/>
        </p:nvGrpSpPr>
        <p:grpSpPr>
          <a:xfrm>
            <a:off x="4866386" y="2670163"/>
            <a:ext cx="349457" cy="348542"/>
            <a:chOff x="3599700" y="1954475"/>
            <a:chExt cx="296175" cy="295400"/>
          </a:xfrm>
        </p:grpSpPr>
        <p:sp>
          <p:nvSpPr>
            <p:cNvPr id="9109" name="Google Shape;9109;p58"/>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8"/>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8"/>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58"/>
          <p:cNvGrpSpPr/>
          <p:nvPr/>
        </p:nvGrpSpPr>
        <p:grpSpPr>
          <a:xfrm>
            <a:off x="4867316" y="3159626"/>
            <a:ext cx="347599" cy="347599"/>
            <a:chOff x="3601275" y="2319150"/>
            <a:chExt cx="294600" cy="294600"/>
          </a:xfrm>
        </p:grpSpPr>
        <p:sp>
          <p:nvSpPr>
            <p:cNvPr id="9113" name="Google Shape;9113;p58"/>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8"/>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5" name="Google Shape;9115;p58"/>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6" name="Google Shape;9116;p58"/>
          <p:cNvGrpSpPr/>
          <p:nvPr/>
        </p:nvGrpSpPr>
        <p:grpSpPr>
          <a:xfrm>
            <a:off x="7087019" y="2669721"/>
            <a:ext cx="328071" cy="349427"/>
            <a:chOff x="5421475" y="1945825"/>
            <a:chExt cx="278050" cy="296150"/>
          </a:xfrm>
        </p:grpSpPr>
        <p:sp>
          <p:nvSpPr>
            <p:cNvPr id="9117" name="Google Shape;9117;p58"/>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58"/>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8"/>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8"/>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8"/>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58"/>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58"/>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8"/>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5" name="Google Shape;9125;p58"/>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6" name="Google Shape;9126;p58"/>
          <p:cNvGrpSpPr/>
          <p:nvPr/>
        </p:nvGrpSpPr>
        <p:grpSpPr>
          <a:xfrm>
            <a:off x="7075869" y="3670273"/>
            <a:ext cx="350371" cy="224918"/>
            <a:chOff x="5411225" y="2726350"/>
            <a:chExt cx="296950" cy="190625"/>
          </a:xfrm>
        </p:grpSpPr>
        <p:sp>
          <p:nvSpPr>
            <p:cNvPr id="9127" name="Google Shape;9127;p58"/>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8"/>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58"/>
          <p:cNvGrpSpPr/>
          <p:nvPr/>
        </p:nvGrpSpPr>
        <p:grpSpPr>
          <a:xfrm>
            <a:off x="6185904" y="4059546"/>
            <a:ext cx="351286" cy="326390"/>
            <a:chOff x="6524150" y="1938725"/>
            <a:chExt cx="297725" cy="276625"/>
          </a:xfrm>
        </p:grpSpPr>
        <p:sp>
          <p:nvSpPr>
            <p:cNvPr id="9130" name="Google Shape;9130;p58"/>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8"/>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8"/>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8"/>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4" name="Google Shape;9134;p58"/>
          <p:cNvGrpSpPr/>
          <p:nvPr/>
        </p:nvGrpSpPr>
        <p:grpSpPr>
          <a:xfrm>
            <a:off x="6631047" y="1756007"/>
            <a:ext cx="363380" cy="348778"/>
            <a:chOff x="2140225" y="2318650"/>
            <a:chExt cx="307975" cy="295600"/>
          </a:xfrm>
        </p:grpSpPr>
        <p:sp>
          <p:nvSpPr>
            <p:cNvPr id="9135" name="Google Shape;9135;p58"/>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8"/>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58"/>
          <p:cNvGrpSpPr/>
          <p:nvPr/>
        </p:nvGrpSpPr>
        <p:grpSpPr>
          <a:xfrm>
            <a:off x="6636607" y="2197505"/>
            <a:ext cx="352259" cy="349427"/>
            <a:chOff x="2139425" y="2682250"/>
            <a:chExt cx="298550" cy="296150"/>
          </a:xfrm>
        </p:grpSpPr>
        <p:sp>
          <p:nvSpPr>
            <p:cNvPr id="9138" name="Google Shape;9138;p58"/>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8"/>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8"/>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8"/>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58"/>
          <p:cNvGrpSpPr/>
          <p:nvPr/>
        </p:nvGrpSpPr>
        <p:grpSpPr>
          <a:xfrm>
            <a:off x="5301219" y="2711991"/>
            <a:ext cx="350401" cy="264888"/>
            <a:chOff x="3962775" y="1990700"/>
            <a:chExt cx="296975" cy="224500"/>
          </a:xfrm>
        </p:grpSpPr>
        <p:sp>
          <p:nvSpPr>
            <p:cNvPr id="9143" name="Google Shape;9143;p58"/>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8"/>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8"/>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8"/>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7" name="Google Shape;9147;p58"/>
          <p:cNvGrpSpPr/>
          <p:nvPr/>
        </p:nvGrpSpPr>
        <p:grpSpPr>
          <a:xfrm>
            <a:off x="5301691" y="3158697"/>
            <a:ext cx="349457" cy="349457"/>
            <a:chOff x="3963575" y="2317575"/>
            <a:chExt cx="296175" cy="296175"/>
          </a:xfrm>
        </p:grpSpPr>
        <p:sp>
          <p:nvSpPr>
            <p:cNvPr id="9148" name="Google Shape;9148;p58"/>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8"/>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8"/>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8"/>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8"/>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8"/>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8"/>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8"/>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8"/>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8"/>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8"/>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8"/>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8"/>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8"/>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8"/>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8"/>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58"/>
          <p:cNvGrpSpPr/>
          <p:nvPr/>
        </p:nvGrpSpPr>
        <p:grpSpPr>
          <a:xfrm>
            <a:off x="5301691" y="3608476"/>
            <a:ext cx="349457" cy="348513"/>
            <a:chOff x="3962775" y="2683025"/>
            <a:chExt cx="296175" cy="295375"/>
          </a:xfrm>
        </p:grpSpPr>
        <p:sp>
          <p:nvSpPr>
            <p:cNvPr id="9165" name="Google Shape;9165;p58"/>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8"/>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8"/>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8" name="Google Shape;9168;p58"/>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9" name="Google Shape;9169;p58"/>
          <p:cNvGrpSpPr/>
          <p:nvPr/>
        </p:nvGrpSpPr>
        <p:grpSpPr>
          <a:xfrm>
            <a:off x="7516228" y="3159168"/>
            <a:ext cx="348513" cy="348513"/>
            <a:chOff x="5775900" y="2308125"/>
            <a:chExt cx="295375" cy="295375"/>
          </a:xfrm>
        </p:grpSpPr>
        <p:sp>
          <p:nvSpPr>
            <p:cNvPr id="9170" name="Google Shape;9170;p58"/>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8"/>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8"/>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8"/>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8"/>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58"/>
          <p:cNvGrpSpPr/>
          <p:nvPr/>
        </p:nvGrpSpPr>
        <p:grpSpPr>
          <a:xfrm>
            <a:off x="7537142" y="3608004"/>
            <a:ext cx="306686" cy="349457"/>
            <a:chOff x="5794025" y="2673575"/>
            <a:chExt cx="259925" cy="296175"/>
          </a:xfrm>
        </p:grpSpPr>
        <p:sp>
          <p:nvSpPr>
            <p:cNvPr id="9176" name="Google Shape;9176;p58"/>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8"/>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8" name="Google Shape;9178;p58"/>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8"/>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0" name="Google Shape;9180;p58"/>
          <p:cNvGrpSpPr/>
          <p:nvPr/>
        </p:nvGrpSpPr>
        <p:grpSpPr>
          <a:xfrm>
            <a:off x="6637536" y="1304166"/>
            <a:ext cx="350401" cy="349457"/>
            <a:chOff x="2141000" y="1954475"/>
            <a:chExt cx="296975" cy="296175"/>
          </a:xfrm>
        </p:grpSpPr>
        <p:sp>
          <p:nvSpPr>
            <p:cNvPr id="9181" name="Google Shape;9181;p58"/>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8"/>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8"/>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8"/>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88" name="Shape 9188"/>
        <p:cNvGrpSpPr/>
        <p:nvPr/>
      </p:nvGrpSpPr>
      <p:grpSpPr>
        <a:xfrm>
          <a:off x="0" y="0"/>
          <a:ext cx="0" cy="0"/>
          <a:chOff x="0" y="0"/>
          <a:chExt cx="0" cy="0"/>
        </a:xfrm>
      </p:grpSpPr>
      <p:sp>
        <p:nvSpPr>
          <p:cNvPr id="9189" name="Google Shape;9189;p59"/>
          <p:cNvSpPr txBox="1"/>
          <p:nvPr>
            <p:ph idx="4294967295" type="title"/>
          </p:nvPr>
        </p:nvSpPr>
        <p:spPr>
          <a:xfrm>
            <a:off x="849675"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9190" name="Google Shape;9190;p59"/>
          <p:cNvSpPr txBox="1"/>
          <p:nvPr>
            <p:ph idx="4294967295" type="title"/>
          </p:nvPr>
        </p:nvSpPr>
        <p:spPr>
          <a:xfrm>
            <a:off x="4858400"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9191" name="Google Shape;9191;p59"/>
          <p:cNvGrpSpPr/>
          <p:nvPr/>
        </p:nvGrpSpPr>
        <p:grpSpPr>
          <a:xfrm>
            <a:off x="882957" y="1306638"/>
            <a:ext cx="292442" cy="355741"/>
            <a:chOff x="-35830350" y="1912725"/>
            <a:chExt cx="241050" cy="293225"/>
          </a:xfrm>
        </p:grpSpPr>
        <p:sp>
          <p:nvSpPr>
            <p:cNvPr id="9192" name="Google Shape;9192;p59"/>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9"/>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4" name="Google Shape;9194;p59"/>
          <p:cNvGrpSpPr/>
          <p:nvPr/>
        </p:nvGrpSpPr>
        <p:grpSpPr>
          <a:xfrm>
            <a:off x="851444" y="1766235"/>
            <a:ext cx="355468" cy="353587"/>
            <a:chOff x="-35854750" y="2272675"/>
            <a:chExt cx="293000" cy="291450"/>
          </a:xfrm>
        </p:grpSpPr>
        <p:sp>
          <p:nvSpPr>
            <p:cNvPr id="9195" name="Google Shape;9195;p59"/>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9"/>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9"/>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8" name="Google Shape;9198;p59"/>
          <p:cNvGrpSpPr/>
          <p:nvPr/>
        </p:nvGrpSpPr>
        <p:grpSpPr>
          <a:xfrm>
            <a:off x="850958" y="2220821"/>
            <a:ext cx="356438" cy="354558"/>
            <a:chOff x="-35853975" y="2631825"/>
            <a:chExt cx="293800" cy="292250"/>
          </a:xfrm>
        </p:grpSpPr>
        <p:sp>
          <p:nvSpPr>
            <p:cNvPr id="9199" name="Google Shape;9199;p59"/>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9"/>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9"/>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9"/>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9"/>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4" name="Google Shape;9204;p59"/>
          <p:cNvGrpSpPr/>
          <p:nvPr/>
        </p:nvGrpSpPr>
        <p:grpSpPr>
          <a:xfrm>
            <a:off x="3089562" y="1307714"/>
            <a:ext cx="353587" cy="353587"/>
            <a:chOff x="-34032200" y="1916675"/>
            <a:chExt cx="291450" cy="291450"/>
          </a:xfrm>
        </p:grpSpPr>
        <p:sp>
          <p:nvSpPr>
            <p:cNvPr id="9205" name="Google Shape;9205;p59"/>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9"/>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9"/>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9"/>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9" name="Google Shape;9209;p59"/>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0" name="Google Shape;9210;p59"/>
          <p:cNvGrpSpPr/>
          <p:nvPr/>
        </p:nvGrpSpPr>
        <p:grpSpPr>
          <a:xfrm>
            <a:off x="3089092" y="2220821"/>
            <a:ext cx="354527" cy="354558"/>
            <a:chOff x="-34032200" y="2634975"/>
            <a:chExt cx="292225" cy="292250"/>
          </a:xfrm>
        </p:grpSpPr>
        <p:sp>
          <p:nvSpPr>
            <p:cNvPr id="9211" name="Google Shape;9211;p59"/>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9"/>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9"/>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4" name="Google Shape;9214;p59"/>
          <p:cNvGrpSpPr/>
          <p:nvPr/>
        </p:nvGrpSpPr>
        <p:grpSpPr>
          <a:xfrm>
            <a:off x="1739487" y="2687069"/>
            <a:ext cx="358379" cy="354527"/>
            <a:chOff x="-32245875" y="1938725"/>
            <a:chExt cx="295400" cy="292225"/>
          </a:xfrm>
        </p:grpSpPr>
        <p:sp>
          <p:nvSpPr>
            <p:cNvPr id="9215" name="Google Shape;9215;p59"/>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9"/>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9"/>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8" name="Google Shape;9218;p59"/>
          <p:cNvGrpSpPr/>
          <p:nvPr/>
        </p:nvGrpSpPr>
        <p:grpSpPr>
          <a:xfrm>
            <a:off x="1736150" y="3156468"/>
            <a:ext cx="365052" cy="352162"/>
            <a:chOff x="-32243500" y="2299850"/>
            <a:chExt cx="300900" cy="290275"/>
          </a:xfrm>
        </p:grpSpPr>
        <p:sp>
          <p:nvSpPr>
            <p:cNvPr id="9219" name="Google Shape;9219;p59"/>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59"/>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1" name="Google Shape;9221;p59"/>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2" name="Google Shape;9222;p59"/>
          <p:cNvGrpSpPr/>
          <p:nvPr/>
        </p:nvGrpSpPr>
        <p:grpSpPr>
          <a:xfrm>
            <a:off x="1299432" y="1306759"/>
            <a:ext cx="354527" cy="355498"/>
            <a:chOff x="-35495600" y="1912725"/>
            <a:chExt cx="292225" cy="293025"/>
          </a:xfrm>
        </p:grpSpPr>
        <p:sp>
          <p:nvSpPr>
            <p:cNvPr id="9223" name="Google Shape;9223;p59"/>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59"/>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59"/>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6" name="Google Shape;9226;p59"/>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7" name="Google Shape;9227;p59"/>
          <p:cNvGrpSpPr/>
          <p:nvPr/>
        </p:nvGrpSpPr>
        <p:grpSpPr>
          <a:xfrm>
            <a:off x="1299432" y="2221307"/>
            <a:ext cx="354527" cy="353587"/>
            <a:chOff x="-35495600" y="2631825"/>
            <a:chExt cx="292225" cy="291450"/>
          </a:xfrm>
        </p:grpSpPr>
        <p:sp>
          <p:nvSpPr>
            <p:cNvPr id="9228" name="Google Shape;9228;p59"/>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9"/>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9"/>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9"/>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2" name="Google Shape;9232;p59"/>
          <p:cNvGrpSpPr/>
          <p:nvPr/>
        </p:nvGrpSpPr>
        <p:grpSpPr>
          <a:xfrm>
            <a:off x="3537081" y="1307714"/>
            <a:ext cx="353587" cy="353587"/>
            <a:chOff x="-33673825" y="1916675"/>
            <a:chExt cx="291450" cy="291450"/>
          </a:xfrm>
        </p:grpSpPr>
        <p:sp>
          <p:nvSpPr>
            <p:cNvPr id="9233" name="Google Shape;9233;p59"/>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59"/>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9"/>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9"/>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7" name="Google Shape;9237;p59"/>
          <p:cNvGrpSpPr/>
          <p:nvPr/>
        </p:nvGrpSpPr>
        <p:grpSpPr>
          <a:xfrm>
            <a:off x="3534700" y="1765295"/>
            <a:ext cx="358349" cy="355468"/>
            <a:chOff x="-33676975" y="2275050"/>
            <a:chExt cx="295375" cy="293000"/>
          </a:xfrm>
        </p:grpSpPr>
        <p:sp>
          <p:nvSpPr>
            <p:cNvPr id="9238" name="Google Shape;9238;p59"/>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9"/>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59"/>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59"/>
          <p:cNvGrpSpPr/>
          <p:nvPr/>
        </p:nvGrpSpPr>
        <p:grpSpPr>
          <a:xfrm>
            <a:off x="3537081" y="2220594"/>
            <a:ext cx="353587" cy="355013"/>
            <a:chOff x="-33673825" y="2634975"/>
            <a:chExt cx="291450" cy="292625"/>
          </a:xfrm>
        </p:grpSpPr>
        <p:sp>
          <p:nvSpPr>
            <p:cNvPr id="9242" name="Google Shape;9242;p59"/>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9"/>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4" name="Google Shape;9244;p59"/>
          <p:cNvGrpSpPr/>
          <p:nvPr/>
        </p:nvGrpSpPr>
        <p:grpSpPr>
          <a:xfrm>
            <a:off x="2205089" y="2687509"/>
            <a:ext cx="329687" cy="353648"/>
            <a:chOff x="-31874100" y="1939525"/>
            <a:chExt cx="271750" cy="291500"/>
          </a:xfrm>
        </p:grpSpPr>
        <p:sp>
          <p:nvSpPr>
            <p:cNvPr id="9245" name="Google Shape;9245;p59"/>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9"/>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7" name="Google Shape;9247;p59"/>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8" name="Google Shape;9248;p59"/>
          <p:cNvGrpSpPr/>
          <p:nvPr/>
        </p:nvGrpSpPr>
        <p:grpSpPr>
          <a:xfrm>
            <a:off x="2186451" y="3616531"/>
            <a:ext cx="366963" cy="352768"/>
            <a:chOff x="-31889075" y="2658950"/>
            <a:chExt cx="302475" cy="290775"/>
          </a:xfrm>
        </p:grpSpPr>
        <p:sp>
          <p:nvSpPr>
            <p:cNvPr id="9249" name="Google Shape;9249;p59"/>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59"/>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1" name="Google Shape;9251;p59"/>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2" name="Google Shape;9252;p59"/>
          <p:cNvGrpSpPr/>
          <p:nvPr/>
        </p:nvGrpSpPr>
        <p:grpSpPr>
          <a:xfrm>
            <a:off x="1747421" y="1306759"/>
            <a:ext cx="354527" cy="355498"/>
            <a:chOff x="-35136450" y="1912725"/>
            <a:chExt cx="292225" cy="293025"/>
          </a:xfrm>
        </p:grpSpPr>
        <p:sp>
          <p:nvSpPr>
            <p:cNvPr id="9253" name="Google Shape;9253;p59"/>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9"/>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9"/>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6" name="Google Shape;9256;p59"/>
          <p:cNvGrpSpPr/>
          <p:nvPr/>
        </p:nvGrpSpPr>
        <p:grpSpPr>
          <a:xfrm>
            <a:off x="1747891" y="1765978"/>
            <a:ext cx="353587" cy="354103"/>
            <a:chOff x="-35134875" y="2272675"/>
            <a:chExt cx="291450" cy="291875"/>
          </a:xfrm>
        </p:grpSpPr>
        <p:sp>
          <p:nvSpPr>
            <p:cNvPr id="9257" name="Google Shape;9257;p59"/>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59"/>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59"/>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59"/>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1" name="Google Shape;9261;p59"/>
          <p:cNvGrpSpPr/>
          <p:nvPr/>
        </p:nvGrpSpPr>
        <p:grpSpPr>
          <a:xfrm>
            <a:off x="1789458" y="2221307"/>
            <a:ext cx="270453" cy="353587"/>
            <a:chOff x="-35101800" y="2631050"/>
            <a:chExt cx="222925" cy="291450"/>
          </a:xfrm>
        </p:grpSpPr>
        <p:sp>
          <p:nvSpPr>
            <p:cNvPr id="9262" name="Google Shape;9262;p59"/>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59"/>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59"/>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59"/>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6" name="Google Shape;9266;p59"/>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7" name="Google Shape;9267;p59"/>
          <p:cNvGrpSpPr/>
          <p:nvPr/>
        </p:nvGrpSpPr>
        <p:grpSpPr>
          <a:xfrm>
            <a:off x="3977510" y="1765295"/>
            <a:ext cx="353587" cy="355468"/>
            <a:chOff x="-33314675" y="2275050"/>
            <a:chExt cx="291450" cy="293000"/>
          </a:xfrm>
        </p:grpSpPr>
        <p:sp>
          <p:nvSpPr>
            <p:cNvPr id="9268" name="Google Shape;9268;p59"/>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59"/>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9"/>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1" name="Google Shape;9271;p59"/>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2" name="Google Shape;9272;p59"/>
          <p:cNvGrpSpPr/>
          <p:nvPr/>
        </p:nvGrpSpPr>
        <p:grpSpPr>
          <a:xfrm>
            <a:off x="2639701" y="2687555"/>
            <a:ext cx="353587" cy="353557"/>
            <a:chOff x="-31523625" y="1939525"/>
            <a:chExt cx="291450" cy="291425"/>
          </a:xfrm>
        </p:grpSpPr>
        <p:sp>
          <p:nvSpPr>
            <p:cNvPr id="9273" name="Google Shape;9273;p59"/>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9"/>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9"/>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59"/>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59"/>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9"/>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59"/>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9"/>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9"/>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9"/>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59"/>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4" name="Google Shape;9284;p59"/>
          <p:cNvGrpSpPr/>
          <p:nvPr/>
        </p:nvGrpSpPr>
        <p:grpSpPr>
          <a:xfrm>
            <a:off x="2638746" y="3155755"/>
            <a:ext cx="355498" cy="353587"/>
            <a:chOff x="-31523625" y="2298675"/>
            <a:chExt cx="293025" cy="291450"/>
          </a:xfrm>
        </p:grpSpPr>
        <p:sp>
          <p:nvSpPr>
            <p:cNvPr id="9285" name="Google Shape;9285;p59"/>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9"/>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9"/>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8" name="Google Shape;9288;p59"/>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9"/>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0" name="Google Shape;9290;p59"/>
          <p:cNvGrpSpPr/>
          <p:nvPr/>
        </p:nvGrpSpPr>
        <p:grpSpPr>
          <a:xfrm>
            <a:off x="2205934" y="1307729"/>
            <a:ext cx="331598" cy="353557"/>
            <a:chOff x="-34767825" y="1914325"/>
            <a:chExt cx="273325" cy="291425"/>
          </a:xfrm>
        </p:grpSpPr>
        <p:sp>
          <p:nvSpPr>
            <p:cNvPr id="9291" name="Google Shape;9291;p59"/>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9"/>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9"/>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4" name="Google Shape;9294;p59"/>
          <p:cNvGrpSpPr/>
          <p:nvPr/>
        </p:nvGrpSpPr>
        <p:grpSpPr>
          <a:xfrm>
            <a:off x="2193513" y="1765280"/>
            <a:ext cx="356438" cy="355498"/>
            <a:chOff x="-34778075" y="2272675"/>
            <a:chExt cx="293800" cy="293025"/>
          </a:xfrm>
        </p:grpSpPr>
        <p:sp>
          <p:nvSpPr>
            <p:cNvPr id="9295" name="Google Shape;9295;p59"/>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59"/>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9"/>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8" name="Google Shape;9298;p59"/>
          <p:cNvGrpSpPr/>
          <p:nvPr/>
        </p:nvGrpSpPr>
        <p:grpSpPr>
          <a:xfrm>
            <a:off x="2194939" y="2221307"/>
            <a:ext cx="353587" cy="353587"/>
            <a:chOff x="-34776500" y="2631825"/>
            <a:chExt cx="291450" cy="291450"/>
          </a:xfrm>
        </p:grpSpPr>
        <p:sp>
          <p:nvSpPr>
            <p:cNvPr id="9299" name="Google Shape;9299;p59"/>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59"/>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59"/>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2" name="Google Shape;9302;p59"/>
          <p:cNvGrpSpPr/>
          <p:nvPr/>
        </p:nvGrpSpPr>
        <p:grpSpPr>
          <a:xfrm>
            <a:off x="853628" y="2685160"/>
            <a:ext cx="354527" cy="358349"/>
            <a:chOff x="-32956300" y="1915900"/>
            <a:chExt cx="292225" cy="295375"/>
          </a:xfrm>
        </p:grpSpPr>
        <p:sp>
          <p:nvSpPr>
            <p:cNvPr id="9303" name="Google Shape;9303;p59"/>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59"/>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5" name="Google Shape;9305;p59"/>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59"/>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7" name="Google Shape;9307;p59"/>
          <p:cNvGrpSpPr/>
          <p:nvPr/>
        </p:nvGrpSpPr>
        <p:grpSpPr>
          <a:xfrm>
            <a:off x="3081101" y="2687555"/>
            <a:ext cx="356438" cy="353557"/>
            <a:chOff x="-31166825" y="1939525"/>
            <a:chExt cx="293800" cy="291425"/>
          </a:xfrm>
        </p:grpSpPr>
        <p:sp>
          <p:nvSpPr>
            <p:cNvPr id="9308" name="Google Shape;9308;p59"/>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59"/>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59"/>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9"/>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59"/>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59"/>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9"/>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59"/>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59"/>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9"/>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59"/>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9" name="Google Shape;9319;p59"/>
          <p:cNvGrpSpPr/>
          <p:nvPr/>
        </p:nvGrpSpPr>
        <p:grpSpPr>
          <a:xfrm>
            <a:off x="3082057" y="3155482"/>
            <a:ext cx="354527" cy="354133"/>
            <a:chOff x="-31165250" y="2298675"/>
            <a:chExt cx="292225" cy="291900"/>
          </a:xfrm>
        </p:grpSpPr>
        <p:sp>
          <p:nvSpPr>
            <p:cNvPr id="9320" name="Google Shape;9320;p59"/>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59"/>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9"/>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3" name="Google Shape;9323;p59"/>
          <p:cNvGrpSpPr/>
          <p:nvPr/>
        </p:nvGrpSpPr>
        <p:grpSpPr>
          <a:xfrm>
            <a:off x="3082542" y="3616136"/>
            <a:ext cx="353557" cy="353557"/>
            <a:chOff x="-31164450" y="2657050"/>
            <a:chExt cx="291425" cy="291425"/>
          </a:xfrm>
        </p:grpSpPr>
        <p:sp>
          <p:nvSpPr>
            <p:cNvPr id="9324" name="Google Shape;9324;p59"/>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59"/>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59"/>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59"/>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8" name="Google Shape;9328;p59"/>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9" name="Google Shape;9329;p59"/>
          <p:cNvGrpSpPr/>
          <p:nvPr/>
        </p:nvGrpSpPr>
        <p:grpSpPr>
          <a:xfrm>
            <a:off x="2632987" y="1307366"/>
            <a:ext cx="358349" cy="354285"/>
            <a:chOff x="-34421275" y="1912725"/>
            <a:chExt cx="295375" cy="292025"/>
          </a:xfrm>
        </p:grpSpPr>
        <p:sp>
          <p:nvSpPr>
            <p:cNvPr id="9330" name="Google Shape;9330;p59"/>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59"/>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59"/>
          <p:cNvGrpSpPr/>
          <p:nvPr/>
        </p:nvGrpSpPr>
        <p:grpSpPr>
          <a:xfrm>
            <a:off x="2632032" y="1765280"/>
            <a:ext cx="360260" cy="355498"/>
            <a:chOff x="-34418125" y="2271100"/>
            <a:chExt cx="296950" cy="293025"/>
          </a:xfrm>
        </p:grpSpPr>
        <p:sp>
          <p:nvSpPr>
            <p:cNvPr id="9333" name="Google Shape;9333;p59"/>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9"/>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59"/>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59"/>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9"/>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8" name="Google Shape;9338;p59"/>
          <p:cNvGrpSpPr/>
          <p:nvPr/>
        </p:nvGrpSpPr>
        <p:grpSpPr>
          <a:xfrm>
            <a:off x="2632987" y="2221307"/>
            <a:ext cx="358349" cy="353587"/>
            <a:chOff x="-34421275" y="2631050"/>
            <a:chExt cx="295375" cy="291450"/>
          </a:xfrm>
        </p:grpSpPr>
        <p:sp>
          <p:nvSpPr>
            <p:cNvPr id="9339" name="Google Shape;9339;p59"/>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59"/>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59"/>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59"/>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3" name="Google Shape;9343;p59"/>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59"/>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59"/>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6" name="Google Shape;9346;p59"/>
          <p:cNvGrpSpPr/>
          <p:nvPr/>
        </p:nvGrpSpPr>
        <p:grpSpPr>
          <a:xfrm>
            <a:off x="3537620" y="2688025"/>
            <a:ext cx="353587" cy="352617"/>
            <a:chOff x="-30805300" y="1938725"/>
            <a:chExt cx="291450" cy="290650"/>
          </a:xfrm>
        </p:grpSpPr>
        <p:sp>
          <p:nvSpPr>
            <p:cNvPr id="9347" name="Google Shape;9347;p59"/>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59"/>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9" name="Google Shape;9349;p59"/>
          <p:cNvGrpSpPr/>
          <p:nvPr/>
        </p:nvGrpSpPr>
        <p:grpSpPr>
          <a:xfrm>
            <a:off x="3538105" y="3155952"/>
            <a:ext cx="352617" cy="353193"/>
            <a:chOff x="-30805300" y="2298675"/>
            <a:chExt cx="290650" cy="291125"/>
          </a:xfrm>
        </p:grpSpPr>
        <p:sp>
          <p:nvSpPr>
            <p:cNvPr id="9350" name="Google Shape;9350;p59"/>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59"/>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59"/>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9"/>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59"/>
          <p:cNvGrpSpPr/>
          <p:nvPr/>
        </p:nvGrpSpPr>
        <p:grpSpPr>
          <a:xfrm>
            <a:off x="3537635" y="3616136"/>
            <a:ext cx="353557" cy="353557"/>
            <a:chOff x="-30806075" y="2657050"/>
            <a:chExt cx="291425" cy="291425"/>
          </a:xfrm>
        </p:grpSpPr>
        <p:sp>
          <p:nvSpPr>
            <p:cNvPr id="9355" name="Google Shape;9355;p59"/>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59"/>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59"/>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8" name="Google Shape;9358;p59"/>
          <p:cNvGrpSpPr/>
          <p:nvPr/>
        </p:nvGrpSpPr>
        <p:grpSpPr>
          <a:xfrm>
            <a:off x="2639681" y="4073943"/>
            <a:ext cx="353557" cy="353557"/>
            <a:chOff x="-30064925" y="2332550"/>
            <a:chExt cx="291425" cy="291425"/>
          </a:xfrm>
        </p:grpSpPr>
        <p:sp>
          <p:nvSpPr>
            <p:cNvPr id="9359" name="Google Shape;9359;p59"/>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59"/>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59"/>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2" name="Google Shape;9362;p59"/>
          <p:cNvGrpSpPr/>
          <p:nvPr/>
        </p:nvGrpSpPr>
        <p:grpSpPr>
          <a:xfrm>
            <a:off x="3983068" y="2683443"/>
            <a:ext cx="348855" cy="347879"/>
            <a:chOff x="2821450" y="2957850"/>
            <a:chExt cx="259275" cy="258550"/>
          </a:xfrm>
        </p:grpSpPr>
        <p:sp>
          <p:nvSpPr>
            <p:cNvPr id="9363" name="Google Shape;9363;p59"/>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59"/>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59"/>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9366" name="Google Shape;9366;p59"/>
          <p:cNvGrpSpPr/>
          <p:nvPr/>
        </p:nvGrpSpPr>
        <p:grpSpPr>
          <a:xfrm>
            <a:off x="4858100" y="1304461"/>
            <a:ext cx="361090" cy="361090"/>
            <a:chOff x="-57970450" y="1903275"/>
            <a:chExt cx="318225" cy="318225"/>
          </a:xfrm>
        </p:grpSpPr>
        <p:sp>
          <p:nvSpPr>
            <p:cNvPr id="9367" name="Google Shape;9367;p59"/>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9"/>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59"/>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59"/>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1" name="Google Shape;9371;p59"/>
          <p:cNvGrpSpPr/>
          <p:nvPr/>
        </p:nvGrpSpPr>
        <p:grpSpPr>
          <a:xfrm>
            <a:off x="4880000" y="1780418"/>
            <a:ext cx="317290" cy="359303"/>
            <a:chOff x="-57950750" y="2296300"/>
            <a:chExt cx="279625" cy="316650"/>
          </a:xfrm>
        </p:grpSpPr>
        <p:sp>
          <p:nvSpPr>
            <p:cNvPr id="9372" name="Google Shape;9372;p59"/>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59"/>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59"/>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59"/>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6" name="Google Shape;9376;p59"/>
          <p:cNvGrpSpPr/>
          <p:nvPr/>
        </p:nvGrpSpPr>
        <p:grpSpPr>
          <a:xfrm>
            <a:off x="4858214" y="2232094"/>
            <a:ext cx="360863" cy="360211"/>
            <a:chOff x="-57969675" y="2687750"/>
            <a:chExt cx="318025" cy="317450"/>
          </a:xfrm>
        </p:grpSpPr>
        <p:sp>
          <p:nvSpPr>
            <p:cNvPr id="9377" name="Google Shape;9377;p59"/>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59"/>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9"/>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59"/>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1" name="Google Shape;9381;p59"/>
          <p:cNvGrpSpPr/>
          <p:nvPr/>
        </p:nvGrpSpPr>
        <p:grpSpPr>
          <a:xfrm>
            <a:off x="7067397" y="1304461"/>
            <a:ext cx="363785" cy="361090"/>
            <a:chOff x="-56012425" y="1903275"/>
            <a:chExt cx="320600" cy="318225"/>
          </a:xfrm>
        </p:grpSpPr>
        <p:sp>
          <p:nvSpPr>
            <p:cNvPr id="9382" name="Google Shape;9382;p59"/>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59"/>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4" name="Google Shape;9384;p59"/>
          <p:cNvGrpSpPr/>
          <p:nvPr/>
        </p:nvGrpSpPr>
        <p:grpSpPr>
          <a:xfrm>
            <a:off x="7068290" y="1778631"/>
            <a:ext cx="361998" cy="361998"/>
            <a:chOff x="-56010850" y="2294725"/>
            <a:chExt cx="319025" cy="319025"/>
          </a:xfrm>
        </p:grpSpPr>
        <p:sp>
          <p:nvSpPr>
            <p:cNvPr id="9385" name="Google Shape;9385;p59"/>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59"/>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59"/>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59"/>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9" name="Google Shape;9389;p59"/>
          <p:cNvGrpSpPr/>
          <p:nvPr/>
        </p:nvGrpSpPr>
        <p:grpSpPr>
          <a:xfrm>
            <a:off x="7068305" y="2231215"/>
            <a:ext cx="361969" cy="361090"/>
            <a:chOff x="-56010050" y="2686975"/>
            <a:chExt cx="319000" cy="318225"/>
          </a:xfrm>
        </p:grpSpPr>
        <p:sp>
          <p:nvSpPr>
            <p:cNvPr id="9390" name="Google Shape;9390;p59"/>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9"/>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9"/>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59"/>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4" name="Google Shape;9394;p59"/>
          <p:cNvGrpSpPr/>
          <p:nvPr/>
        </p:nvGrpSpPr>
        <p:grpSpPr>
          <a:xfrm>
            <a:off x="5753801" y="2684124"/>
            <a:ext cx="361998" cy="361090"/>
            <a:chOff x="-54081175" y="1903275"/>
            <a:chExt cx="319025" cy="318225"/>
          </a:xfrm>
        </p:grpSpPr>
        <p:sp>
          <p:nvSpPr>
            <p:cNvPr id="9395" name="Google Shape;9395;p59"/>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59"/>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7" name="Google Shape;9397;p59"/>
          <p:cNvGrpSpPr/>
          <p:nvPr/>
        </p:nvGrpSpPr>
        <p:grpSpPr>
          <a:xfrm>
            <a:off x="5776154" y="3137587"/>
            <a:ext cx="317290" cy="360211"/>
            <a:chOff x="-54063050" y="2296300"/>
            <a:chExt cx="279625" cy="317450"/>
          </a:xfrm>
        </p:grpSpPr>
        <p:sp>
          <p:nvSpPr>
            <p:cNvPr id="9398" name="Google Shape;9398;p59"/>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9"/>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9"/>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9"/>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2" name="Google Shape;9402;p59"/>
          <p:cNvGrpSpPr/>
          <p:nvPr/>
        </p:nvGrpSpPr>
        <p:grpSpPr>
          <a:xfrm>
            <a:off x="5776154" y="3601649"/>
            <a:ext cx="317290" cy="361033"/>
            <a:chOff x="-54061475" y="2685450"/>
            <a:chExt cx="279625" cy="318175"/>
          </a:xfrm>
        </p:grpSpPr>
        <p:sp>
          <p:nvSpPr>
            <p:cNvPr id="9403" name="Google Shape;9403;p59"/>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59"/>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59"/>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59"/>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59"/>
          <p:cNvGrpSpPr/>
          <p:nvPr/>
        </p:nvGrpSpPr>
        <p:grpSpPr>
          <a:xfrm>
            <a:off x="8029690" y="2693967"/>
            <a:ext cx="275278" cy="361969"/>
            <a:chOff x="-52074300" y="1911950"/>
            <a:chExt cx="242600" cy="319000"/>
          </a:xfrm>
        </p:grpSpPr>
        <p:sp>
          <p:nvSpPr>
            <p:cNvPr id="9408" name="Google Shape;9408;p59"/>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59"/>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59"/>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59"/>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59"/>
          <p:cNvGrpSpPr/>
          <p:nvPr/>
        </p:nvGrpSpPr>
        <p:grpSpPr>
          <a:xfrm>
            <a:off x="5287689" y="1305369"/>
            <a:ext cx="361998" cy="361090"/>
            <a:chOff x="-57578225" y="1904075"/>
            <a:chExt cx="319025" cy="318225"/>
          </a:xfrm>
        </p:grpSpPr>
        <p:sp>
          <p:nvSpPr>
            <p:cNvPr id="9413" name="Google Shape;9413;p59"/>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59"/>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59"/>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59"/>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7" name="Google Shape;9417;p59"/>
          <p:cNvGrpSpPr/>
          <p:nvPr/>
        </p:nvGrpSpPr>
        <p:grpSpPr>
          <a:xfrm>
            <a:off x="5310042" y="1778631"/>
            <a:ext cx="317290" cy="361090"/>
            <a:chOff x="-57558525" y="2294725"/>
            <a:chExt cx="279625" cy="318225"/>
          </a:xfrm>
        </p:grpSpPr>
        <p:sp>
          <p:nvSpPr>
            <p:cNvPr id="9418" name="Google Shape;9418;p59"/>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59"/>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59"/>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59"/>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59"/>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3" name="Google Shape;9423;p59"/>
          <p:cNvGrpSpPr/>
          <p:nvPr/>
        </p:nvGrpSpPr>
        <p:grpSpPr>
          <a:xfrm>
            <a:off x="5285901" y="2231215"/>
            <a:ext cx="365572" cy="361969"/>
            <a:chOff x="-57579800" y="2686975"/>
            <a:chExt cx="322175" cy="319000"/>
          </a:xfrm>
        </p:grpSpPr>
        <p:sp>
          <p:nvSpPr>
            <p:cNvPr id="9424" name="Google Shape;9424;p59"/>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59"/>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6" name="Google Shape;9426;p59"/>
          <p:cNvGrpSpPr/>
          <p:nvPr/>
        </p:nvGrpSpPr>
        <p:grpSpPr>
          <a:xfrm>
            <a:off x="7510682" y="1778631"/>
            <a:ext cx="367359" cy="361090"/>
            <a:chOff x="-55620975" y="2294725"/>
            <a:chExt cx="323750" cy="318225"/>
          </a:xfrm>
        </p:grpSpPr>
        <p:sp>
          <p:nvSpPr>
            <p:cNvPr id="9427" name="Google Shape;9427;p59"/>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59"/>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59"/>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59"/>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9"/>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9"/>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3" name="Google Shape;9433;p59"/>
          <p:cNvGrpSpPr/>
          <p:nvPr/>
        </p:nvGrpSpPr>
        <p:grpSpPr>
          <a:xfrm>
            <a:off x="7512923" y="2231130"/>
            <a:ext cx="362877" cy="361175"/>
            <a:chOff x="-55620175" y="2686900"/>
            <a:chExt cx="319800" cy="318300"/>
          </a:xfrm>
        </p:grpSpPr>
        <p:sp>
          <p:nvSpPr>
            <p:cNvPr id="9434" name="Google Shape;9434;p59"/>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59"/>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59"/>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59"/>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8" name="Google Shape;9438;p59"/>
          <p:cNvGrpSpPr/>
          <p:nvPr/>
        </p:nvGrpSpPr>
        <p:grpSpPr>
          <a:xfrm>
            <a:off x="6198887" y="2684124"/>
            <a:ext cx="361969" cy="361090"/>
            <a:chOff x="-53690500" y="1903275"/>
            <a:chExt cx="319000" cy="318225"/>
          </a:xfrm>
        </p:grpSpPr>
        <p:sp>
          <p:nvSpPr>
            <p:cNvPr id="9439" name="Google Shape;9439;p59"/>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9"/>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59"/>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59"/>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59"/>
          <p:cNvGrpSpPr/>
          <p:nvPr/>
        </p:nvGrpSpPr>
        <p:grpSpPr>
          <a:xfrm>
            <a:off x="6221226" y="3137587"/>
            <a:ext cx="317290" cy="359303"/>
            <a:chOff x="-53670800" y="2296300"/>
            <a:chExt cx="279625" cy="316650"/>
          </a:xfrm>
        </p:grpSpPr>
        <p:sp>
          <p:nvSpPr>
            <p:cNvPr id="9444" name="Google Shape;9444;p59"/>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59"/>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59"/>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59"/>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59"/>
          <p:cNvGrpSpPr/>
          <p:nvPr/>
        </p:nvGrpSpPr>
        <p:grpSpPr>
          <a:xfrm>
            <a:off x="6198887" y="3602925"/>
            <a:ext cx="361969" cy="361544"/>
            <a:chOff x="-53690500" y="2686575"/>
            <a:chExt cx="319000" cy="318625"/>
          </a:xfrm>
        </p:grpSpPr>
        <p:sp>
          <p:nvSpPr>
            <p:cNvPr id="9449" name="Google Shape;9449;p59"/>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59"/>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59"/>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59"/>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3" name="Google Shape;9453;p59"/>
          <p:cNvGrpSpPr/>
          <p:nvPr/>
        </p:nvGrpSpPr>
        <p:grpSpPr>
          <a:xfrm>
            <a:off x="8008669" y="3145785"/>
            <a:ext cx="317319" cy="360948"/>
            <a:chOff x="-52092425" y="2303525"/>
            <a:chExt cx="279650" cy="318100"/>
          </a:xfrm>
        </p:grpSpPr>
        <p:sp>
          <p:nvSpPr>
            <p:cNvPr id="9454" name="Google Shape;9454;p59"/>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59"/>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9"/>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9"/>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59"/>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9" name="Google Shape;9459;p59"/>
          <p:cNvGrpSpPr/>
          <p:nvPr/>
        </p:nvGrpSpPr>
        <p:grpSpPr>
          <a:xfrm>
            <a:off x="5727728" y="1306249"/>
            <a:ext cx="363756" cy="361090"/>
            <a:chOff x="-57189125" y="1904850"/>
            <a:chExt cx="320575" cy="318225"/>
          </a:xfrm>
        </p:grpSpPr>
        <p:sp>
          <p:nvSpPr>
            <p:cNvPr id="9460" name="Google Shape;9460;p59"/>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59"/>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9"/>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9"/>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59"/>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5" name="Google Shape;9465;p59"/>
          <p:cNvGrpSpPr/>
          <p:nvPr/>
        </p:nvGrpSpPr>
        <p:grpSpPr>
          <a:xfrm>
            <a:off x="5728621" y="1800985"/>
            <a:ext cx="361969" cy="316411"/>
            <a:chOff x="-57187550" y="2314425"/>
            <a:chExt cx="319000" cy="278850"/>
          </a:xfrm>
        </p:grpSpPr>
        <p:sp>
          <p:nvSpPr>
            <p:cNvPr id="9466" name="Google Shape;9466;p59"/>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59"/>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59"/>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9"/>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0" name="Google Shape;9470;p59"/>
          <p:cNvGrpSpPr/>
          <p:nvPr/>
        </p:nvGrpSpPr>
        <p:grpSpPr>
          <a:xfrm>
            <a:off x="5745585" y="2230534"/>
            <a:ext cx="328042" cy="361771"/>
            <a:chOff x="-57172600" y="2686375"/>
            <a:chExt cx="289100" cy="318825"/>
          </a:xfrm>
        </p:grpSpPr>
        <p:sp>
          <p:nvSpPr>
            <p:cNvPr id="9471" name="Google Shape;9471;p59"/>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59"/>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3" name="Google Shape;9473;p59"/>
          <p:cNvGrpSpPr/>
          <p:nvPr/>
        </p:nvGrpSpPr>
        <p:grpSpPr>
          <a:xfrm>
            <a:off x="7958434" y="1304461"/>
            <a:ext cx="361090" cy="359303"/>
            <a:chOff x="-55225575" y="1903275"/>
            <a:chExt cx="318225" cy="316650"/>
          </a:xfrm>
        </p:grpSpPr>
        <p:sp>
          <p:nvSpPr>
            <p:cNvPr id="9474" name="Google Shape;9474;p59"/>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59"/>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59"/>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59"/>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59"/>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9" name="Google Shape;9479;p59"/>
          <p:cNvGrpSpPr/>
          <p:nvPr/>
        </p:nvGrpSpPr>
        <p:grpSpPr>
          <a:xfrm>
            <a:off x="7969611" y="1780418"/>
            <a:ext cx="338736" cy="359303"/>
            <a:chOff x="-55217700" y="2296300"/>
            <a:chExt cx="298525" cy="316650"/>
          </a:xfrm>
        </p:grpSpPr>
        <p:sp>
          <p:nvSpPr>
            <p:cNvPr id="9480" name="Google Shape;9480;p59"/>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59"/>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59"/>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59"/>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4" name="Google Shape;9484;p59"/>
          <p:cNvGrpSpPr/>
          <p:nvPr/>
        </p:nvGrpSpPr>
        <p:grpSpPr>
          <a:xfrm>
            <a:off x="7957541" y="2233002"/>
            <a:ext cx="362877" cy="359303"/>
            <a:chOff x="-55229525" y="2688550"/>
            <a:chExt cx="319800" cy="316650"/>
          </a:xfrm>
        </p:grpSpPr>
        <p:sp>
          <p:nvSpPr>
            <p:cNvPr id="9485" name="Google Shape;9485;p59"/>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59"/>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59"/>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59"/>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9" name="Google Shape;9489;p59"/>
          <p:cNvGrpSpPr/>
          <p:nvPr/>
        </p:nvGrpSpPr>
        <p:grpSpPr>
          <a:xfrm>
            <a:off x="6653760" y="2684124"/>
            <a:ext cx="338765" cy="361090"/>
            <a:chOff x="-53288825" y="1903275"/>
            <a:chExt cx="298550" cy="318225"/>
          </a:xfrm>
        </p:grpSpPr>
        <p:sp>
          <p:nvSpPr>
            <p:cNvPr id="9490" name="Google Shape;9490;p59"/>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59"/>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9"/>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3" name="Google Shape;9493;p59"/>
          <p:cNvGrpSpPr/>
          <p:nvPr/>
        </p:nvGrpSpPr>
        <p:grpSpPr>
          <a:xfrm>
            <a:off x="6642143" y="3135800"/>
            <a:ext cx="361998" cy="361090"/>
            <a:chOff x="-53299850" y="2294725"/>
            <a:chExt cx="319025" cy="318225"/>
          </a:xfrm>
        </p:grpSpPr>
        <p:sp>
          <p:nvSpPr>
            <p:cNvPr id="9494" name="Google Shape;9494;p59"/>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59"/>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6" name="Google Shape;9496;p59"/>
          <p:cNvGrpSpPr/>
          <p:nvPr/>
        </p:nvGrpSpPr>
        <p:grpSpPr>
          <a:xfrm>
            <a:off x="6664936" y="3604259"/>
            <a:ext cx="316411" cy="360211"/>
            <a:chOff x="-53278575" y="2687750"/>
            <a:chExt cx="278850" cy="317450"/>
          </a:xfrm>
        </p:grpSpPr>
        <p:sp>
          <p:nvSpPr>
            <p:cNvPr id="9497" name="Google Shape;9497;p59"/>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59"/>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59"/>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59"/>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1" name="Google Shape;9501;p59"/>
          <p:cNvGrpSpPr/>
          <p:nvPr/>
        </p:nvGrpSpPr>
        <p:grpSpPr>
          <a:xfrm>
            <a:off x="7986330" y="3603947"/>
            <a:ext cx="361998" cy="362310"/>
            <a:chOff x="-52101875" y="2687475"/>
            <a:chExt cx="319025" cy="319300"/>
          </a:xfrm>
        </p:grpSpPr>
        <p:sp>
          <p:nvSpPr>
            <p:cNvPr id="9502" name="Google Shape;9502;p59"/>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59"/>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59"/>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59"/>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6" name="Google Shape;9506;p59"/>
          <p:cNvGrpSpPr/>
          <p:nvPr/>
        </p:nvGrpSpPr>
        <p:grpSpPr>
          <a:xfrm>
            <a:off x="6201079" y="1305369"/>
            <a:ext cx="317290" cy="361090"/>
            <a:chOff x="-56774050" y="1904075"/>
            <a:chExt cx="279625" cy="318225"/>
          </a:xfrm>
        </p:grpSpPr>
        <p:sp>
          <p:nvSpPr>
            <p:cNvPr id="9507" name="Google Shape;9507;p59"/>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59"/>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59"/>
          <p:cNvGrpSpPr/>
          <p:nvPr/>
        </p:nvGrpSpPr>
        <p:grpSpPr>
          <a:xfrm>
            <a:off x="6201079" y="1778631"/>
            <a:ext cx="317290" cy="361090"/>
            <a:chOff x="-56774850" y="2294725"/>
            <a:chExt cx="279625" cy="318225"/>
          </a:xfrm>
        </p:grpSpPr>
        <p:sp>
          <p:nvSpPr>
            <p:cNvPr id="9510" name="Google Shape;9510;p59"/>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59"/>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59"/>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3" name="Google Shape;9513;p59"/>
          <p:cNvGrpSpPr/>
          <p:nvPr/>
        </p:nvGrpSpPr>
        <p:grpSpPr>
          <a:xfrm>
            <a:off x="6222086" y="2231215"/>
            <a:ext cx="275278" cy="360182"/>
            <a:chOff x="-56756725" y="2686975"/>
            <a:chExt cx="242600" cy="317425"/>
          </a:xfrm>
        </p:grpSpPr>
        <p:sp>
          <p:nvSpPr>
            <p:cNvPr id="9514" name="Google Shape;9514;p59"/>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59"/>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9"/>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7" name="Google Shape;9517;p59"/>
          <p:cNvGrpSpPr/>
          <p:nvPr/>
        </p:nvGrpSpPr>
        <p:grpSpPr>
          <a:xfrm>
            <a:off x="4870518" y="2684124"/>
            <a:ext cx="337346" cy="361998"/>
            <a:chOff x="-54826975" y="1903275"/>
            <a:chExt cx="297300" cy="319025"/>
          </a:xfrm>
        </p:grpSpPr>
        <p:sp>
          <p:nvSpPr>
            <p:cNvPr id="9518" name="Google Shape;9518;p59"/>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59"/>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59"/>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1" name="Google Shape;9521;p59"/>
          <p:cNvGrpSpPr/>
          <p:nvPr/>
        </p:nvGrpSpPr>
        <p:grpSpPr>
          <a:xfrm>
            <a:off x="4858206" y="3137587"/>
            <a:ext cx="361969" cy="359274"/>
            <a:chOff x="-54836500" y="2296300"/>
            <a:chExt cx="319000" cy="316625"/>
          </a:xfrm>
        </p:grpSpPr>
        <p:sp>
          <p:nvSpPr>
            <p:cNvPr id="9522" name="Google Shape;9522;p59"/>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59"/>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59"/>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59"/>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6" name="Google Shape;9526;p59"/>
          <p:cNvGrpSpPr/>
          <p:nvPr/>
        </p:nvGrpSpPr>
        <p:grpSpPr>
          <a:xfrm>
            <a:off x="4879652" y="3604259"/>
            <a:ext cx="319078" cy="361090"/>
            <a:chOff x="-54817600" y="2687750"/>
            <a:chExt cx="281200" cy="318225"/>
          </a:xfrm>
        </p:grpSpPr>
        <p:sp>
          <p:nvSpPr>
            <p:cNvPr id="9527" name="Google Shape;9527;p59"/>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9"/>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59"/>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59"/>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59"/>
          <p:cNvGrpSpPr/>
          <p:nvPr/>
        </p:nvGrpSpPr>
        <p:grpSpPr>
          <a:xfrm>
            <a:off x="7110476" y="2684124"/>
            <a:ext cx="317290" cy="359303"/>
            <a:chOff x="-52887125" y="1903275"/>
            <a:chExt cx="279625" cy="316650"/>
          </a:xfrm>
        </p:grpSpPr>
        <p:sp>
          <p:nvSpPr>
            <p:cNvPr id="9532" name="Google Shape;9532;p59"/>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59"/>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4" name="Google Shape;9534;p59"/>
          <p:cNvGrpSpPr/>
          <p:nvPr/>
        </p:nvGrpSpPr>
        <p:grpSpPr>
          <a:xfrm>
            <a:off x="7089030" y="3134920"/>
            <a:ext cx="360182" cy="361969"/>
            <a:chOff x="-52906025" y="2293950"/>
            <a:chExt cx="317425" cy="319000"/>
          </a:xfrm>
        </p:grpSpPr>
        <p:sp>
          <p:nvSpPr>
            <p:cNvPr id="9535" name="Google Shape;9535;p59"/>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59"/>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9"/>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8" name="Google Shape;9538;p59"/>
          <p:cNvGrpSpPr/>
          <p:nvPr/>
        </p:nvGrpSpPr>
        <p:grpSpPr>
          <a:xfrm>
            <a:off x="7110476" y="3603379"/>
            <a:ext cx="317290" cy="361090"/>
            <a:chOff x="-52887125" y="2686975"/>
            <a:chExt cx="279625" cy="318225"/>
          </a:xfrm>
        </p:grpSpPr>
        <p:sp>
          <p:nvSpPr>
            <p:cNvPr id="9539" name="Google Shape;9539;p59"/>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59"/>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59"/>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59"/>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3" name="Google Shape;9543;p59"/>
          <p:cNvGrpSpPr/>
          <p:nvPr/>
        </p:nvGrpSpPr>
        <p:grpSpPr>
          <a:xfrm>
            <a:off x="6220848" y="4062998"/>
            <a:ext cx="318170" cy="359303"/>
            <a:chOff x="-51722225" y="1915100"/>
            <a:chExt cx="280400" cy="316650"/>
          </a:xfrm>
        </p:grpSpPr>
        <p:sp>
          <p:nvSpPr>
            <p:cNvPr id="9544" name="Google Shape;9544;p59"/>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59"/>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9"/>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59"/>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8" name="Google Shape;9548;p59"/>
          <p:cNvGrpSpPr/>
          <p:nvPr/>
        </p:nvGrpSpPr>
        <p:grpSpPr>
          <a:xfrm>
            <a:off x="6616678" y="1303695"/>
            <a:ext cx="370905" cy="360976"/>
            <a:chOff x="-56407800" y="1902600"/>
            <a:chExt cx="326875" cy="318125"/>
          </a:xfrm>
        </p:grpSpPr>
        <p:sp>
          <p:nvSpPr>
            <p:cNvPr id="9549" name="Google Shape;9549;p59"/>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59"/>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59"/>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2" name="Google Shape;9552;p59"/>
          <p:cNvGrpSpPr/>
          <p:nvPr/>
        </p:nvGrpSpPr>
        <p:grpSpPr>
          <a:xfrm>
            <a:off x="6622479" y="1790262"/>
            <a:ext cx="359303" cy="338736"/>
            <a:chOff x="-56401500" y="2304975"/>
            <a:chExt cx="316650" cy="298525"/>
          </a:xfrm>
        </p:grpSpPr>
        <p:sp>
          <p:nvSpPr>
            <p:cNvPr id="9553" name="Google Shape;9553;p59"/>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59"/>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59"/>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59"/>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7" name="Google Shape;9557;p59"/>
          <p:cNvGrpSpPr/>
          <p:nvPr/>
        </p:nvGrpSpPr>
        <p:grpSpPr>
          <a:xfrm>
            <a:off x="5328863" y="2682337"/>
            <a:ext cx="319985" cy="361090"/>
            <a:chOff x="-54426150" y="1901700"/>
            <a:chExt cx="282000" cy="318225"/>
          </a:xfrm>
        </p:grpSpPr>
        <p:sp>
          <p:nvSpPr>
            <p:cNvPr id="9558" name="Google Shape;9558;p59"/>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59"/>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59"/>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59"/>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2" name="Google Shape;9562;p59"/>
          <p:cNvGrpSpPr/>
          <p:nvPr/>
        </p:nvGrpSpPr>
        <p:grpSpPr>
          <a:xfrm>
            <a:off x="5328863" y="3135800"/>
            <a:ext cx="319985" cy="361998"/>
            <a:chOff x="-54426150" y="2294725"/>
            <a:chExt cx="282000" cy="319025"/>
          </a:xfrm>
        </p:grpSpPr>
        <p:sp>
          <p:nvSpPr>
            <p:cNvPr id="9563" name="Google Shape;9563;p59"/>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59"/>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59"/>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59"/>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59"/>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59"/>
          <p:cNvGrpSpPr/>
          <p:nvPr/>
        </p:nvGrpSpPr>
        <p:grpSpPr>
          <a:xfrm>
            <a:off x="5327076" y="3603379"/>
            <a:ext cx="323560" cy="361969"/>
            <a:chOff x="-54427725" y="2686975"/>
            <a:chExt cx="285150" cy="319000"/>
          </a:xfrm>
        </p:grpSpPr>
        <p:sp>
          <p:nvSpPr>
            <p:cNvPr id="9569" name="Google Shape;9569;p59"/>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59"/>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59"/>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59"/>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59"/>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4" name="Google Shape;9574;p59"/>
          <p:cNvGrpSpPr/>
          <p:nvPr/>
        </p:nvGrpSpPr>
        <p:grpSpPr>
          <a:xfrm>
            <a:off x="7533634" y="2684351"/>
            <a:ext cx="359303" cy="359984"/>
            <a:chOff x="-52513800" y="1903475"/>
            <a:chExt cx="316650" cy="317250"/>
          </a:xfrm>
        </p:grpSpPr>
        <p:sp>
          <p:nvSpPr>
            <p:cNvPr id="9575" name="Google Shape;9575;p59"/>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59"/>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7" name="Google Shape;9577;p59"/>
          <p:cNvGrpSpPr/>
          <p:nvPr/>
        </p:nvGrpSpPr>
        <p:grpSpPr>
          <a:xfrm>
            <a:off x="7543464" y="3136708"/>
            <a:ext cx="339644" cy="360182"/>
            <a:chOff x="-52505925" y="2295525"/>
            <a:chExt cx="299325" cy="317425"/>
          </a:xfrm>
        </p:grpSpPr>
        <p:sp>
          <p:nvSpPr>
            <p:cNvPr id="9578" name="Google Shape;9578;p59"/>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59"/>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59"/>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59"/>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2" name="Google Shape;9582;p59"/>
          <p:cNvGrpSpPr/>
          <p:nvPr/>
        </p:nvGrpSpPr>
        <p:grpSpPr>
          <a:xfrm>
            <a:off x="7554641" y="3603379"/>
            <a:ext cx="317290" cy="361090"/>
            <a:chOff x="-52494100" y="2686975"/>
            <a:chExt cx="279625" cy="318225"/>
          </a:xfrm>
        </p:grpSpPr>
        <p:sp>
          <p:nvSpPr>
            <p:cNvPr id="9583" name="Google Shape;9583;p59"/>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59"/>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9"/>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59"/>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7" name="Google Shape;9587;p59"/>
          <p:cNvGrpSpPr/>
          <p:nvPr/>
        </p:nvGrpSpPr>
        <p:grpSpPr>
          <a:xfrm>
            <a:off x="6665412" y="4064322"/>
            <a:ext cx="315503" cy="361090"/>
            <a:chOff x="-51708850" y="2305750"/>
            <a:chExt cx="278050" cy="318225"/>
          </a:xfrm>
        </p:grpSpPr>
        <p:sp>
          <p:nvSpPr>
            <p:cNvPr id="9588" name="Google Shape;9588;p59"/>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59"/>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59"/>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59"/>
          <p:cNvGrpSpPr/>
          <p:nvPr/>
        </p:nvGrpSpPr>
        <p:grpSpPr>
          <a:xfrm>
            <a:off x="7536807" y="1306109"/>
            <a:ext cx="319089" cy="362073"/>
            <a:chOff x="1044400" y="2917425"/>
            <a:chExt cx="248125" cy="281550"/>
          </a:xfrm>
        </p:grpSpPr>
        <p:sp>
          <p:nvSpPr>
            <p:cNvPr id="9592" name="Google Shape;9592;p59"/>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59"/>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9"/>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59"/>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59"/>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chemeClr val="dk2"/>
            </a:solidFill>
            <a:ln>
              <a:noFill/>
            </a:ln>
          </p:spPr>
        </p:sp>
        <p:sp>
          <p:nvSpPr>
            <p:cNvPr id="9597" name="Google Shape;9597;p59"/>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9598" name="Google Shape;9598;p59"/>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chemeClr val="dk2"/>
            </a:solidFill>
            <a:ln>
              <a:noFill/>
            </a:ln>
          </p:spPr>
        </p:sp>
        <p:sp>
          <p:nvSpPr>
            <p:cNvPr id="9599" name="Google Shape;9599;p59"/>
            <p:cNvSpPr/>
            <p:nvPr/>
          </p:nvSpPr>
          <p:spPr>
            <a:xfrm>
              <a:off x="1205975" y="2965750"/>
              <a:ext cx="21000" cy="16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9"/>
            <p:cNvSpPr/>
            <p:nvPr/>
          </p:nvSpPr>
          <p:spPr>
            <a:xfrm>
              <a:off x="1082225" y="2937250"/>
              <a:ext cx="11400" cy="26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1" name="Google Shape;9601;p59"/>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05" name="Shape 9605"/>
        <p:cNvGrpSpPr/>
        <p:nvPr/>
      </p:nvGrpSpPr>
      <p:grpSpPr>
        <a:xfrm>
          <a:off x="0" y="0"/>
          <a:ext cx="0" cy="0"/>
          <a:chOff x="0" y="0"/>
          <a:chExt cx="0" cy="0"/>
        </a:xfrm>
      </p:grpSpPr>
      <p:sp>
        <p:nvSpPr>
          <p:cNvPr id="9606" name="Google Shape;9606;p60"/>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9607" name="Google Shape;9607;p60"/>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9608" name="Google Shape;9608;p60"/>
          <p:cNvGrpSpPr/>
          <p:nvPr/>
        </p:nvGrpSpPr>
        <p:grpSpPr>
          <a:xfrm>
            <a:off x="889109" y="1303003"/>
            <a:ext cx="278288" cy="357036"/>
            <a:chOff x="-50489600" y="1947400"/>
            <a:chExt cx="233150" cy="299125"/>
          </a:xfrm>
        </p:grpSpPr>
        <p:sp>
          <p:nvSpPr>
            <p:cNvPr id="9609" name="Google Shape;9609;p60"/>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0"/>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1" name="Google Shape;9611;p60"/>
          <p:cNvGrpSpPr/>
          <p:nvPr/>
        </p:nvGrpSpPr>
        <p:grpSpPr>
          <a:xfrm>
            <a:off x="849616" y="1757960"/>
            <a:ext cx="357274" cy="358199"/>
            <a:chOff x="-50523475" y="2316000"/>
            <a:chExt cx="299325" cy="300100"/>
          </a:xfrm>
        </p:grpSpPr>
        <p:sp>
          <p:nvSpPr>
            <p:cNvPr id="9612" name="Google Shape;9612;p60"/>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0"/>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60"/>
          <p:cNvGrpSpPr/>
          <p:nvPr/>
        </p:nvGrpSpPr>
        <p:grpSpPr>
          <a:xfrm>
            <a:off x="848213" y="2207269"/>
            <a:ext cx="360079" cy="357304"/>
            <a:chOff x="-50524250" y="2686150"/>
            <a:chExt cx="301675" cy="299350"/>
          </a:xfrm>
        </p:grpSpPr>
        <p:sp>
          <p:nvSpPr>
            <p:cNvPr id="9615" name="Google Shape;9615;p60"/>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0"/>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0"/>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0"/>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0"/>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0"/>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60"/>
          <p:cNvGrpSpPr/>
          <p:nvPr/>
        </p:nvGrpSpPr>
        <p:grpSpPr>
          <a:xfrm>
            <a:off x="3070976" y="1333082"/>
            <a:ext cx="358199" cy="359154"/>
            <a:chOff x="-48633950" y="1972600"/>
            <a:chExt cx="300100" cy="300900"/>
          </a:xfrm>
        </p:grpSpPr>
        <p:sp>
          <p:nvSpPr>
            <p:cNvPr id="9622" name="Google Shape;9622;p60"/>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0"/>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4" name="Google Shape;9624;p60"/>
          <p:cNvGrpSpPr/>
          <p:nvPr/>
        </p:nvGrpSpPr>
        <p:grpSpPr>
          <a:xfrm>
            <a:off x="3071439" y="2237377"/>
            <a:ext cx="357274" cy="357274"/>
            <a:chOff x="-48633175" y="2711375"/>
            <a:chExt cx="299325" cy="299325"/>
          </a:xfrm>
        </p:grpSpPr>
        <p:sp>
          <p:nvSpPr>
            <p:cNvPr id="9625" name="Google Shape;9625;p60"/>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0"/>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60"/>
          <p:cNvGrpSpPr/>
          <p:nvPr/>
        </p:nvGrpSpPr>
        <p:grpSpPr>
          <a:xfrm>
            <a:off x="1757928" y="2689329"/>
            <a:ext cx="314006" cy="358229"/>
            <a:chOff x="-46753100" y="1965500"/>
            <a:chExt cx="263075" cy="300125"/>
          </a:xfrm>
        </p:grpSpPr>
        <p:sp>
          <p:nvSpPr>
            <p:cNvPr id="9628" name="Google Shape;9628;p60"/>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0"/>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60"/>
          <p:cNvGrpSpPr/>
          <p:nvPr/>
        </p:nvGrpSpPr>
        <p:grpSpPr>
          <a:xfrm>
            <a:off x="1735354" y="3156542"/>
            <a:ext cx="359154" cy="315916"/>
            <a:chOff x="-46772025" y="2350650"/>
            <a:chExt cx="300900" cy="264675"/>
          </a:xfrm>
        </p:grpSpPr>
        <p:sp>
          <p:nvSpPr>
            <p:cNvPr id="9631" name="Google Shape;9631;p60"/>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0"/>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3" name="Google Shape;9633;p60"/>
          <p:cNvGrpSpPr/>
          <p:nvPr/>
        </p:nvGrpSpPr>
        <p:grpSpPr>
          <a:xfrm>
            <a:off x="1735354" y="3590820"/>
            <a:ext cx="359154" cy="359154"/>
            <a:chOff x="-46772025" y="2701925"/>
            <a:chExt cx="300900" cy="300900"/>
          </a:xfrm>
        </p:grpSpPr>
        <p:sp>
          <p:nvSpPr>
            <p:cNvPr id="9634" name="Google Shape;9634;p60"/>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0"/>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6" name="Google Shape;9636;p60"/>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7" name="Google Shape;9637;p60"/>
          <p:cNvGrpSpPr/>
          <p:nvPr/>
        </p:nvGrpSpPr>
        <p:grpSpPr>
          <a:xfrm>
            <a:off x="1293035" y="1303928"/>
            <a:ext cx="358199" cy="359154"/>
            <a:chOff x="-50154075" y="1948175"/>
            <a:chExt cx="300100" cy="300900"/>
          </a:xfrm>
        </p:grpSpPr>
        <p:sp>
          <p:nvSpPr>
            <p:cNvPr id="9638" name="Google Shape;9638;p60"/>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0"/>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60"/>
          <p:cNvGrpSpPr/>
          <p:nvPr/>
        </p:nvGrpSpPr>
        <p:grpSpPr>
          <a:xfrm>
            <a:off x="1293035" y="1758885"/>
            <a:ext cx="358199" cy="358229"/>
            <a:chOff x="-50154850" y="2316775"/>
            <a:chExt cx="300100" cy="300125"/>
          </a:xfrm>
        </p:grpSpPr>
        <p:sp>
          <p:nvSpPr>
            <p:cNvPr id="9641" name="Google Shape;9641;p60"/>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0"/>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60"/>
          <p:cNvGrpSpPr/>
          <p:nvPr/>
        </p:nvGrpSpPr>
        <p:grpSpPr>
          <a:xfrm>
            <a:off x="1288813" y="2205896"/>
            <a:ext cx="366644" cy="356558"/>
            <a:chOff x="-50158000" y="2685000"/>
            <a:chExt cx="307175" cy="298725"/>
          </a:xfrm>
        </p:grpSpPr>
        <p:sp>
          <p:nvSpPr>
            <p:cNvPr id="9644" name="Google Shape;9644;p60"/>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0"/>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60"/>
          <p:cNvGrpSpPr/>
          <p:nvPr/>
        </p:nvGrpSpPr>
        <p:grpSpPr>
          <a:xfrm>
            <a:off x="3070499" y="1788993"/>
            <a:ext cx="359154" cy="361004"/>
            <a:chOff x="-48634750" y="2342000"/>
            <a:chExt cx="300900" cy="302450"/>
          </a:xfrm>
        </p:grpSpPr>
        <p:sp>
          <p:nvSpPr>
            <p:cNvPr id="9647" name="Google Shape;9647;p60"/>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0"/>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0"/>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0"/>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0"/>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0"/>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0"/>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0"/>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5" name="Google Shape;9655;p60"/>
          <p:cNvGrpSpPr/>
          <p:nvPr/>
        </p:nvGrpSpPr>
        <p:grpSpPr>
          <a:xfrm>
            <a:off x="3521599" y="1334007"/>
            <a:ext cx="361004" cy="358229"/>
            <a:chOff x="-48266125" y="1973375"/>
            <a:chExt cx="302450" cy="300125"/>
          </a:xfrm>
        </p:grpSpPr>
        <p:sp>
          <p:nvSpPr>
            <p:cNvPr id="9656" name="Google Shape;9656;p60"/>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0"/>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0"/>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0"/>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0"/>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0"/>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2" name="Google Shape;9662;p60"/>
          <p:cNvGrpSpPr/>
          <p:nvPr/>
        </p:nvGrpSpPr>
        <p:grpSpPr>
          <a:xfrm>
            <a:off x="3548844" y="1789769"/>
            <a:ext cx="306516" cy="358349"/>
            <a:chOff x="-48237000" y="2342650"/>
            <a:chExt cx="256800" cy="300225"/>
          </a:xfrm>
        </p:grpSpPr>
        <p:sp>
          <p:nvSpPr>
            <p:cNvPr id="9663" name="Google Shape;9663;p60"/>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0"/>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0"/>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6" name="Google Shape;9666;p60"/>
          <p:cNvGrpSpPr/>
          <p:nvPr/>
        </p:nvGrpSpPr>
        <p:grpSpPr>
          <a:xfrm>
            <a:off x="2180338" y="2690046"/>
            <a:ext cx="361034" cy="355633"/>
            <a:chOff x="-46404975" y="1966100"/>
            <a:chExt cx="302475" cy="297950"/>
          </a:xfrm>
        </p:grpSpPr>
        <p:sp>
          <p:nvSpPr>
            <p:cNvPr id="9667" name="Google Shape;9667;p60"/>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0"/>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0"/>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0"/>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1" name="Google Shape;9671;p60"/>
          <p:cNvGrpSpPr/>
          <p:nvPr/>
        </p:nvGrpSpPr>
        <p:grpSpPr>
          <a:xfrm>
            <a:off x="2181740" y="3135863"/>
            <a:ext cx="358229" cy="358199"/>
            <a:chOff x="-46401050" y="2333325"/>
            <a:chExt cx="300125" cy="300100"/>
          </a:xfrm>
        </p:grpSpPr>
        <p:sp>
          <p:nvSpPr>
            <p:cNvPr id="9672" name="Google Shape;9672;p60"/>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0"/>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0"/>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0"/>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6" name="Google Shape;9676;p60"/>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7" name="Google Shape;9677;p60"/>
          <p:cNvGrpSpPr/>
          <p:nvPr/>
        </p:nvGrpSpPr>
        <p:grpSpPr>
          <a:xfrm>
            <a:off x="3961830" y="3146218"/>
            <a:ext cx="359154" cy="359124"/>
            <a:chOff x="-44914800" y="2342000"/>
            <a:chExt cx="300900" cy="300875"/>
          </a:xfrm>
        </p:grpSpPr>
        <p:sp>
          <p:nvSpPr>
            <p:cNvPr id="9678" name="Google Shape;9678;p60"/>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0"/>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0"/>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1" name="Google Shape;9681;p60"/>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2" name="Google Shape;9682;p60"/>
          <p:cNvGrpSpPr/>
          <p:nvPr/>
        </p:nvGrpSpPr>
        <p:grpSpPr>
          <a:xfrm>
            <a:off x="1735816" y="1758736"/>
            <a:ext cx="359154" cy="357424"/>
            <a:chOff x="-49786250" y="2316650"/>
            <a:chExt cx="300900" cy="299450"/>
          </a:xfrm>
        </p:grpSpPr>
        <p:sp>
          <p:nvSpPr>
            <p:cNvPr id="9683" name="Google Shape;9683;p60"/>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0"/>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0"/>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0"/>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0"/>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0"/>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0"/>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0" name="Google Shape;9690;p60"/>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0"/>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2" name="Google Shape;9692;p60"/>
          <p:cNvGrpSpPr/>
          <p:nvPr/>
        </p:nvGrpSpPr>
        <p:grpSpPr>
          <a:xfrm>
            <a:off x="4033144" y="1788993"/>
            <a:ext cx="230365" cy="359124"/>
            <a:chOff x="-47842400" y="2342000"/>
            <a:chExt cx="193000" cy="300875"/>
          </a:xfrm>
        </p:grpSpPr>
        <p:sp>
          <p:nvSpPr>
            <p:cNvPr id="9693" name="Google Shape;9693;p60"/>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0"/>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0"/>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6" name="Google Shape;9696;p60"/>
          <p:cNvGrpSpPr/>
          <p:nvPr/>
        </p:nvGrpSpPr>
        <p:grpSpPr>
          <a:xfrm>
            <a:off x="3969212" y="2236452"/>
            <a:ext cx="358229" cy="359154"/>
            <a:chOff x="-47896750" y="2710600"/>
            <a:chExt cx="300125" cy="300900"/>
          </a:xfrm>
        </p:grpSpPr>
        <p:sp>
          <p:nvSpPr>
            <p:cNvPr id="9697" name="Google Shape;9697;p60"/>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0"/>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0"/>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0"/>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1" name="Google Shape;9701;p60"/>
          <p:cNvGrpSpPr/>
          <p:nvPr/>
        </p:nvGrpSpPr>
        <p:grpSpPr>
          <a:xfrm>
            <a:off x="2624852" y="2710009"/>
            <a:ext cx="359154" cy="314991"/>
            <a:chOff x="-46033225" y="1982825"/>
            <a:chExt cx="300900" cy="263900"/>
          </a:xfrm>
        </p:grpSpPr>
        <p:sp>
          <p:nvSpPr>
            <p:cNvPr id="9702" name="Google Shape;9702;p60"/>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0"/>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0"/>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5" name="Google Shape;9705;p60"/>
          <p:cNvGrpSpPr/>
          <p:nvPr/>
        </p:nvGrpSpPr>
        <p:grpSpPr>
          <a:xfrm>
            <a:off x="2621569" y="3137266"/>
            <a:ext cx="365719" cy="326151"/>
            <a:chOff x="-46034000" y="2334500"/>
            <a:chExt cx="306400" cy="273250"/>
          </a:xfrm>
        </p:grpSpPr>
        <p:sp>
          <p:nvSpPr>
            <p:cNvPr id="9706" name="Google Shape;9706;p60"/>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0"/>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0"/>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9" name="Google Shape;9709;p60"/>
          <p:cNvGrpSpPr/>
          <p:nvPr/>
        </p:nvGrpSpPr>
        <p:grpSpPr>
          <a:xfrm>
            <a:off x="2667627" y="3591655"/>
            <a:ext cx="273603" cy="356439"/>
            <a:chOff x="-45998575" y="2702625"/>
            <a:chExt cx="229225" cy="298625"/>
          </a:xfrm>
        </p:grpSpPr>
        <p:sp>
          <p:nvSpPr>
            <p:cNvPr id="9710" name="Google Shape;9710;p60"/>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0"/>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0"/>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0"/>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0"/>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0"/>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0"/>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7" name="Google Shape;9717;p60"/>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0"/>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9" name="Google Shape;9719;p60"/>
          <p:cNvGrpSpPr/>
          <p:nvPr/>
        </p:nvGrpSpPr>
        <p:grpSpPr>
          <a:xfrm>
            <a:off x="2203197" y="2205419"/>
            <a:ext cx="314961" cy="361034"/>
            <a:chOff x="-49398750" y="2684600"/>
            <a:chExt cx="263875" cy="302475"/>
          </a:xfrm>
        </p:grpSpPr>
        <p:sp>
          <p:nvSpPr>
            <p:cNvPr id="9720" name="Google Shape;9720;p60"/>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0"/>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0"/>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3" name="Google Shape;9723;p60"/>
          <p:cNvGrpSpPr/>
          <p:nvPr/>
        </p:nvGrpSpPr>
        <p:grpSpPr>
          <a:xfrm>
            <a:off x="873121" y="2699684"/>
            <a:ext cx="314006" cy="359154"/>
            <a:chOff x="-47509225" y="1974175"/>
            <a:chExt cx="263075" cy="300900"/>
          </a:xfrm>
        </p:grpSpPr>
        <p:sp>
          <p:nvSpPr>
            <p:cNvPr id="9724" name="Google Shape;9724;p60"/>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0"/>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0"/>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0"/>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0"/>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60"/>
          <p:cNvGrpSpPr/>
          <p:nvPr/>
        </p:nvGrpSpPr>
        <p:grpSpPr>
          <a:xfrm>
            <a:off x="849622" y="3146218"/>
            <a:ext cx="361004" cy="357961"/>
            <a:chOff x="-47529700" y="2342000"/>
            <a:chExt cx="302450" cy="299900"/>
          </a:xfrm>
        </p:grpSpPr>
        <p:sp>
          <p:nvSpPr>
            <p:cNvPr id="9730" name="Google Shape;9730;p60"/>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0"/>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2" name="Google Shape;9732;p60"/>
          <p:cNvGrpSpPr/>
          <p:nvPr/>
        </p:nvGrpSpPr>
        <p:grpSpPr>
          <a:xfrm>
            <a:off x="851025" y="3645367"/>
            <a:ext cx="358199" cy="272648"/>
            <a:chOff x="-47527350" y="2747625"/>
            <a:chExt cx="300100" cy="228425"/>
          </a:xfrm>
        </p:grpSpPr>
        <p:sp>
          <p:nvSpPr>
            <p:cNvPr id="9733" name="Google Shape;9733;p60"/>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0"/>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0"/>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0"/>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0"/>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0"/>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9" name="Google Shape;9739;p60"/>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0" name="Google Shape;9740;p60"/>
          <p:cNvGrpSpPr/>
          <p:nvPr/>
        </p:nvGrpSpPr>
        <p:grpSpPr>
          <a:xfrm>
            <a:off x="3073924" y="3158422"/>
            <a:ext cx="358229" cy="314961"/>
            <a:chOff x="-45664625" y="2352225"/>
            <a:chExt cx="300125" cy="263875"/>
          </a:xfrm>
        </p:grpSpPr>
        <p:sp>
          <p:nvSpPr>
            <p:cNvPr id="9741" name="Google Shape;9741;p60"/>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0"/>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0"/>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0"/>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0"/>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0"/>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0"/>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8" name="Google Shape;9748;p60"/>
          <p:cNvGrpSpPr/>
          <p:nvPr/>
        </p:nvGrpSpPr>
        <p:grpSpPr>
          <a:xfrm>
            <a:off x="3073103" y="3592401"/>
            <a:ext cx="359870" cy="357573"/>
            <a:chOff x="-45665400" y="2703250"/>
            <a:chExt cx="301500" cy="299575"/>
          </a:xfrm>
        </p:grpSpPr>
        <p:sp>
          <p:nvSpPr>
            <p:cNvPr id="9749" name="Google Shape;9749;p60"/>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0"/>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0"/>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0"/>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3" name="Google Shape;9753;p60"/>
          <p:cNvGrpSpPr/>
          <p:nvPr/>
        </p:nvGrpSpPr>
        <p:grpSpPr>
          <a:xfrm>
            <a:off x="2174760" y="4033337"/>
            <a:ext cx="359154" cy="360109"/>
            <a:chOff x="-44528075" y="1982825"/>
            <a:chExt cx="300900" cy="301700"/>
          </a:xfrm>
        </p:grpSpPr>
        <p:sp>
          <p:nvSpPr>
            <p:cNvPr id="9754" name="Google Shape;9754;p60"/>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0"/>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0"/>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0"/>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0"/>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0"/>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0"/>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1" name="Google Shape;9761;p60"/>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2" name="Google Shape;9762;p60"/>
          <p:cNvGrpSpPr/>
          <p:nvPr/>
        </p:nvGrpSpPr>
        <p:grpSpPr>
          <a:xfrm>
            <a:off x="2625923" y="1758885"/>
            <a:ext cx="358199" cy="358229"/>
            <a:chOff x="-49048250" y="2316775"/>
            <a:chExt cx="300100" cy="300125"/>
          </a:xfrm>
        </p:grpSpPr>
        <p:sp>
          <p:nvSpPr>
            <p:cNvPr id="9763" name="Google Shape;9763;p60"/>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0"/>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0"/>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0"/>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7" name="Google Shape;9767;p60"/>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8" name="Google Shape;9768;p60"/>
          <p:cNvGrpSpPr/>
          <p:nvPr/>
        </p:nvGrpSpPr>
        <p:grpSpPr>
          <a:xfrm>
            <a:off x="1290494" y="2699684"/>
            <a:ext cx="360109" cy="358199"/>
            <a:chOff x="-47160325" y="1974175"/>
            <a:chExt cx="301700" cy="300100"/>
          </a:xfrm>
        </p:grpSpPr>
        <p:sp>
          <p:nvSpPr>
            <p:cNvPr id="9769" name="Google Shape;9769;p60"/>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0"/>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1" name="Google Shape;9771;p60"/>
          <p:cNvGrpSpPr/>
          <p:nvPr/>
        </p:nvGrpSpPr>
        <p:grpSpPr>
          <a:xfrm>
            <a:off x="1290971" y="3146218"/>
            <a:ext cx="359154" cy="359124"/>
            <a:chOff x="-47159525" y="2342000"/>
            <a:chExt cx="300900" cy="300875"/>
          </a:xfrm>
        </p:grpSpPr>
        <p:sp>
          <p:nvSpPr>
            <p:cNvPr id="9772" name="Google Shape;9772;p60"/>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0"/>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0"/>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0"/>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0"/>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7" name="Google Shape;9777;p60"/>
          <p:cNvGrpSpPr/>
          <p:nvPr/>
        </p:nvGrpSpPr>
        <p:grpSpPr>
          <a:xfrm>
            <a:off x="1291448" y="3603054"/>
            <a:ext cx="358199" cy="359154"/>
            <a:chOff x="-47157950" y="2712175"/>
            <a:chExt cx="300100" cy="300900"/>
          </a:xfrm>
        </p:grpSpPr>
        <p:sp>
          <p:nvSpPr>
            <p:cNvPr id="9778" name="Google Shape;9778;p60"/>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0"/>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0"/>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0"/>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0"/>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0"/>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0"/>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5" name="Google Shape;9785;p60"/>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6" name="Google Shape;9786;p60"/>
          <p:cNvGrpSpPr/>
          <p:nvPr/>
        </p:nvGrpSpPr>
        <p:grpSpPr>
          <a:xfrm>
            <a:off x="3535175" y="3135863"/>
            <a:ext cx="315886" cy="358199"/>
            <a:chOff x="-45278675" y="2333325"/>
            <a:chExt cx="264650" cy="300100"/>
          </a:xfrm>
        </p:grpSpPr>
        <p:sp>
          <p:nvSpPr>
            <p:cNvPr id="9787" name="Google Shape;9787;p60"/>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0"/>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0"/>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0"/>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60"/>
          <p:cNvGrpSpPr/>
          <p:nvPr/>
        </p:nvGrpSpPr>
        <p:grpSpPr>
          <a:xfrm>
            <a:off x="3545500" y="3590820"/>
            <a:ext cx="295237" cy="358229"/>
            <a:chOff x="-45270025" y="2701925"/>
            <a:chExt cx="247350" cy="300125"/>
          </a:xfrm>
        </p:grpSpPr>
        <p:sp>
          <p:nvSpPr>
            <p:cNvPr id="9792" name="Google Shape;9792;p60"/>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0"/>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0"/>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0"/>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6" name="Google Shape;9796;p60"/>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7" name="Google Shape;9797;p60"/>
          <p:cNvGrpSpPr/>
          <p:nvPr/>
        </p:nvGrpSpPr>
        <p:grpSpPr>
          <a:xfrm>
            <a:off x="2209567" y="1743737"/>
            <a:ext cx="307444" cy="366556"/>
            <a:chOff x="2209567" y="1972337"/>
            <a:chExt cx="307444" cy="366556"/>
          </a:xfrm>
        </p:grpSpPr>
        <p:sp>
          <p:nvSpPr>
            <p:cNvPr id="9798" name="Google Shape;9798;p60"/>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0"/>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0"/>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1" name="Google Shape;9801;p60"/>
            <p:cNvGrpSpPr/>
            <p:nvPr/>
          </p:nvGrpSpPr>
          <p:grpSpPr>
            <a:xfrm>
              <a:off x="2209567" y="2078266"/>
              <a:ext cx="307444" cy="260626"/>
              <a:chOff x="1636184" y="2959225"/>
              <a:chExt cx="232666" cy="197250"/>
            </a:xfrm>
          </p:grpSpPr>
          <p:sp>
            <p:nvSpPr>
              <p:cNvPr id="9802" name="Google Shape;9802;p60"/>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0"/>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0"/>
              <p:cNvSpPr/>
              <p:nvPr/>
            </p:nvSpPr>
            <p:spPr>
              <a:xfrm>
                <a:off x="1734750" y="3136775"/>
                <a:ext cx="36900" cy="19650"/>
              </a:xfrm>
              <a:custGeom>
                <a:rect b="b" l="l" r="r" t="t"/>
                <a:pathLst>
                  <a:path extrusionOk="0" h="786" w="1476">
                    <a:moveTo>
                      <a:pt x="0" y="786"/>
                    </a:moveTo>
                    <a:lnTo>
                      <a:pt x="1476" y="786"/>
                    </a:lnTo>
                    <a:lnTo>
                      <a:pt x="762" y="0"/>
                    </a:lnTo>
                    <a:close/>
                  </a:path>
                </a:pathLst>
              </a:custGeom>
              <a:solidFill>
                <a:schemeClr val="dk2"/>
              </a:solidFill>
              <a:ln>
                <a:noFill/>
              </a:ln>
            </p:spPr>
          </p:sp>
          <p:sp>
            <p:nvSpPr>
              <p:cNvPr id="9805" name="Google Shape;9805;p60"/>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chemeClr val="dk2"/>
              </a:solidFill>
              <a:ln>
                <a:noFill/>
              </a:ln>
            </p:spPr>
          </p:sp>
        </p:grpSp>
      </p:grpSp>
      <p:grpSp>
        <p:nvGrpSpPr>
          <p:cNvPr id="9806" name="Google Shape;9806;p60"/>
          <p:cNvGrpSpPr/>
          <p:nvPr/>
        </p:nvGrpSpPr>
        <p:grpSpPr>
          <a:xfrm>
            <a:off x="3577265" y="2235011"/>
            <a:ext cx="258542" cy="365154"/>
            <a:chOff x="-47300587" y="123275"/>
            <a:chExt cx="190975" cy="269725"/>
          </a:xfrm>
        </p:grpSpPr>
        <p:sp>
          <p:nvSpPr>
            <p:cNvPr id="9807" name="Google Shape;9807;p60"/>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0"/>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0"/>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0"/>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0"/>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60"/>
          <p:cNvGrpSpPr/>
          <p:nvPr/>
        </p:nvGrpSpPr>
        <p:grpSpPr>
          <a:xfrm>
            <a:off x="4870788" y="1304201"/>
            <a:ext cx="342328" cy="339793"/>
            <a:chOff x="-13966675" y="1639700"/>
            <a:chExt cx="354450" cy="351825"/>
          </a:xfrm>
        </p:grpSpPr>
        <p:sp>
          <p:nvSpPr>
            <p:cNvPr id="9813" name="Google Shape;9813;p60"/>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0"/>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0"/>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0"/>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0"/>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8" name="Google Shape;9818;p60"/>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0"/>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0" name="Google Shape;9820;p60"/>
          <p:cNvGrpSpPr/>
          <p:nvPr/>
        </p:nvGrpSpPr>
        <p:grpSpPr>
          <a:xfrm>
            <a:off x="6667277" y="1303887"/>
            <a:ext cx="340034" cy="340420"/>
            <a:chOff x="-12199250" y="1662675"/>
            <a:chExt cx="352075" cy="352475"/>
          </a:xfrm>
        </p:grpSpPr>
        <p:sp>
          <p:nvSpPr>
            <p:cNvPr id="9821" name="Google Shape;9821;p60"/>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0"/>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0"/>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60"/>
          <p:cNvGrpSpPr/>
          <p:nvPr/>
        </p:nvGrpSpPr>
        <p:grpSpPr>
          <a:xfrm>
            <a:off x="6666130" y="1710754"/>
            <a:ext cx="342328" cy="342328"/>
            <a:chOff x="-12199250" y="2096250"/>
            <a:chExt cx="354450" cy="354450"/>
          </a:xfrm>
        </p:grpSpPr>
        <p:sp>
          <p:nvSpPr>
            <p:cNvPr id="9825" name="Google Shape;9825;p60"/>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0"/>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7" name="Google Shape;9827;p60"/>
          <p:cNvGrpSpPr/>
          <p:nvPr/>
        </p:nvGrpSpPr>
        <p:grpSpPr>
          <a:xfrm>
            <a:off x="6667277" y="2119708"/>
            <a:ext cx="340034" cy="341579"/>
            <a:chOff x="-12199250" y="2530225"/>
            <a:chExt cx="352075" cy="353675"/>
          </a:xfrm>
        </p:grpSpPr>
        <p:sp>
          <p:nvSpPr>
            <p:cNvPr id="9828" name="Google Shape;9828;p60"/>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0"/>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0"/>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0"/>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2" name="Google Shape;9832;p60"/>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3" name="Google Shape;9833;p60"/>
          <p:cNvGrpSpPr/>
          <p:nvPr/>
        </p:nvGrpSpPr>
        <p:grpSpPr>
          <a:xfrm>
            <a:off x="4870788" y="2959488"/>
            <a:ext cx="342328" cy="339310"/>
            <a:chOff x="-10462550" y="2057650"/>
            <a:chExt cx="354450" cy="351325"/>
          </a:xfrm>
        </p:grpSpPr>
        <p:sp>
          <p:nvSpPr>
            <p:cNvPr id="9834" name="Google Shape;9834;p60"/>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0"/>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6" name="Google Shape;9836;p60"/>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7" name="Google Shape;9837;p60"/>
          <p:cNvGrpSpPr/>
          <p:nvPr/>
        </p:nvGrpSpPr>
        <p:grpSpPr>
          <a:xfrm>
            <a:off x="6649772" y="2551051"/>
            <a:ext cx="375044" cy="340541"/>
            <a:chOff x="-8692750" y="1622100"/>
            <a:chExt cx="388325" cy="352600"/>
          </a:xfrm>
        </p:grpSpPr>
        <p:sp>
          <p:nvSpPr>
            <p:cNvPr id="9838" name="Google Shape;9838;p60"/>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0"/>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60"/>
          <p:cNvGrpSpPr/>
          <p:nvPr/>
        </p:nvGrpSpPr>
        <p:grpSpPr>
          <a:xfrm>
            <a:off x="5304253" y="1303307"/>
            <a:ext cx="341555" cy="341579"/>
            <a:chOff x="-13529550" y="1639425"/>
            <a:chExt cx="353650" cy="353675"/>
          </a:xfrm>
        </p:grpSpPr>
        <p:sp>
          <p:nvSpPr>
            <p:cNvPr id="9841" name="Google Shape;9841;p60"/>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0"/>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0"/>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0"/>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0"/>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0"/>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0"/>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0"/>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9" name="Google Shape;9849;p60"/>
          <p:cNvGrpSpPr/>
          <p:nvPr/>
        </p:nvGrpSpPr>
        <p:grpSpPr>
          <a:xfrm>
            <a:off x="5303106" y="1711889"/>
            <a:ext cx="343849" cy="340058"/>
            <a:chOff x="-13531925" y="2075775"/>
            <a:chExt cx="356025" cy="352100"/>
          </a:xfrm>
        </p:grpSpPr>
        <p:sp>
          <p:nvSpPr>
            <p:cNvPr id="9850" name="Google Shape;9850;p60"/>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0"/>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2" name="Google Shape;9852;p60"/>
          <p:cNvGrpSpPr/>
          <p:nvPr/>
        </p:nvGrpSpPr>
        <p:grpSpPr>
          <a:xfrm>
            <a:off x="5304627" y="2120094"/>
            <a:ext cx="340807" cy="340807"/>
            <a:chOff x="-13528775" y="2507400"/>
            <a:chExt cx="352875" cy="352875"/>
          </a:xfrm>
        </p:grpSpPr>
        <p:sp>
          <p:nvSpPr>
            <p:cNvPr id="9853" name="Google Shape;9853;p60"/>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0"/>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0"/>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6" name="Google Shape;9856;p60"/>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0"/>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8" name="Google Shape;9858;p60"/>
          <p:cNvGrpSpPr/>
          <p:nvPr/>
        </p:nvGrpSpPr>
        <p:grpSpPr>
          <a:xfrm>
            <a:off x="7140133" y="2119708"/>
            <a:ext cx="308090" cy="341579"/>
            <a:chOff x="-11747150" y="2530225"/>
            <a:chExt cx="319000" cy="353675"/>
          </a:xfrm>
        </p:grpSpPr>
        <p:sp>
          <p:nvSpPr>
            <p:cNvPr id="9859" name="Google Shape;9859;p60"/>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0"/>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60"/>
          <p:cNvGrpSpPr/>
          <p:nvPr/>
        </p:nvGrpSpPr>
        <p:grpSpPr>
          <a:xfrm>
            <a:off x="5304627" y="2550919"/>
            <a:ext cx="340807" cy="340807"/>
            <a:chOff x="-10027775" y="1622900"/>
            <a:chExt cx="352875" cy="352875"/>
          </a:xfrm>
        </p:grpSpPr>
        <p:sp>
          <p:nvSpPr>
            <p:cNvPr id="9862" name="Google Shape;9862;p60"/>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0"/>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0"/>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0"/>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0"/>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0"/>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8" name="Google Shape;9868;p60"/>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9" name="Google Shape;9869;p60"/>
          <p:cNvGrpSpPr/>
          <p:nvPr/>
        </p:nvGrpSpPr>
        <p:grpSpPr>
          <a:xfrm>
            <a:off x="8031595" y="2576583"/>
            <a:ext cx="322553" cy="342328"/>
            <a:chOff x="-10019125" y="2490075"/>
            <a:chExt cx="333975" cy="354450"/>
          </a:xfrm>
        </p:grpSpPr>
        <p:sp>
          <p:nvSpPr>
            <p:cNvPr id="9870" name="Google Shape;9870;p60"/>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0"/>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0"/>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0"/>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4" name="Google Shape;9874;p60"/>
          <p:cNvGrpSpPr/>
          <p:nvPr/>
        </p:nvGrpSpPr>
        <p:grpSpPr>
          <a:xfrm>
            <a:off x="6661180" y="2957593"/>
            <a:ext cx="352227" cy="343100"/>
            <a:chOff x="-8684100" y="2032450"/>
            <a:chExt cx="364700" cy="355250"/>
          </a:xfrm>
        </p:grpSpPr>
        <p:sp>
          <p:nvSpPr>
            <p:cNvPr id="9875" name="Google Shape;9875;p60"/>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0"/>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0"/>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8" name="Google Shape;9878;p60"/>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9" name="Google Shape;9879;p60"/>
          <p:cNvGrpSpPr/>
          <p:nvPr/>
        </p:nvGrpSpPr>
        <p:grpSpPr>
          <a:xfrm>
            <a:off x="5752039" y="1711056"/>
            <a:ext cx="343849" cy="341724"/>
            <a:chOff x="-13095575" y="2073400"/>
            <a:chExt cx="356025" cy="353825"/>
          </a:xfrm>
        </p:grpSpPr>
        <p:sp>
          <p:nvSpPr>
            <p:cNvPr id="9880" name="Google Shape;9880;p60"/>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0"/>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0"/>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0"/>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0"/>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0"/>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0"/>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0"/>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8" name="Google Shape;9888;p60"/>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9" name="Google Shape;9889;p60"/>
          <p:cNvGrpSpPr/>
          <p:nvPr/>
        </p:nvGrpSpPr>
        <p:grpSpPr>
          <a:xfrm>
            <a:off x="7576787" y="1302885"/>
            <a:ext cx="343100" cy="342424"/>
            <a:chOff x="-11332875" y="1660700"/>
            <a:chExt cx="355250" cy="354550"/>
          </a:xfrm>
        </p:grpSpPr>
        <p:sp>
          <p:nvSpPr>
            <p:cNvPr id="9890" name="Google Shape;9890;p60"/>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0"/>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0"/>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0"/>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4" name="Google Shape;9894;p60"/>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0"/>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6" name="Google Shape;9896;p60"/>
          <p:cNvGrpSpPr/>
          <p:nvPr/>
        </p:nvGrpSpPr>
        <p:grpSpPr>
          <a:xfrm>
            <a:off x="5774096" y="2549397"/>
            <a:ext cx="299736" cy="343849"/>
            <a:chOff x="-9570950" y="1622100"/>
            <a:chExt cx="310350" cy="356025"/>
          </a:xfrm>
        </p:grpSpPr>
        <p:sp>
          <p:nvSpPr>
            <p:cNvPr id="9897" name="Google Shape;9897;p60"/>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0"/>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60"/>
          <p:cNvGrpSpPr/>
          <p:nvPr/>
        </p:nvGrpSpPr>
        <p:grpSpPr>
          <a:xfrm>
            <a:off x="5752800" y="2958353"/>
            <a:ext cx="342328" cy="341579"/>
            <a:chOff x="-9594575" y="2056875"/>
            <a:chExt cx="354450" cy="353675"/>
          </a:xfrm>
        </p:grpSpPr>
        <p:sp>
          <p:nvSpPr>
            <p:cNvPr id="9900" name="Google Shape;9900;p60"/>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0"/>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0"/>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3" name="Google Shape;9903;p60"/>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4" name="Google Shape;9904;p60"/>
          <p:cNvGrpSpPr/>
          <p:nvPr/>
        </p:nvGrpSpPr>
        <p:grpSpPr>
          <a:xfrm>
            <a:off x="6208482" y="1303693"/>
            <a:ext cx="342328" cy="340807"/>
            <a:chOff x="-12661600" y="1640225"/>
            <a:chExt cx="354450" cy="352875"/>
          </a:xfrm>
        </p:grpSpPr>
        <p:sp>
          <p:nvSpPr>
            <p:cNvPr id="9905" name="Google Shape;9905;p60"/>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0"/>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0"/>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8" name="Google Shape;9908;p60"/>
          <p:cNvGrpSpPr/>
          <p:nvPr/>
        </p:nvGrpSpPr>
        <p:grpSpPr>
          <a:xfrm>
            <a:off x="6208857" y="1732231"/>
            <a:ext cx="341579" cy="299374"/>
            <a:chOff x="-12660025" y="2096250"/>
            <a:chExt cx="353675" cy="309975"/>
          </a:xfrm>
        </p:grpSpPr>
        <p:sp>
          <p:nvSpPr>
            <p:cNvPr id="9909" name="Google Shape;9909;p60"/>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0"/>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0"/>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0"/>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0"/>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0"/>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60"/>
          <p:cNvGrpSpPr/>
          <p:nvPr/>
        </p:nvGrpSpPr>
        <p:grpSpPr>
          <a:xfrm>
            <a:off x="6207335" y="2119527"/>
            <a:ext cx="344622" cy="341941"/>
            <a:chOff x="-12663175" y="2506800"/>
            <a:chExt cx="356825" cy="354050"/>
          </a:xfrm>
        </p:grpSpPr>
        <p:sp>
          <p:nvSpPr>
            <p:cNvPr id="9916" name="Google Shape;9916;p60"/>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0"/>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0"/>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0"/>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0" name="Google Shape;9920;p60"/>
          <p:cNvGrpSpPr/>
          <p:nvPr/>
        </p:nvGrpSpPr>
        <p:grpSpPr>
          <a:xfrm>
            <a:off x="8022468" y="1303307"/>
            <a:ext cx="340807" cy="341579"/>
            <a:chOff x="-10896525" y="1663050"/>
            <a:chExt cx="352875" cy="353675"/>
          </a:xfrm>
        </p:grpSpPr>
        <p:sp>
          <p:nvSpPr>
            <p:cNvPr id="9921" name="Google Shape;9921;p60"/>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0"/>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3" name="Google Shape;9923;p60"/>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4" name="Google Shape;9924;p60"/>
          <p:cNvGrpSpPr/>
          <p:nvPr/>
        </p:nvGrpSpPr>
        <p:grpSpPr>
          <a:xfrm>
            <a:off x="8022082" y="2130742"/>
            <a:ext cx="341579" cy="319511"/>
            <a:chOff x="-10898100" y="2542050"/>
            <a:chExt cx="353675" cy="330825"/>
          </a:xfrm>
        </p:grpSpPr>
        <p:sp>
          <p:nvSpPr>
            <p:cNvPr id="9925" name="Google Shape;9925;p60"/>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0"/>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0"/>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0"/>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0"/>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0"/>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60"/>
          <p:cNvGrpSpPr/>
          <p:nvPr/>
        </p:nvGrpSpPr>
        <p:grpSpPr>
          <a:xfrm>
            <a:off x="6209617" y="2551607"/>
            <a:ext cx="340058" cy="339430"/>
            <a:chOff x="-9157450" y="1622750"/>
            <a:chExt cx="352100" cy="351450"/>
          </a:xfrm>
        </p:grpSpPr>
        <p:sp>
          <p:nvSpPr>
            <p:cNvPr id="9932" name="Google Shape;9932;p60"/>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0"/>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4" name="Google Shape;9934;p60"/>
          <p:cNvGrpSpPr/>
          <p:nvPr/>
        </p:nvGrpSpPr>
        <p:grpSpPr>
          <a:xfrm>
            <a:off x="6247658" y="2959874"/>
            <a:ext cx="263977" cy="338537"/>
            <a:chOff x="-9119650" y="2056875"/>
            <a:chExt cx="273325" cy="350525"/>
          </a:xfrm>
        </p:grpSpPr>
        <p:sp>
          <p:nvSpPr>
            <p:cNvPr id="9935" name="Google Shape;9935;p60"/>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0"/>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7" name="Google Shape;9937;p60"/>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0"/>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9" name="Google Shape;9939;p60"/>
          <p:cNvGrpSpPr/>
          <p:nvPr/>
        </p:nvGrpSpPr>
        <p:grpSpPr>
          <a:xfrm>
            <a:off x="7576790" y="2989279"/>
            <a:ext cx="343094" cy="341569"/>
            <a:chOff x="6001575" y="3119050"/>
            <a:chExt cx="315025" cy="313625"/>
          </a:xfrm>
        </p:grpSpPr>
        <p:sp>
          <p:nvSpPr>
            <p:cNvPr id="9940" name="Google Shape;9940;p60"/>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0"/>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45" name="Shape 9945"/>
        <p:cNvGrpSpPr/>
        <p:nvPr/>
      </p:nvGrpSpPr>
      <p:grpSpPr>
        <a:xfrm>
          <a:off x="0" y="0"/>
          <a:ext cx="0" cy="0"/>
          <a:chOff x="0" y="0"/>
          <a:chExt cx="0" cy="0"/>
        </a:xfrm>
      </p:grpSpPr>
      <p:sp>
        <p:nvSpPr>
          <p:cNvPr id="9946" name="Google Shape;9946;p61"/>
          <p:cNvSpPr/>
          <p:nvPr/>
        </p:nvSpPr>
        <p:spPr>
          <a:xfrm>
            <a:off x="885480"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7" name="Google Shape;9947;p61"/>
          <p:cNvGrpSpPr/>
          <p:nvPr/>
        </p:nvGrpSpPr>
        <p:grpSpPr>
          <a:xfrm>
            <a:off x="829227" y="2273195"/>
            <a:ext cx="476329" cy="476213"/>
            <a:chOff x="-21298675" y="2414425"/>
            <a:chExt cx="306400" cy="306325"/>
          </a:xfrm>
        </p:grpSpPr>
        <p:sp>
          <p:nvSpPr>
            <p:cNvPr id="9948" name="Google Shape;9948;p61"/>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1"/>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1"/>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1" name="Google Shape;9951;p61"/>
          <p:cNvGrpSpPr/>
          <p:nvPr/>
        </p:nvGrpSpPr>
        <p:grpSpPr>
          <a:xfrm>
            <a:off x="828605" y="2865128"/>
            <a:ext cx="477573" cy="445432"/>
            <a:chOff x="-21299475" y="2798025"/>
            <a:chExt cx="307200" cy="286525"/>
          </a:xfrm>
        </p:grpSpPr>
        <p:sp>
          <p:nvSpPr>
            <p:cNvPr id="9952" name="Google Shape;9952;p61"/>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1"/>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1"/>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1"/>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1"/>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1"/>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1"/>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1"/>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1"/>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1"/>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1"/>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1"/>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4" name="Google Shape;9964;p61"/>
          <p:cNvSpPr/>
          <p:nvPr/>
        </p:nvSpPr>
        <p:spPr>
          <a:xfrm>
            <a:off x="3750162"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1"/>
          <p:cNvSpPr/>
          <p:nvPr/>
        </p:nvSpPr>
        <p:spPr>
          <a:xfrm>
            <a:off x="3749560"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1"/>
          <p:cNvSpPr/>
          <p:nvPr/>
        </p:nvSpPr>
        <p:spPr>
          <a:xfrm>
            <a:off x="3741592"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7" name="Google Shape;9967;p61"/>
          <p:cNvGrpSpPr/>
          <p:nvPr/>
        </p:nvGrpSpPr>
        <p:grpSpPr>
          <a:xfrm>
            <a:off x="6697960" y="1688917"/>
            <a:ext cx="413912" cy="472676"/>
            <a:chOff x="-17545650" y="2051350"/>
            <a:chExt cx="266250" cy="304050"/>
          </a:xfrm>
        </p:grpSpPr>
        <p:sp>
          <p:nvSpPr>
            <p:cNvPr id="9968" name="Google Shape;9968;p61"/>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1"/>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1"/>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1"/>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2" name="Google Shape;9972;p61"/>
          <p:cNvSpPr/>
          <p:nvPr/>
        </p:nvSpPr>
        <p:spPr>
          <a:xfrm>
            <a:off x="6666913"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3" name="Google Shape;9973;p61"/>
          <p:cNvGrpSpPr/>
          <p:nvPr/>
        </p:nvGrpSpPr>
        <p:grpSpPr>
          <a:xfrm>
            <a:off x="6668578" y="2865574"/>
            <a:ext cx="472676" cy="444538"/>
            <a:chOff x="-17565350" y="2809825"/>
            <a:chExt cx="304050" cy="285950"/>
          </a:xfrm>
        </p:grpSpPr>
        <p:sp>
          <p:nvSpPr>
            <p:cNvPr id="9974" name="Google Shape;9974;p61"/>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1"/>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1"/>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1"/>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1"/>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9" name="Google Shape;9979;p61"/>
          <p:cNvSpPr/>
          <p:nvPr/>
        </p:nvSpPr>
        <p:spPr>
          <a:xfrm>
            <a:off x="2664509"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1"/>
          <p:cNvSpPr/>
          <p:nvPr/>
        </p:nvSpPr>
        <p:spPr>
          <a:xfrm>
            <a:off x="1412627"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1"/>
          <p:cNvSpPr/>
          <p:nvPr/>
        </p:nvSpPr>
        <p:spPr>
          <a:xfrm>
            <a:off x="1412627"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2" name="Google Shape;9982;p61"/>
          <p:cNvGrpSpPr/>
          <p:nvPr/>
        </p:nvGrpSpPr>
        <p:grpSpPr>
          <a:xfrm>
            <a:off x="1441487" y="2850904"/>
            <a:ext cx="416283" cy="473881"/>
            <a:chOff x="-20904875" y="2788575"/>
            <a:chExt cx="267775" cy="304825"/>
          </a:xfrm>
        </p:grpSpPr>
        <p:sp>
          <p:nvSpPr>
            <p:cNvPr id="9983" name="Google Shape;9983;p61"/>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1"/>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5" name="Google Shape;9985;p61"/>
          <p:cNvGrpSpPr/>
          <p:nvPr/>
        </p:nvGrpSpPr>
        <p:grpSpPr>
          <a:xfrm>
            <a:off x="4381902" y="2275564"/>
            <a:ext cx="360045" cy="471471"/>
            <a:chOff x="-19006700" y="2434925"/>
            <a:chExt cx="231600" cy="303275"/>
          </a:xfrm>
        </p:grpSpPr>
        <p:sp>
          <p:nvSpPr>
            <p:cNvPr id="9986" name="Google Shape;9986;p61"/>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1"/>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1"/>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1"/>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0" name="Google Shape;9990;p61"/>
          <p:cNvSpPr/>
          <p:nvPr/>
        </p:nvSpPr>
        <p:spPr>
          <a:xfrm>
            <a:off x="4324435"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1"/>
          <p:cNvSpPr/>
          <p:nvPr/>
        </p:nvSpPr>
        <p:spPr>
          <a:xfrm>
            <a:off x="7288844"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2" name="Google Shape;9992;p61"/>
          <p:cNvGrpSpPr/>
          <p:nvPr/>
        </p:nvGrpSpPr>
        <p:grpSpPr>
          <a:xfrm>
            <a:off x="7260501" y="2289051"/>
            <a:ext cx="473881" cy="444499"/>
            <a:chOff x="-17190425" y="2435725"/>
            <a:chExt cx="304825" cy="285925"/>
          </a:xfrm>
        </p:grpSpPr>
        <p:sp>
          <p:nvSpPr>
            <p:cNvPr id="9993" name="Google Shape;9993;p61"/>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1"/>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1"/>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6" name="Google Shape;9996;p61"/>
          <p:cNvSpPr/>
          <p:nvPr/>
        </p:nvSpPr>
        <p:spPr>
          <a:xfrm>
            <a:off x="7261910"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7" name="Google Shape;9997;p61"/>
          <p:cNvGrpSpPr/>
          <p:nvPr/>
        </p:nvGrpSpPr>
        <p:grpSpPr>
          <a:xfrm>
            <a:off x="4915227" y="3444650"/>
            <a:ext cx="476329" cy="475086"/>
            <a:chOff x="-15719925" y="2416825"/>
            <a:chExt cx="306400" cy="305600"/>
          </a:xfrm>
        </p:grpSpPr>
        <p:sp>
          <p:nvSpPr>
            <p:cNvPr id="9998" name="Google Shape;9998;p61"/>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1"/>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1"/>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1" name="Google Shape;10001;p61"/>
          <p:cNvSpPr/>
          <p:nvPr/>
        </p:nvSpPr>
        <p:spPr>
          <a:xfrm>
            <a:off x="2001502"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1"/>
          <p:cNvSpPr/>
          <p:nvPr/>
        </p:nvSpPr>
        <p:spPr>
          <a:xfrm>
            <a:off x="2003329"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3" name="Google Shape;10003;p61"/>
          <p:cNvGrpSpPr/>
          <p:nvPr/>
        </p:nvGrpSpPr>
        <p:grpSpPr>
          <a:xfrm>
            <a:off x="2001521" y="2851506"/>
            <a:ext cx="479983" cy="472676"/>
            <a:chOff x="-20550425" y="2789350"/>
            <a:chExt cx="308750" cy="304050"/>
          </a:xfrm>
        </p:grpSpPr>
        <p:sp>
          <p:nvSpPr>
            <p:cNvPr id="10004" name="Google Shape;10004;p61"/>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1"/>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6" name="Google Shape;10006;p61"/>
          <p:cNvGrpSpPr/>
          <p:nvPr/>
        </p:nvGrpSpPr>
        <p:grpSpPr>
          <a:xfrm>
            <a:off x="4916888" y="1688158"/>
            <a:ext cx="473920" cy="474192"/>
            <a:chOff x="-18666450" y="2059825"/>
            <a:chExt cx="304850" cy="305025"/>
          </a:xfrm>
        </p:grpSpPr>
        <p:sp>
          <p:nvSpPr>
            <p:cNvPr id="10007" name="Google Shape;10007;p61"/>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1"/>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9" name="Google Shape;10009;p61"/>
          <p:cNvGrpSpPr/>
          <p:nvPr/>
        </p:nvGrpSpPr>
        <p:grpSpPr>
          <a:xfrm>
            <a:off x="4916286" y="2275584"/>
            <a:ext cx="475125" cy="471432"/>
            <a:chOff x="-18668025" y="2435725"/>
            <a:chExt cx="305625" cy="303250"/>
          </a:xfrm>
        </p:grpSpPr>
        <p:sp>
          <p:nvSpPr>
            <p:cNvPr id="10010" name="Google Shape;10010;p61"/>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1"/>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2" name="Google Shape;10012;p61"/>
          <p:cNvGrpSpPr/>
          <p:nvPr/>
        </p:nvGrpSpPr>
        <p:grpSpPr>
          <a:xfrm>
            <a:off x="4915683" y="2850902"/>
            <a:ext cx="476329" cy="473881"/>
            <a:chOff x="-18668800" y="2807475"/>
            <a:chExt cx="306400" cy="304825"/>
          </a:xfrm>
        </p:grpSpPr>
        <p:sp>
          <p:nvSpPr>
            <p:cNvPr id="10013" name="Google Shape;10013;p61"/>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1"/>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1"/>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1"/>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1"/>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1"/>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1"/>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1"/>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1"/>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2" name="Google Shape;10022;p61"/>
          <p:cNvGrpSpPr/>
          <p:nvPr/>
        </p:nvGrpSpPr>
        <p:grpSpPr>
          <a:xfrm>
            <a:off x="7869652" y="1687693"/>
            <a:ext cx="416361" cy="475125"/>
            <a:chOff x="-16798200" y="2050575"/>
            <a:chExt cx="267825" cy="305625"/>
          </a:xfrm>
        </p:grpSpPr>
        <p:sp>
          <p:nvSpPr>
            <p:cNvPr id="10023" name="Google Shape;10023;p61"/>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1"/>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1"/>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61"/>
          <p:cNvGrpSpPr/>
          <p:nvPr/>
        </p:nvGrpSpPr>
        <p:grpSpPr>
          <a:xfrm>
            <a:off x="7840270" y="2852127"/>
            <a:ext cx="475125" cy="471432"/>
            <a:chOff x="-16817100" y="2801175"/>
            <a:chExt cx="305625" cy="303250"/>
          </a:xfrm>
        </p:grpSpPr>
        <p:sp>
          <p:nvSpPr>
            <p:cNvPr id="10027" name="Google Shape;10027;p61"/>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1"/>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1"/>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1"/>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1"/>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1"/>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1"/>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1"/>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5" name="Google Shape;10035;p61"/>
          <p:cNvGrpSpPr/>
          <p:nvPr/>
        </p:nvGrpSpPr>
        <p:grpSpPr>
          <a:xfrm>
            <a:off x="7247390" y="3444614"/>
            <a:ext cx="476329" cy="475125"/>
            <a:chOff x="-15717575" y="2786200"/>
            <a:chExt cx="306400" cy="305625"/>
          </a:xfrm>
        </p:grpSpPr>
        <p:sp>
          <p:nvSpPr>
            <p:cNvPr id="10036" name="Google Shape;10036;p61"/>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1"/>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1"/>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1"/>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1"/>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1"/>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1"/>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3" name="Google Shape;10043;p61"/>
          <p:cNvGrpSpPr/>
          <p:nvPr/>
        </p:nvGrpSpPr>
        <p:grpSpPr>
          <a:xfrm>
            <a:off x="2584963" y="1688296"/>
            <a:ext cx="475125" cy="473920"/>
            <a:chOff x="-20173175" y="2038750"/>
            <a:chExt cx="305625" cy="304850"/>
          </a:xfrm>
        </p:grpSpPr>
        <p:sp>
          <p:nvSpPr>
            <p:cNvPr id="10044" name="Google Shape;10044;p61"/>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1"/>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6" name="Google Shape;10046;p61"/>
          <p:cNvSpPr/>
          <p:nvPr/>
        </p:nvSpPr>
        <p:spPr>
          <a:xfrm>
            <a:off x="2584966"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7" name="Google Shape;10047;p61"/>
          <p:cNvGrpSpPr/>
          <p:nvPr/>
        </p:nvGrpSpPr>
        <p:grpSpPr>
          <a:xfrm>
            <a:off x="2586187" y="2850282"/>
            <a:ext cx="472676" cy="475125"/>
            <a:chOff x="-20173175" y="2787775"/>
            <a:chExt cx="304050" cy="305625"/>
          </a:xfrm>
        </p:grpSpPr>
        <p:sp>
          <p:nvSpPr>
            <p:cNvPr id="10048" name="Google Shape;10048;p61"/>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1"/>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1"/>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1"/>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1"/>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1"/>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1"/>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61"/>
          <p:cNvGrpSpPr/>
          <p:nvPr/>
        </p:nvGrpSpPr>
        <p:grpSpPr>
          <a:xfrm>
            <a:off x="5511171" y="2275564"/>
            <a:ext cx="473881" cy="471471"/>
            <a:chOff x="-18294675" y="2434925"/>
            <a:chExt cx="304825" cy="303275"/>
          </a:xfrm>
        </p:grpSpPr>
        <p:sp>
          <p:nvSpPr>
            <p:cNvPr id="10056" name="Google Shape;10056;p61"/>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1"/>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1"/>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9" name="Google Shape;10059;p61"/>
          <p:cNvGrpSpPr/>
          <p:nvPr/>
        </p:nvGrpSpPr>
        <p:grpSpPr>
          <a:xfrm>
            <a:off x="5567487" y="2852107"/>
            <a:ext cx="361250" cy="471471"/>
            <a:chOff x="-18258450" y="2809825"/>
            <a:chExt cx="232375" cy="303275"/>
          </a:xfrm>
        </p:grpSpPr>
        <p:sp>
          <p:nvSpPr>
            <p:cNvPr id="10060" name="Google Shape;10060;p61"/>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1"/>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1"/>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3" name="Google Shape;10063;p61"/>
          <p:cNvSpPr/>
          <p:nvPr/>
        </p:nvSpPr>
        <p:spPr>
          <a:xfrm>
            <a:off x="1440583"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4" name="Google Shape;10064;p61"/>
          <p:cNvGrpSpPr/>
          <p:nvPr/>
        </p:nvGrpSpPr>
        <p:grpSpPr>
          <a:xfrm>
            <a:off x="3777686" y="3445233"/>
            <a:ext cx="415117" cy="473920"/>
            <a:chOff x="-16422500" y="2425450"/>
            <a:chExt cx="267025" cy="304850"/>
          </a:xfrm>
        </p:grpSpPr>
        <p:sp>
          <p:nvSpPr>
            <p:cNvPr id="10065" name="Google Shape;10065;p61"/>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1"/>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1"/>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61"/>
          <p:cNvGrpSpPr/>
          <p:nvPr/>
        </p:nvGrpSpPr>
        <p:grpSpPr>
          <a:xfrm>
            <a:off x="6080447" y="3445838"/>
            <a:ext cx="473920" cy="472676"/>
            <a:chOff x="-16442200" y="2801175"/>
            <a:chExt cx="304850" cy="304050"/>
          </a:xfrm>
        </p:grpSpPr>
        <p:sp>
          <p:nvSpPr>
            <p:cNvPr id="10069" name="Google Shape;10069;p61"/>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1"/>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1"/>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2" name="Google Shape;10072;p61"/>
          <p:cNvSpPr/>
          <p:nvPr/>
        </p:nvSpPr>
        <p:spPr>
          <a:xfrm>
            <a:off x="3191655"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1"/>
          <p:cNvSpPr/>
          <p:nvPr/>
        </p:nvSpPr>
        <p:spPr>
          <a:xfrm>
            <a:off x="3158033"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4" name="Google Shape;10074;p61"/>
          <p:cNvGrpSpPr/>
          <p:nvPr/>
        </p:nvGrpSpPr>
        <p:grpSpPr>
          <a:xfrm>
            <a:off x="3156161" y="2276343"/>
            <a:ext cx="481265" cy="469917"/>
            <a:chOff x="-19802200" y="2416025"/>
            <a:chExt cx="309575" cy="302275"/>
          </a:xfrm>
        </p:grpSpPr>
        <p:sp>
          <p:nvSpPr>
            <p:cNvPr id="10075" name="Google Shape;10075;p61"/>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1"/>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1"/>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1"/>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1"/>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0" name="Google Shape;10080;p61"/>
          <p:cNvGrpSpPr/>
          <p:nvPr/>
        </p:nvGrpSpPr>
        <p:grpSpPr>
          <a:xfrm>
            <a:off x="3159232" y="2851506"/>
            <a:ext cx="475125" cy="472676"/>
            <a:chOff x="-19801400" y="2788575"/>
            <a:chExt cx="305625" cy="304050"/>
          </a:xfrm>
        </p:grpSpPr>
        <p:sp>
          <p:nvSpPr>
            <p:cNvPr id="10081" name="Google Shape;10081;p61"/>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1"/>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1"/>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1"/>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1"/>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1"/>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7" name="Google Shape;10087;p61"/>
          <p:cNvGrpSpPr/>
          <p:nvPr/>
        </p:nvGrpSpPr>
        <p:grpSpPr>
          <a:xfrm>
            <a:off x="6114308" y="1688916"/>
            <a:ext cx="422463" cy="472676"/>
            <a:chOff x="-17903225" y="2060800"/>
            <a:chExt cx="271750" cy="304050"/>
          </a:xfrm>
        </p:grpSpPr>
        <p:sp>
          <p:nvSpPr>
            <p:cNvPr id="10088" name="Google Shape;10088;p61"/>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1"/>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1"/>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1" name="Google Shape;10091;p61"/>
          <p:cNvGrpSpPr/>
          <p:nvPr/>
        </p:nvGrpSpPr>
        <p:grpSpPr>
          <a:xfrm>
            <a:off x="6088599" y="2274962"/>
            <a:ext cx="473881" cy="472676"/>
            <a:chOff x="-17918975" y="2435725"/>
            <a:chExt cx="304825" cy="304050"/>
          </a:xfrm>
        </p:grpSpPr>
        <p:sp>
          <p:nvSpPr>
            <p:cNvPr id="10092" name="Google Shape;10092;p61"/>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1"/>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4" name="Google Shape;10094;p61"/>
          <p:cNvGrpSpPr/>
          <p:nvPr/>
        </p:nvGrpSpPr>
        <p:grpSpPr>
          <a:xfrm>
            <a:off x="6117359" y="2852729"/>
            <a:ext cx="416361" cy="470228"/>
            <a:chOff x="-17899300" y="2810625"/>
            <a:chExt cx="267825" cy="302475"/>
          </a:xfrm>
        </p:grpSpPr>
        <p:sp>
          <p:nvSpPr>
            <p:cNvPr id="10095" name="Google Shape;10095;p61"/>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1"/>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1"/>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8" name="Google Shape;10098;p61"/>
          <p:cNvGrpSpPr/>
          <p:nvPr/>
        </p:nvGrpSpPr>
        <p:grpSpPr>
          <a:xfrm>
            <a:off x="2023212" y="3461166"/>
            <a:ext cx="472676" cy="442089"/>
            <a:chOff x="-16066500" y="2060800"/>
            <a:chExt cx="304050" cy="284375"/>
          </a:xfrm>
        </p:grpSpPr>
        <p:sp>
          <p:nvSpPr>
            <p:cNvPr id="10099" name="Google Shape;10099;p61"/>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1"/>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1"/>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1"/>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1"/>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4" name="Google Shape;10104;p61"/>
          <p:cNvSpPr/>
          <p:nvPr/>
        </p:nvSpPr>
        <p:spPr>
          <a:xfrm>
            <a:off x="4328946"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1"/>
          <p:cNvSpPr/>
          <p:nvPr/>
        </p:nvSpPr>
        <p:spPr>
          <a:xfrm>
            <a:off x="6702735"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1"/>
          <p:cNvSpPr/>
          <p:nvPr/>
        </p:nvSpPr>
        <p:spPr>
          <a:xfrm>
            <a:off x="5497759"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7" name="Google Shape;10107;p61"/>
          <p:cNvGrpSpPr/>
          <p:nvPr/>
        </p:nvGrpSpPr>
        <p:grpSpPr>
          <a:xfrm>
            <a:off x="7907919" y="2297751"/>
            <a:ext cx="368362" cy="419314"/>
            <a:chOff x="4995050" y="3245650"/>
            <a:chExt cx="236950" cy="269725"/>
          </a:xfrm>
        </p:grpSpPr>
        <p:sp>
          <p:nvSpPr>
            <p:cNvPr id="10108" name="Google Shape;10108;p61"/>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1"/>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1"/>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1" name="Google Shape;10111;p61"/>
            <p:cNvGrpSpPr/>
            <p:nvPr/>
          </p:nvGrpSpPr>
          <p:grpSpPr>
            <a:xfrm>
              <a:off x="4995050" y="3245650"/>
              <a:ext cx="236950" cy="269725"/>
              <a:chOff x="4995050" y="3245650"/>
              <a:chExt cx="236950" cy="269725"/>
            </a:xfrm>
          </p:grpSpPr>
          <p:sp>
            <p:nvSpPr>
              <p:cNvPr id="10112" name="Google Shape;10112;p61"/>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1"/>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14" name="Google Shape;10114;p61"/>
          <p:cNvGrpSpPr/>
          <p:nvPr/>
        </p:nvGrpSpPr>
        <p:grpSpPr>
          <a:xfrm>
            <a:off x="5507712" y="1689744"/>
            <a:ext cx="483749" cy="481292"/>
            <a:chOff x="4724650" y="2885700"/>
            <a:chExt cx="270750" cy="269375"/>
          </a:xfrm>
        </p:grpSpPr>
        <p:sp>
          <p:nvSpPr>
            <p:cNvPr id="10115" name="Google Shape;10115;p61"/>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1"/>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1"/>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1"/>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1"/>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1"/>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1"/>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61"/>
          <p:cNvGrpSpPr/>
          <p:nvPr/>
        </p:nvGrpSpPr>
        <p:grpSpPr>
          <a:xfrm>
            <a:off x="4374817" y="1683870"/>
            <a:ext cx="389425" cy="467822"/>
            <a:chOff x="4459350" y="2882125"/>
            <a:chExt cx="228375" cy="274350"/>
          </a:xfrm>
        </p:grpSpPr>
        <p:sp>
          <p:nvSpPr>
            <p:cNvPr id="10123" name="Google Shape;10123;p61"/>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1"/>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1"/>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1"/>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1"/>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0128" name="Google Shape;10128;p61"/>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0129" name="Google Shape;10129;p61"/>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33" name="Shape 10133"/>
        <p:cNvGrpSpPr/>
        <p:nvPr/>
      </p:nvGrpSpPr>
      <p:grpSpPr>
        <a:xfrm>
          <a:off x="0" y="0"/>
          <a:ext cx="0" cy="0"/>
          <a:chOff x="0" y="0"/>
          <a:chExt cx="0" cy="0"/>
        </a:xfrm>
      </p:grpSpPr>
      <p:sp>
        <p:nvSpPr>
          <p:cNvPr id="10134" name="Google Shape;10134;p62"/>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0135" name="Google Shape;10135;p62"/>
          <p:cNvSpPr/>
          <p:nvPr/>
        </p:nvSpPr>
        <p:spPr>
          <a:xfrm>
            <a:off x="832597"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6" name="Google Shape;10136;p62"/>
          <p:cNvGrpSpPr/>
          <p:nvPr/>
        </p:nvGrpSpPr>
        <p:grpSpPr>
          <a:xfrm>
            <a:off x="835580" y="2140412"/>
            <a:ext cx="426462" cy="420796"/>
            <a:chOff x="-6713450" y="2397900"/>
            <a:chExt cx="295375" cy="291450"/>
          </a:xfrm>
        </p:grpSpPr>
        <p:sp>
          <p:nvSpPr>
            <p:cNvPr id="10137" name="Google Shape;10137;p62"/>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2"/>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9" name="Google Shape;10139;p62"/>
          <p:cNvSpPr/>
          <p:nvPr/>
        </p:nvSpPr>
        <p:spPr>
          <a:xfrm>
            <a:off x="847921"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0" name="Google Shape;10140;p62"/>
          <p:cNvGrpSpPr/>
          <p:nvPr/>
        </p:nvGrpSpPr>
        <p:grpSpPr>
          <a:xfrm>
            <a:off x="3540341" y="1631401"/>
            <a:ext cx="423069" cy="420507"/>
            <a:chOff x="-4932650" y="2046625"/>
            <a:chExt cx="293025" cy="291250"/>
          </a:xfrm>
        </p:grpSpPr>
        <p:sp>
          <p:nvSpPr>
            <p:cNvPr id="10141" name="Google Shape;10141;p62"/>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2"/>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3" name="Google Shape;10143;p62"/>
          <p:cNvSpPr/>
          <p:nvPr/>
        </p:nvSpPr>
        <p:spPr>
          <a:xfrm>
            <a:off x="3541793"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4" name="Google Shape;10144;p62"/>
          <p:cNvGrpSpPr/>
          <p:nvPr/>
        </p:nvGrpSpPr>
        <p:grpSpPr>
          <a:xfrm>
            <a:off x="3552272" y="2660957"/>
            <a:ext cx="423069" cy="420796"/>
            <a:chOff x="-4931075" y="2765725"/>
            <a:chExt cx="293025" cy="291450"/>
          </a:xfrm>
        </p:grpSpPr>
        <p:sp>
          <p:nvSpPr>
            <p:cNvPr id="10145" name="Google Shape;10145;p62"/>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2"/>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7" name="Google Shape;10147;p62"/>
          <p:cNvGrpSpPr/>
          <p:nvPr/>
        </p:nvGrpSpPr>
        <p:grpSpPr>
          <a:xfrm>
            <a:off x="6257840" y="1656289"/>
            <a:ext cx="420796" cy="370732"/>
            <a:chOff x="-3137650" y="2067900"/>
            <a:chExt cx="291450" cy="256775"/>
          </a:xfrm>
        </p:grpSpPr>
        <p:sp>
          <p:nvSpPr>
            <p:cNvPr id="10148" name="Google Shape;10148;p62"/>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2"/>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2"/>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62"/>
          <p:cNvGrpSpPr/>
          <p:nvPr/>
        </p:nvGrpSpPr>
        <p:grpSpPr>
          <a:xfrm>
            <a:off x="6257840" y="2139926"/>
            <a:ext cx="420796" cy="421770"/>
            <a:chOff x="-3137650" y="2408950"/>
            <a:chExt cx="291450" cy="292125"/>
          </a:xfrm>
        </p:grpSpPr>
        <p:sp>
          <p:nvSpPr>
            <p:cNvPr id="10152" name="Google Shape;10152;p62"/>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2"/>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2"/>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2"/>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2"/>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7" name="Google Shape;10157;p62"/>
          <p:cNvGrpSpPr/>
          <p:nvPr/>
        </p:nvGrpSpPr>
        <p:grpSpPr>
          <a:xfrm>
            <a:off x="6269771" y="2685412"/>
            <a:ext cx="420796" cy="371887"/>
            <a:chOff x="-3137650" y="2787000"/>
            <a:chExt cx="291450" cy="257575"/>
          </a:xfrm>
        </p:grpSpPr>
        <p:sp>
          <p:nvSpPr>
            <p:cNvPr id="10158" name="Google Shape;10158;p62"/>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2"/>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2"/>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2"/>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2"/>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2"/>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2"/>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2"/>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6" name="Google Shape;10166;p62"/>
          <p:cNvSpPr/>
          <p:nvPr/>
        </p:nvSpPr>
        <p:spPr>
          <a:xfrm>
            <a:off x="1347632"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2"/>
          <p:cNvSpPr/>
          <p:nvPr/>
        </p:nvSpPr>
        <p:spPr>
          <a:xfrm>
            <a:off x="1376423"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2"/>
          <p:cNvSpPr/>
          <p:nvPr/>
        </p:nvSpPr>
        <p:spPr>
          <a:xfrm>
            <a:off x="1374708"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9" name="Google Shape;10169;p62"/>
          <p:cNvGrpSpPr/>
          <p:nvPr/>
        </p:nvGrpSpPr>
        <p:grpSpPr>
          <a:xfrm>
            <a:off x="1387948" y="2660397"/>
            <a:ext cx="421914" cy="421914"/>
            <a:chOff x="-6354300" y="2757075"/>
            <a:chExt cx="292225" cy="292225"/>
          </a:xfrm>
        </p:grpSpPr>
        <p:sp>
          <p:nvSpPr>
            <p:cNvPr id="10170" name="Google Shape;10170;p62"/>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2"/>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2"/>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2"/>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4" name="Google Shape;10174;p62"/>
          <p:cNvGrpSpPr/>
          <p:nvPr/>
        </p:nvGrpSpPr>
        <p:grpSpPr>
          <a:xfrm>
            <a:off x="4081951" y="1629560"/>
            <a:ext cx="424188" cy="424188"/>
            <a:chOff x="-4573475" y="2045850"/>
            <a:chExt cx="293800" cy="293800"/>
          </a:xfrm>
        </p:grpSpPr>
        <p:sp>
          <p:nvSpPr>
            <p:cNvPr id="10175" name="Google Shape;10175;p62"/>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2"/>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7" name="Google Shape;10177;p62"/>
          <p:cNvGrpSpPr/>
          <p:nvPr/>
        </p:nvGrpSpPr>
        <p:grpSpPr>
          <a:xfrm>
            <a:off x="4081374" y="2138699"/>
            <a:ext cx="425343" cy="424225"/>
            <a:chOff x="-4570325" y="2405775"/>
            <a:chExt cx="294600" cy="293825"/>
          </a:xfrm>
        </p:grpSpPr>
        <p:sp>
          <p:nvSpPr>
            <p:cNvPr id="10178" name="Google Shape;10178;p62"/>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2"/>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62"/>
          <p:cNvGrpSpPr/>
          <p:nvPr/>
        </p:nvGrpSpPr>
        <p:grpSpPr>
          <a:xfrm>
            <a:off x="4094442" y="2659838"/>
            <a:ext cx="423069" cy="423033"/>
            <a:chOff x="-4572700" y="2764950"/>
            <a:chExt cx="293025" cy="293000"/>
          </a:xfrm>
        </p:grpSpPr>
        <p:sp>
          <p:nvSpPr>
            <p:cNvPr id="10181" name="Google Shape;10181;p62"/>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2"/>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2"/>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2"/>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2"/>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6" name="Google Shape;10186;p62"/>
          <p:cNvGrpSpPr/>
          <p:nvPr/>
        </p:nvGrpSpPr>
        <p:grpSpPr>
          <a:xfrm>
            <a:off x="6813205" y="1631239"/>
            <a:ext cx="414840" cy="420832"/>
            <a:chOff x="-2777700" y="2049775"/>
            <a:chExt cx="287325" cy="291475"/>
          </a:xfrm>
        </p:grpSpPr>
        <p:sp>
          <p:nvSpPr>
            <p:cNvPr id="10187" name="Google Shape;10187;p62"/>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2"/>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2"/>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62"/>
          <p:cNvGrpSpPr/>
          <p:nvPr/>
        </p:nvGrpSpPr>
        <p:grpSpPr>
          <a:xfrm>
            <a:off x="6809667" y="2140431"/>
            <a:ext cx="421914" cy="420759"/>
            <a:chOff x="-2571737" y="2403625"/>
            <a:chExt cx="292225" cy="291425"/>
          </a:xfrm>
        </p:grpSpPr>
        <p:sp>
          <p:nvSpPr>
            <p:cNvPr id="10191" name="Google Shape;10191;p62"/>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2"/>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2"/>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2"/>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2"/>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2"/>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2"/>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8" name="Google Shape;10198;p62"/>
          <p:cNvGrpSpPr/>
          <p:nvPr/>
        </p:nvGrpSpPr>
        <p:grpSpPr>
          <a:xfrm>
            <a:off x="6809667" y="2661534"/>
            <a:ext cx="421914" cy="419640"/>
            <a:chOff x="-2571737" y="2764550"/>
            <a:chExt cx="292225" cy="290650"/>
          </a:xfrm>
        </p:grpSpPr>
        <p:sp>
          <p:nvSpPr>
            <p:cNvPr id="10199" name="Google Shape;10199;p62"/>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2"/>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2"/>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2" name="Google Shape;10202;p62"/>
          <p:cNvGrpSpPr/>
          <p:nvPr/>
        </p:nvGrpSpPr>
        <p:grpSpPr>
          <a:xfrm>
            <a:off x="3009168" y="3230538"/>
            <a:ext cx="421914" cy="423864"/>
            <a:chOff x="-1333975" y="2365850"/>
            <a:chExt cx="292225" cy="293575"/>
          </a:xfrm>
        </p:grpSpPr>
        <p:sp>
          <p:nvSpPr>
            <p:cNvPr id="10203" name="Google Shape;10203;p62"/>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2"/>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2"/>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2"/>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2"/>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2"/>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2"/>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2"/>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1" name="Google Shape;10211;p62"/>
          <p:cNvGrpSpPr/>
          <p:nvPr/>
        </p:nvGrpSpPr>
        <p:grpSpPr>
          <a:xfrm>
            <a:off x="1942643" y="2660397"/>
            <a:ext cx="398020" cy="421914"/>
            <a:chOff x="-5995925" y="2757850"/>
            <a:chExt cx="275675" cy="292225"/>
          </a:xfrm>
        </p:grpSpPr>
        <p:sp>
          <p:nvSpPr>
            <p:cNvPr id="10212" name="Google Shape;10212;p62"/>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2"/>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2"/>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2"/>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2"/>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2"/>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2"/>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2"/>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2"/>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62"/>
          <p:cNvGrpSpPr/>
          <p:nvPr/>
        </p:nvGrpSpPr>
        <p:grpSpPr>
          <a:xfrm>
            <a:off x="4622930" y="1631816"/>
            <a:ext cx="421951" cy="419677"/>
            <a:chOff x="-4211975" y="2046625"/>
            <a:chExt cx="292250" cy="290675"/>
          </a:xfrm>
        </p:grpSpPr>
        <p:sp>
          <p:nvSpPr>
            <p:cNvPr id="10222" name="Google Shape;10222;p62"/>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2"/>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4" name="Google Shape;10224;p62"/>
          <p:cNvGrpSpPr/>
          <p:nvPr/>
        </p:nvGrpSpPr>
        <p:grpSpPr>
          <a:xfrm>
            <a:off x="4672976" y="2138699"/>
            <a:ext cx="321859" cy="424225"/>
            <a:chOff x="-4178875" y="2405775"/>
            <a:chExt cx="222925" cy="293825"/>
          </a:xfrm>
        </p:grpSpPr>
        <p:sp>
          <p:nvSpPr>
            <p:cNvPr id="10225" name="Google Shape;10225;p62"/>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2"/>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2"/>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8" name="Google Shape;10228;p62"/>
          <p:cNvGrpSpPr/>
          <p:nvPr/>
        </p:nvGrpSpPr>
        <p:grpSpPr>
          <a:xfrm>
            <a:off x="4635439" y="2673483"/>
            <a:ext cx="420796" cy="395746"/>
            <a:chOff x="-4211975" y="2783850"/>
            <a:chExt cx="291450" cy="274100"/>
          </a:xfrm>
        </p:grpSpPr>
        <p:sp>
          <p:nvSpPr>
            <p:cNvPr id="10229" name="Google Shape;10229;p62"/>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2"/>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2"/>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2" name="Google Shape;10232;p62"/>
          <p:cNvSpPr/>
          <p:nvPr/>
        </p:nvSpPr>
        <p:spPr>
          <a:xfrm>
            <a:off x="7351333"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3" name="Google Shape;10233;p62"/>
          <p:cNvGrpSpPr/>
          <p:nvPr/>
        </p:nvGrpSpPr>
        <p:grpSpPr>
          <a:xfrm>
            <a:off x="7340368" y="2140413"/>
            <a:ext cx="420796" cy="420796"/>
            <a:chOff x="-2419325" y="2408150"/>
            <a:chExt cx="291450" cy="291450"/>
          </a:xfrm>
        </p:grpSpPr>
        <p:sp>
          <p:nvSpPr>
            <p:cNvPr id="10234" name="Google Shape;10234;p62"/>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2"/>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2"/>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2"/>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2"/>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2"/>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2"/>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1" name="Google Shape;10241;p62"/>
          <p:cNvSpPr/>
          <p:nvPr/>
        </p:nvSpPr>
        <p:spPr>
          <a:xfrm>
            <a:off x="7350758"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2" name="Google Shape;10242;p62"/>
          <p:cNvGrpSpPr/>
          <p:nvPr/>
        </p:nvGrpSpPr>
        <p:grpSpPr>
          <a:xfrm>
            <a:off x="4661893" y="3231514"/>
            <a:ext cx="420796" cy="421914"/>
            <a:chOff x="-1333200" y="2770450"/>
            <a:chExt cx="291450" cy="292225"/>
          </a:xfrm>
        </p:grpSpPr>
        <p:sp>
          <p:nvSpPr>
            <p:cNvPr id="10243" name="Google Shape;10243;p62"/>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2"/>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5" name="Google Shape;10245;p62"/>
          <p:cNvGrpSpPr/>
          <p:nvPr/>
        </p:nvGrpSpPr>
        <p:grpSpPr>
          <a:xfrm>
            <a:off x="2458506" y="1631256"/>
            <a:ext cx="423069" cy="420796"/>
            <a:chOff x="-5635200" y="2037975"/>
            <a:chExt cx="293025" cy="291450"/>
          </a:xfrm>
        </p:grpSpPr>
        <p:sp>
          <p:nvSpPr>
            <p:cNvPr id="10246" name="Google Shape;10246;p62"/>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2"/>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8" name="Google Shape;10248;p62"/>
          <p:cNvGrpSpPr/>
          <p:nvPr/>
        </p:nvGrpSpPr>
        <p:grpSpPr>
          <a:xfrm>
            <a:off x="2456792" y="2140412"/>
            <a:ext cx="426499" cy="420796"/>
            <a:chOff x="-5637575" y="2397900"/>
            <a:chExt cx="295400" cy="291450"/>
          </a:xfrm>
        </p:grpSpPr>
        <p:sp>
          <p:nvSpPr>
            <p:cNvPr id="10249" name="Google Shape;10249;p62"/>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2"/>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2"/>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2"/>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62"/>
          <p:cNvGrpSpPr/>
          <p:nvPr/>
        </p:nvGrpSpPr>
        <p:grpSpPr>
          <a:xfrm>
            <a:off x="2470455" y="2660397"/>
            <a:ext cx="423033" cy="421914"/>
            <a:chOff x="-5635975" y="2757075"/>
            <a:chExt cx="293000" cy="292225"/>
          </a:xfrm>
        </p:grpSpPr>
        <p:sp>
          <p:nvSpPr>
            <p:cNvPr id="10254" name="Google Shape;10254;p62"/>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2"/>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6" name="Google Shape;10256;p62"/>
          <p:cNvGrpSpPr/>
          <p:nvPr/>
        </p:nvGrpSpPr>
        <p:grpSpPr>
          <a:xfrm>
            <a:off x="5154391" y="1631256"/>
            <a:ext cx="423069" cy="420796"/>
            <a:chOff x="-3854375" y="2046625"/>
            <a:chExt cx="293025" cy="291450"/>
          </a:xfrm>
        </p:grpSpPr>
        <p:sp>
          <p:nvSpPr>
            <p:cNvPr id="10257" name="Google Shape;10257;p62"/>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2"/>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9" name="Google Shape;10259;p62"/>
          <p:cNvGrpSpPr/>
          <p:nvPr/>
        </p:nvGrpSpPr>
        <p:grpSpPr>
          <a:xfrm>
            <a:off x="5153254" y="2138717"/>
            <a:ext cx="425343" cy="424188"/>
            <a:chOff x="-3854375" y="2405000"/>
            <a:chExt cx="294600" cy="293800"/>
          </a:xfrm>
        </p:grpSpPr>
        <p:sp>
          <p:nvSpPr>
            <p:cNvPr id="10260" name="Google Shape;10260;p62"/>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2"/>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2" name="Google Shape;10262;p62"/>
          <p:cNvGrpSpPr/>
          <p:nvPr/>
        </p:nvGrpSpPr>
        <p:grpSpPr>
          <a:xfrm>
            <a:off x="5167459" y="2659838"/>
            <a:ext cx="420796" cy="423033"/>
            <a:chOff x="-3852025" y="2764950"/>
            <a:chExt cx="291450" cy="293000"/>
          </a:xfrm>
        </p:grpSpPr>
        <p:sp>
          <p:nvSpPr>
            <p:cNvPr id="10263" name="Google Shape;10263;p62"/>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2"/>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5" name="Google Shape;10265;p62"/>
          <p:cNvSpPr/>
          <p:nvPr/>
        </p:nvSpPr>
        <p:spPr>
          <a:xfrm>
            <a:off x="7889488"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2"/>
          <p:cNvSpPr/>
          <p:nvPr/>
        </p:nvSpPr>
        <p:spPr>
          <a:xfrm>
            <a:off x="7889488"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7" name="Google Shape;10267;p62"/>
          <p:cNvGrpSpPr/>
          <p:nvPr/>
        </p:nvGrpSpPr>
        <p:grpSpPr>
          <a:xfrm>
            <a:off x="7890048" y="2660398"/>
            <a:ext cx="420796" cy="421914"/>
            <a:chOff x="-2060175" y="2768875"/>
            <a:chExt cx="291450" cy="292225"/>
          </a:xfrm>
        </p:grpSpPr>
        <p:sp>
          <p:nvSpPr>
            <p:cNvPr id="10268" name="Google Shape;10268;p62"/>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2"/>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0" name="Google Shape;10270;p62"/>
          <p:cNvGrpSpPr/>
          <p:nvPr/>
        </p:nvGrpSpPr>
        <p:grpSpPr>
          <a:xfrm>
            <a:off x="1903657" y="3232071"/>
            <a:ext cx="421914" cy="420796"/>
            <a:chOff x="-937025" y="2064750"/>
            <a:chExt cx="292225" cy="291450"/>
          </a:xfrm>
        </p:grpSpPr>
        <p:sp>
          <p:nvSpPr>
            <p:cNvPr id="10271" name="Google Shape;10271;p62"/>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2"/>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2"/>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4" name="Google Shape;10274;p62"/>
          <p:cNvGrpSpPr/>
          <p:nvPr/>
        </p:nvGrpSpPr>
        <p:grpSpPr>
          <a:xfrm>
            <a:off x="3006820" y="1630697"/>
            <a:ext cx="421951" cy="421914"/>
            <a:chOff x="-5276050" y="2037975"/>
            <a:chExt cx="292250" cy="292225"/>
          </a:xfrm>
        </p:grpSpPr>
        <p:sp>
          <p:nvSpPr>
            <p:cNvPr id="10275" name="Google Shape;10275;p62"/>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2"/>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2"/>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8" name="Google Shape;10278;p62"/>
          <p:cNvSpPr/>
          <p:nvPr/>
        </p:nvSpPr>
        <p:spPr>
          <a:xfrm>
            <a:off x="3003187"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2"/>
          <p:cNvSpPr/>
          <p:nvPr/>
        </p:nvSpPr>
        <p:spPr>
          <a:xfrm>
            <a:off x="3019106"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0" name="Google Shape;10280;p62"/>
          <p:cNvGrpSpPr/>
          <p:nvPr/>
        </p:nvGrpSpPr>
        <p:grpSpPr>
          <a:xfrm>
            <a:off x="5765634" y="1631256"/>
            <a:ext cx="324133" cy="420796"/>
            <a:chOff x="-3462150" y="2046625"/>
            <a:chExt cx="224500" cy="291450"/>
          </a:xfrm>
        </p:grpSpPr>
        <p:sp>
          <p:nvSpPr>
            <p:cNvPr id="10281" name="Google Shape;10281;p62"/>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2"/>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2"/>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2"/>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2"/>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2"/>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2"/>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8" name="Google Shape;10288;p62"/>
          <p:cNvGrpSpPr/>
          <p:nvPr/>
        </p:nvGrpSpPr>
        <p:grpSpPr>
          <a:xfrm>
            <a:off x="5741197" y="2139276"/>
            <a:ext cx="373006" cy="423069"/>
            <a:chOff x="-3478675" y="2405775"/>
            <a:chExt cx="258350" cy="293025"/>
          </a:xfrm>
        </p:grpSpPr>
        <p:sp>
          <p:nvSpPr>
            <p:cNvPr id="10289" name="Google Shape;10289;p62"/>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2"/>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2"/>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2"/>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3" name="Google Shape;10293;p62"/>
          <p:cNvGrpSpPr/>
          <p:nvPr/>
        </p:nvGrpSpPr>
        <p:grpSpPr>
          <a:xfrm>
            <a:off x="5803715" y="2660398"/>
            <a:ext cx="271831" cy="421914"/>
            <a:chOff x="-3443250" y="2765725"/>
            <a:chExt cx="188275" cy="292225"/>
          </a:xfrm>
        </p:grpSpPr>
        <p:sp>
          <p:nvSpPr>
            <p:cNvPr id="10294" name="Google Shape;10294;p62"/>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2"/>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2"/>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2"/>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8" name="Google Shape;10298;p62"/>
          <p:cNvGrpSpPr/>
          <p:nvPr/>
        </p:nvGrpSpPr>
        <p:grpSpPr>
          <a:xfrm>
            <a:off x="832612" y="3230934"/>
            <a:ext cx="371887" cy="423069"/>
            <a:chOff x="-1684475" y="2049000"/>
            <a:chExt cx="257575" cy="293025"/>
          </a:xfrm>
        </p:grpSpPr>
        <p:sp>
          <p:nvSpPr>
            <p:cNvPr id="10299" name="Google Shape;10299;p62"/>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2"/>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2"/>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2"/>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3" name="Google Shape;10303;p62"/>
          <p:cNvSpPr/>
          <p:nvPr/>
        </p:nvSpPr>
        <p:spPr>
          <a:xfrm>
            <a:off x="2460792"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4" name="Google Shape;10304;p62"/>
          <p:cNvGrpSpPr/>
          <p:nvPr/>
        </p:nvGrpSpPr>
        <p:grpSpPr>
          <a:xfrm>
            <a:off x="4122504" y="3231514"/>
            <a:ext cx="420796" cy="421914"/>
            <a:chOff x="-1700225" y="2768875"/>
            <a:chExt cx="291450" cy="292225"/>
          </a:xfrm>
        </p:grpSpPr>
        <p:sp>
          <p:nvSpPr>
            <p:cNvPr id="10305" name="Google Shape;10305;p62"/>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2"/>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2"/>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2"/>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2"/>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2"/>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62"/>
          <p:cNvGrpSpPr/>
          <p:nvPr/>
        </p:nvGrpSpPr>
        <p:grpSpPr>
          <a:xfrm>
            <a:off x="3590852" y="3230935"/>
            <a:ext cx="371887" cy="423069"/>
            <a:chOff x="-919700" y="2420750"/>
            <a:chExt cx="257575" cy="293025"/>
          </a:xfrm>
        </p:grpSpPr>
        <p:sp>
          <p:nvSpPr>
            <p:cNvPr id="10312" name="Google Shape;10312;p62"/>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2"/>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2"/>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62"/>
          <p:cNvGrpSpPr/>
          <p:nvPr/>
        </p:nvGrpSpPr>
        <p:grpSpPr>
          <a:xfrm>
            <a:off x="1926044" y="1645950"/>
            <a:ext cx="409531" cy="410617"/>
            <a:chOff x="6679825" y="2693700"/>
            <a:chExt cx="257875" cy="258575"/>
          </a:xfrm>
        </p:grpSpPr>
        <p:sp>
          <p:nvSpPr>
            <p:cNvPr id="10316" name="Google Shape;10316;p62"/>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2"/>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8" name="Google Shape;10318;p62"/>
          <p:cNvGrpSpPr/>
          <p:nvPr/>
        </p:nvGrpSpPr>
        <p:grpSpPr>
          <a:xfrm>
            <a:off x="1915618" y="2142110"/>
            <a:ext cx="420531" cy="417262"/>
            <a:chOff x="6790450" y="3119050"/>
            <a:chExt cx="262750" cy="260675"/>
          </a:xfrm>
        </p:grpSpPr>
        <p:sp>
          <p:nvSpPr>
            <p:cNvPr id="10319" name="Google Shape;10319;p62"/>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2"/>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1" name="Google Shape;10321;p62"/>
          <p:cNvGrpSpPr/>
          <p:nvPr/>
        </p:nvGrpSpPr>
        <p:grpSpPr>
          <a:xfrm>
            <a:off x="6542730" y="3755436"/>
            <a:ext cx="358093" cy="407391"/>
            <a:chOff x="7660859" y="2571753"/>
            <a:chExt cx="366561" cy="417024"/>
          </a:xfrm>
        </p:grpSpPr>
        <p:sp>
          <p:nvSpPr>
            <p:cNvPr id="10322" name="Google Shape;10322;p62"/>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2"/>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2"/>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62"/>
          <p:cNvGrpSpPr/>
          <p:nvPr/>
        </p:nvGrpSpPr>
        <p:grpSpPr>
          <a:xfrm>
            <a:off x="4077412" y="3755436"/>
            <a:ext cx="407391" cy="407391"/>
            <a:chOff x="5566722" y="2571753"/>
            <a:chExt cx="417024" cy="417024"/>
          </a:xfrm>
        </p:grpSpPr>
        <p:sp>
          <p:nvSpPr>
            <p:cNvPr id="10326" name="Google Shape;10326;p62"/>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2"/>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62"/>
          <p:cNvGrpSpPr/>
          <p:nvPr/>
        </p:nvGrpSpPr>
        <p:grpSpPr>
          <a:xfrm>
            <a:off x="4693744" y="3857692"/>
            <a:ext cx="407381" cy="202880"/>
            <a:chOff x="6090251" y="2676413"/>
            <a:chExt cx="417014" cy="207677"/>
          </a:xfrm>
        </p:grpSpPr>
        <p:sp>
          <p:nvSpPr>
            <p:cNvPr id="10329" name="Google Shape;10329;p62"/>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2"/>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2"/>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2"/>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62"/>
          <p:cNvGrpSpPr/>
          <p:nvPr/>
        </p:nvGrpSpPr>
        <p:grpSpPr>
          <a:xfrm>
            <a:off x="5926398" y="3755436"/>
            <a:ext cx="407391" cy="407391"/>
            <a:chOff x="7137330" y="2571753"/>
            <a:chExt cx="417024" cy="417024"/>
          </a:xfrm>
        </p:grpSpPr>
        <p:sp>
          <p:nvSpPr>
            <p:cNvPr id="10334" name="Google Shape;10334;p62"/>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2"/>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2"/>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62"/>
          <p:cNvGrpSpPr/>
          <p:nvPr/>
        </p:nvGrpSpPr>
        <p:grpSpPr>
          <a:xfrm>
            <a:off x="5310066" y="3755436"/>
            <a:ext cx="407391" cy="407391"/>
            <a:chOff x="6613801" y="2571753"/>
            <a:chExt cx="417024" cy="417024"/>
          </a:xfrm>
        </p:grpSpPr>
        <p:sp>
          <p:nvSpPr>
            <p:cNvPr id="10338" name="Google Shape;10338;p62"/>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2"/>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2"/>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2"/>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2"/>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3" name="Google Shape;10343;p62"/>
          <p:cNvGrpSpPr/>
          <p:nvPr/>
        </p:nvGrpSpPr>
        <p:grpSpPr>
          <a:xfrm>
            <a:off x="7896740" y="3238780"/>
            <a:ext cx="407411" cy="407411"/>
            <a:chOff x="2964567" y="2571753"/>
            <a:chExt cx="417045" cy="417045"/>
          </a:xfrm>
        </p:grpSpPr>
        <p:sp>
          <p:nvSpPr>
            <p:cNvPr id="10344" name="Google Shape;10344;p62"/>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2"/>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6" name="Google Shape;10346;p62"/>
          <p:cNvGrpSpPr/>
          <p:nvPr/>
        </p:nvGrpSpPr>
        <p:grpSpPr>
          <a:xfrm>
            <a:off x="1612062" y="3815897"/>
            <a:ext cx="407391" cy="286470"/>
            <a:chOff x="3476576" y="2633631"/>
            <a:chExt cx="417024" cy="293244"/>
          </a:xfrm>
        </p:grpSpPr>
        <p:sp>
          <p:nvSpPr>
            <p:cNvPr id="10347" name="Google Shape;10347;p62"/>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2"/>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62"/>
          <p:cNvGrpSpPr/>
          <p:nvPr/>
        </p:nvGrpSpPr>
        <p:grpSpPr>
          <a:xfrm>
            <a:off x="2228394" y="3755508"/>
            <a:ext cx="407411" cy="407248"/>
            <a:chOff x="3988564" y="2571836"/>
            <a:chExt cx="417045" cy="416878"/>
          </a:xfrm>
        </p:grpSpPr>
        <p:sp>
          <p:nvSpPr>
            <p:cNvPr id="10350" name="Google Shape;10350;p62"/>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2"/>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2" name="Google Shape;10352;p62"/>
          <p:cNvGrpSpPr/>
          <p:nvPr/>
        </p:nvGrpSpPr>
        <p:grpSpPr>
          <a:xfrm>
            <a:off x="2844747" y="3755436"/>
            <a:ext cx="407391" cy="407391"/>
            <a:chOff x="4500573" y="2571753"/>
            <a:chExt cx="417024" cy="417024"/>
          </a:xfrm>
        </p:grpSpPr>
        <p:sp>
          <p:nvSpPr>
            <p:cNvPr id="10353" name="Google Shape;10353;p62"/>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2"/>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5" name="Google Shape;10355;p62"/>
          <p:cNvGrpSpPr/>
          <p:nvPr/>
        </p:nvGrpSpPr>
        <p:grpSpPr>
          <a:xfrm>
            <a:off x="3461079" y="3755436"/>
            <a:ext cx="407391" cy="407391"/>
            <a:chOff x="5012603" y="2571753"/>
            <a:chExt cx="417024" cy="417024"/>
          </a:xfrm>
        </p:grpSpPr>
        <p:sp>
          <p:nvSpPr>
            <p:cNvPr id="10356" name="Google Shape;10356;p62"/>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2"/>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8" name="Google Shape;10358;p62"/>
          <p:cNvSpPr/>
          <p:nvPr/>
        </p:nvSpPr>
        <p:spPr>
          <a:xfrm>
            <a:off x="5201286"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9" name="Google Shape;10359;p62"/>
          <p:cNvGrpSpPr/>
          <p:nvPr/>
        </p:nvGrpSpPr>
        <p:grpSpPr>
          <a:xfrm>
            <a:off x="5721826" y="3238790"/>
            <a:ext cx="407432" cy="407391"/>
            <a:chOff x="812101" y="2571761"/>
            <a:chExt cx="417066" cy="417024"/>
          </a:xfrm>
        </p:grpSpPr>
        <p:sp>
          <p:nvSpPr>
            <p:cNvPr id="10360" name="Google Shape;10360;p62"/>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2"/>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2"/>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2"/>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4" name="Google Shape;10364;p62"/>
          <p:cNvGrpSpPr/>
          <p:nvPr/>
        </p:nvGrpSpPr>
        <p:grpSpPr>
          <a:xfrm>
            <a:off x="6242420" y="3238790"/>
            <a:ext cx="407391" cy="407391"/>
            <a:chOff x="1323129" y="2571761"/>
            <a:chExt cx="417024" cy="417024"/>
          </a:xfrm>
        </p:grpSpPr>
        <p:sp>
          <p:nvSpPr>
            <p:cNvPr id="10365" name="Google Shape;10365;p62"/>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2"/>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2"/>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2"/>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9" name="Google Shape;10369;p62"/>
          <p:cNvSpPr/>
          <p:nvPr/>
        </p:nvSpPr>
        <p:spPr>
          <a:xfrm>
            <a:off x="6815924"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0" name="Google Shape;10370;p62"/>
          <p:cNvGrpSpPr/>
          <p:nvPr/>
        </p:nvGrpSpPr>
        <p:grpSpPr>
          <a:xfrm>
            <a:off x="7378895" y="3238843"/>
            <a:ext cx="408023" cy="407411"/>
            <a:chOff x="2344476" y="2571761"/>
            <a:chExt cx="417671" cy="417045"/>
          </a:xfrm>
        </p:grpSpPr>
        <p:sp>
          <p:nvSpPr>
            <p:cNvPr id="10371" name="Google Shape;10371;p62"/>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2"/>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3" name="Google Shape;10373;p62"/>
          <p:cNvGrpSpPr/>
          <p:nvPr/>
        </p:nvGrpSpPr>
        <p:grpSpPr>
          <a:xfrm>
            <a:off x="7109755" y="3759535"/>
            <a:ext cx="399178" cy="399178"/>
            <a:chOff x="2038375" y="3798025"/>
            <a:chExt cx="841792" cy="841792"/>
          </a:xfrm>
        </p:grpSpPr>
        <p:sp>
          <p:nvSpPr>
            <p:cNvPr id="10374" name="Google Shape;10374;p62"/>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2"/>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79" name="Shape 10379"/>
        <p:cNvGrpSpPr/>
        <p:nvPr/>
      </p:nvGrpSpPr>
      <p:grpSpPr>
        <a:xfrm>
          <a:off x="0" y="0"/>
          <a:ext cx="0" cy="0"/>
          <a:chOff x="0" y="0"/>
          <a:chExt cx="0" cy="0"/>
        </a:xfrm>
      </p:grpSpPr>
      <p:pic>
        <p:nvPicPr>
          <p:cNvPr id="10380" name="Google Shape;10380;p6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Bee Theme for Middle School by Slidesgo">
  <a:themeElements>
    <a:clrScheme name="Simple Light">
      <a:dk1>
        <a:srgbClr val="492727"/>
      </a:dk1>
      <a:lt1>
        <a:srgbClr val="FFF4DD"/>
      </a:lt1>
      <a:dk2>
        <a:srgbClr val="FFC440"/>
      </a:dk2>
      <a:lt2>
        <a:srgbClr val="FFA31D"/>
      </a:lt2>
      <a:accent1>
        <a:srgbClr val="D87819"/>
      </a:accent1>
      <a:accent2>
        <a:srgbClr val="7A4141"/>
      </a:accent2>
      <a:accent3>
        <a:srgbClr val="FFFFFF"/>
      </a:accent3>
      <a:accent4>
        <a:srgbClr val="FFFFFF"/>
      </a:accent4>
      <a:accent5>
        <a:srgbClr val="FFFFFF"/>
      </a:accent5>
      <a:accent6>
        <a:srgbClr val="FFFFFF"/>
      </a:accent6>
      <a:hlink>
        <a:srgbClr val="49272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