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9" r:id="rId4"/>
    <p:sldMasterId id="214748367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17348200" cy="9753600"/>
  <p:embeddedFontLst>
    <p:embeddedFont>
      <p:font typeface="Roboto Slab"/>
      <p:regular r:id="rId54"/>
      <p:bold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Nunito"/>
      <p:regular r:id="rId60"/>
      <p:bold r:id="rId61"/>
      <p:italic r:id="rId62"/>
      <p:boldItalic r:id="rId63"/>
    </p:embeddedFont>
    <p:embeddedFont>
      <p:font typeface="Arvo"/>
      <p:regular r:id="rId64"/>
      <p:bold r:id="rId65"/>
      <p:italic r:id="rId66"/>
      <p:boldItalic r:id="rId67"/>
    </p:embeddedFont>
    <p:embeddedFont>
      <p:font typeface="Roboto Condensed"/>
      <p:regular r:id="rId68"/>
      <p:bold r:id="rId69"/>
      <p:italic r:id="rId70"/>
      <p:boldItalic r:id="rId71"/>
    </p:embeddedFont>
    <p:embeddedFont>
      <p:font typeface="Proxima Nova Semibold"/>
      <p:regular r:id="rId72"/>
      <p:bold r:id="rId73"/>
      <p:boldItalic r:id="rId74"/>
    </p:embeddedFont>
    <p:embeddedFont>
      <p:font typeface="Oswald"/>
      <p:regular r:id="rId75"/>
      <p:bold r:id="rId76"/>
    </p:embeddedFont>
    <p:embeddedFont>
      <p:font typeface="Roboto Slab Regular"/>
      <p:regular r:id="rId77"/>
      <p:bold r:id="rId7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3981553F-F048-41DF-83C5-0BA93E98476D}">
  <a:tblStyle styleId="{3981553F-F048-41DF-83C5-0BA93E98476D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31" Type="http://schemas.openxmlformats.org/officeDocument/2006/relationships/slide" Target="slides/slide25.xml"/><Relationship Id="rId75" Type="http://schemas.openxmlformats.org/officeDocument/2006/relationships/font" Target="fonts/Oswald-regular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boldItalic.fntdata"/><Relationship Id="rId33" Type="http://schemas.openxmlformats.org/officeDocument/2006/relationships/slide" Target="slides/slide27.xml"/><Relationship Id="rId77" Type="http://schemas.openxmlformats.org/officeDocument/2006/relationships/font" Target="fonts/RobotoSlabRegular-regular.fntdata"/><Relationship Id="rId32" Type="http://schemas.openxmlformats.org/officeDocument/2006/relationships/slide" Target="slides/slide26.xml"/><Relationship Id="rId76" Type="http://schemas.openxmlformats.org/officeDocument/2006/relationships/font" Target="fonts/Oswald-bold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8" Type="http://schemas.openxmlformats.org/officeDocument/2006/relationships/font" Target="fonts/RobotoSlabRegular-bold.fntdata"/><Relationship Id="rId71" Type="http://schemas.openxmlformats.org/officeDocument/2006/relationships/font" Target="fonts/RobotoCondensed-boldItalic.fntdata"/><Relationship Id="rId70" Type="http://schemas.openxmlformats.org/officeDocument/2006/relationships/font" Target="fonts/RobotoCondensed-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Nunito-italic.fntdata"/><Relationship Id="rId61" Type="http://schemas.openxmlformats.org/officeDocument/2006/relationships/font" Target="fonts/Nunito-bold.fntdata"/><Relationship Id="rId20" Type="http://schemas.openxmlformats.org/officeDocument/2006/relationships/slide" Target="slides/slide14.xml"/><Relationship Id="rId64" Type="http://schemas.openxmlformats.org/officeDocument/2006/relationships/font" Target="fonts/Arvo-regular.fntdata"/><Relationship Id="rId63" Type="http://schemas.openxmlformats.org/officeDocument/2006/relationships/font" Target="fonts/Nunito-boldItalic.fntdata"/><Relationship Id="rId22" Type="http://schemas.openxmlformats.org/officeDocument/2006/relationships/slide" Target="slides/slide16.xml"/><Relationship Id="rId66" Type="http://schemas.openxmlformats.org/officeDocument/2006/relationships/font" Target="fonts/Arvo-italic.fntdata"/><Relationship Id="rId21" Type="http://schemas.openxmlformats.org/officeDocument/2006/relationships/slide" Target="slides/slide15.xml"/><Relationship Id="rId65" Type="http://schemas.openxmlformats.org/officeDocument/2006/relationships/font" Target="fonts/Arvo-bold.fntdata"/><Relationship Id="rId24" Type="http://schemas.openxmlformats.org/officeDocument/2006/relationships/slide" Target="slides/slide18.xml"/><Relationship Id="rId68" Type="http://schemas.openxmlformats.org/officeDocument/2006/relationships/font" Target="fonts/RobotoCondensed-regular.fntdata"/><Relationship Id="rId23" Type="http://schemas.openxmlformats.org/officeDocument/2006/relationships/slide" Target="slides/slide17.xml"/><Relationship Id="rId67" Type="http://schemas.openxmlformats.org/officeDocument/2006/relationships/font" Target="fonts/Arvo-boldItalic.fntdata"/><Relationship Id="rId60" Type="http://schemas.openxmlformats.org/officeDocument/2006/relationships/font" Target="fonts/Nunito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Condense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ProximaNova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g4e3383f17a_0_5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" name="Google Shape;124;g4e3383f17a_0_5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g4e3383f17a_0_11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" name="Google Shape;133;g4e3383f17a_0_11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g4e3383f17a_0_13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" name="Google Shape;142;g4e3383f17a_0_13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g4e3383f17a_0_15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" name="Google Shape;148;g4e3383f17a_0_15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g4e3383f17a_0_18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" name="Google Shape;155;g4e3383f17a_0_18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g4e3383f17a_0_25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" name="Google Shape;171;g4e3383f17a_0_25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g4e3383f17a_0_26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" name="Google Shape;180;g4e3383f17a_0_26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g4e3383f17a_0_27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" name="Google Shape;187;g4e3383f17a_0_27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g4e3383f17a_0_29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" name="Google Shape;193;g4e3383f17a_0_29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4e3383f17a_0_32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4e3383f17a_0_32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g4e3383f17a_0_34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" name="Google Shape;240;g4e3383f17a_0_34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g4e3383f17a_0_36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" name="Google Shape;249;g4e3383f17a_0_36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4e3383f17a_0_37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4e3383f17a_0_37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g4e3383f17a_0_37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" name="Google Shape;260;g4e3383f17a_0_37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g4e3383f17a_0_47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" name="Google Shape;269;g4e3383f17a_0_47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g4e3383f17a_0_49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" name="Google Shape;304;g4e3383f17a_0_49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g4e3383f17a_0_53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" name="Google Shape;371;g4e3383f17a_0_53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g4e3383f17a_0_46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" name="Google Shape;377;g4e3383f17a_0_46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g4e3383f17a_0_58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3" name="Google Shape;383;g4e3383f17a_0_58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g4cab6ae12d_0_27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" name="Google Shape;650;g4cab6ae12d_0_27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4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Google Shape;665;g4cab6ae12d_0_32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6" name="Google Shape;666;g4cab6ae12d_0_32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0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g4cab6ae12d_0_29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2" name="Google Shape;692;g4cab6ae12d_0_29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4cab6ae12d_0_31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8" name="Google Shape;698;g4cab6ae12d_0_31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g4cab6ae12d_0_885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" name="Google Shape;708;g4cab6ae12d_0_885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4" name="Shape 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" name="Google Shape;725;g4cab6ae12d_0_36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6" name="Google Shape;726;g4cab6ae12d_0_36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9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" name="Google Shape;750;g4cab6ae12d_0_38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1" name="Google Shape;751;g4cab6ae12d_0_38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4cab6ae12d_0_46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4cab6ae12d_0_46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3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Google Shape;804;g4cab6ae12d_0_48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5" name="Google Shape;805;g4cab6ae12d_0_48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g4cab6ae12d_0_49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" name="Google Shape;820;g4cab6ae12d_0_49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g4e3383f17a_0_59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" name="Google Shape;830;g4e3383f17a_0_59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7" name="Shape 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" name="Google Shape;838;g4cab6ae12d_0_889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" name="Google Shape;839;g4cab6ae12d_0_889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3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" name="Google Shape;844;g4fcd6aeac9_0_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5" name="Google Shape;845;g4fcd6aeac9_0_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0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" name="Google Shape;851;g4cab6ae12d_0_509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2" name="Google Shape;852;g4cab6ae12d_0_509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g4fcd6aeac9_0_1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" name="Google Shape;873;g4fcd6aeac9_0_1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7" name="Shape 1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" name="Google Shape;1488;g4fcd6aeac9_0_62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9" name="Google Shape;1489;g4fcd6aeac9_0_62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78" name="Shape 3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9" name="Google Shape;3979;g4fcd6aeac9_0_311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0" name="Google Shape;3980;g4fcd6aeac9_0_311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88" name="Shape 4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9" name="Google Shape;4689;g4fcd6aeac9_0_382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0" name="Google Shape;4690;g4fcd6aeac9_0_382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84" name="Shape 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5" name="Google Shape;5085;g4fcd6aeac9_0_422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6" name="Google Shape;5086;g4fcd6aeac9_0_422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77" name="Shape 5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8" name="Google Shape;5678;g4fcd6aeac9_0_4813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9" name="Google Shape;5679;g4fcd6aeac9_0_4813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12" name="Shape 6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3" name="Google Shape;6213;g4fcd6aeac9_0_534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14" name="Google Shape;6214;g4fcd6aeac9_0_534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97" name="Shape 6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8" name="Google Shape;6498;g4fcd6aeac9_0_563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99" name="Google Shape;6499;g4fcd6aeac9_0_563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39" name="Shape 6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0" name="Google Shape;6940;g4fcd6aeac9_0_607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1" name="Google Shape;6941;g4fcd6aeac9_0_607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05" name="Shape 7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6" name="Google Shape;7306;g4fcd6aeac9_0_6437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07" name="Google Shape;7307;g4fcd6aeac9_0_6437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09" name="Shape 7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0" name="Google Shape;7810;g4fcd6aeac9_0_694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1" name="Google Shape;7811;g4fcd6aeac9_0_694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5" name="Shape 8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6" name="Google Shape;8206;g4fcd6aeac9_0_733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7" name="Google Shape;8207;g4fcd6aeac9_0_733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42" name="Shape 8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3" name="Google Shape;8643;g4fcd6aeac9_0_777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4" name="Google Shape;8644;g4fcd6aeac9_0_777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13" name="Shape 9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4" name="Google Shape;9114;g4fcd6aeac9_0_824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15" name="Google Shape;9115;g4fcd6aeac9_0_824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obj">
  <p:cSld name="OBJECT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 txBox="1"/>
          <p:nvPr>
            <p:ph type="title"/>
          </p:nvPr>
        </p:nvSpPr>
        <p:spPr>
          <a:xfrm>
            <a:off x="412076" y="-168328"/>
            <a:ext cx="8319900" cy="2398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5600"/>
              <a:buNone/>
              <a:defRPr i="0" sz="56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None/>
              <a:defRPr sz="9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3335175" y="2444850"/>
            <a:ext cx="2473500" cy="107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405">
          <p15:clr>
            <a:srgbClr val="F9AD4C"/>
          </p15:clr>
        </p15:guide>
        <p15:guide id="2" orient="horz" pos="1633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>
  <p:cSld name="Blank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/>
          <p:nvPr>
            <p:ph type="title"/>
          </p:nvPr>
        </p:nvSpPr>
        <p:spPr>
          <a:xfrm>
            <a:off x="412076" y="-168328"/>
            <a:ext cx="8319900" cy="2398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5600"/>
              <a:buNone/>
              <a:defRPr i="0" sz="56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Roboto Condensed"/>
              <a:buNone/>
              <a:defRPr sz="900">
                <a:solidFill>
                  <a:srgbClr val="525252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>
            <a:off x="3108875" y="2444850"/>
            <a:ext cx="2926200" cy="107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/>
          <p:nvPr/>
        </p:nvSpPr>
        <p:spPr>
          <a:xfrm>
            <a:off x="0" y="908575"/>
            <a:ext cx="8182464" cy="4234931"/>
          </a:xfrm>
          <a:custGeom>
            <a:rect b="b" l="l" r="r" t="t"/>
            <a:pathLst>
              <a:path extrusionOk="0" h="8028305" w="15511780">
                <a:moveTo>
                  <a:pt x="0" y="8027733"/>
                </a:moveTo>
                <a:lnTo>
                  <a:pt x="15511310" y="8027733"/>
                </a:lnTo>
                <a:lnTo>
                  <a:pt x="15511310" y="0"/>
                </a:lnTo>
                <a:lnTo>
                  <a:pt x="0" y="0"/>
                </a:lnTo>
                <a:lnTo>
                  <a:pt x="0" y="8027733"/>
                </a:lnTo>
                <a:close/>
              </a:path>
            </a:pathLst>
          </a:custGeom>
          <a:solidFill>
            <a:srgbClr val="F0EEEB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9" name="Google Shape;19;p4"/>
          <p:cNvSpPr/>
          <p:nvPr/>
        </p:nvSpPr>
        <p:spPr>
          <a:xfrm>
            <a:off x="550911" y="-81105"/>
            <a:ext cx="4299600" cy="44892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4"/>
          <p:cNvSpPr txBox="1"/>
          <p:nvPr>
            <p:ph type="title"/>
          </p:nvPr>
        </p:nvSpPr>
        <p:spPr>
          <a:xfrm>
            <a:off x="1042037" y="3436014"/>
            <a:ext cx="5589000" cy="180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300"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300"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300"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300"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300"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300"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3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300"/>
            </a:lvl9pPr>
          </a:lstStyle>
          <a:p/>
        </p:txBody>
      </p:sp>
      <p:sp>
        <p:nvSpPr>
          <p:cNvPr id="21" name="Google Shape;21;p4"/>
          <p:cNvSpPr txBox="1"/>
          <p:nvPr>
            <p:ph idx="1" type="subTitle"/>
          </p:nvPr>
        </p:nvSpPr>
        <p:spPr>
          <a:xfrm>
            <a:off x="1042025" y="2390452"/>
            <a:ext cx="2926200" cy="418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656">
          <p15:clr>
            <a:srgbClr val="F9AD4C"/>
          </p15:clr>
        </p15:guide>
        <p15:guide id="2" orient="horz" pos="1595">
          <p15:clr>
            <a:srgbClr val="F9AD4C"/>
          </p15:clr>
        </p15:guide>
        <p15:guide id="3" orient="horz" pos="2278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_2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5"/>
          <p:cNvSpPr txBox="1"/>
          <p:nvPr>
            <p:ph type="title"/>
          </p:nvPr>
        </p:nvSpPr>
        <p:spPr>
          <a:xfrm>
            <a:off x="543000" y="3362450"/>
            <a:ext cx="8058000" cy="465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4" name="Google Shape;24;p5"/>
          <p:cNvSpPr txBox="1"/>
          <p:nvPr>
            <p:ph idx="1" type="subTitle"/>
          </p:nvPr>
        </p:nvSpPr>
        <p:spPr>
          <a:xfrm>
            <a:off x="1636200" y="4104225"/>
            <a:ext cx="5871600" cy="418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411">
          <p15:clr>
            <a:srgbClr val="F9AD4C"/>
          </p15:clr>
        </p15:guide>
        <p15:guide id="2" orient="horz" pos="2676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wo Content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2771881" y="233231"/>
            <a:ext cx="8319900" cy="1045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i="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800"/>
              <a:buNone/>
              <a:defRPr sz="38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27" name="Google Shape;27;p6"/>
          <p:cNvSpPr txBox="1"/>
          <p:nvPr>
            <p:ph idx="2" type="title"/>
          </p:nvPr>
        </p:nvSpPr>
        <p:spPr>
          <a:xfrm>
            <a:off x="6534901" y="1940350"/>
            <a:ext cx="5358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i="0" sz="19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28" name="Google Shape;28;p6"/>
          <p:cNvSpPr/>
          <p:nvPr/>
        </p:nvSpPr>
        <p:spPr>
          <a:xfrm>
            <a:off x="5794921" y="1809755"/>
            <a:ext cx="514167" cy="3334886"/>
          </a:xfrm>
          <a:custGeom>
            <a:rect b="b" l="l" r="r" t="t"/>
            <a:pathLst>
              <a:path extrusionOk="0" h="6322059" w="974725">
                <a:moveTo>
                  <a:pt x="0" y="6321767"/>
                </a:moveTo>
                <a:lnTo>
                  <a:pt x="0" y="0"/>
                </a:lnTo>
                <a:lnTo>
                  <a:pt x="974598" y="0"/>
                </a:lnTo>
                <a:lnTo>
                  <a:pt x="974598" y="6321767"/>
                </a:lnTo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9" name="Google Shape;29;p6"/>
          <p:cNvSpPr txBox="1"/>
          <p:nvPr>
            <p:ph idx="1" type="subTitle"/>
          </p:nvPr>
        </p:nvSpPr>
        <p:spPr>
          <a:xfrm>
            <a:off x="6534900" y="2259650"/>
            <a:ext cx="2066100" cy="24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0" name="Google Shape;30;p6"/>
          <p:cNvSpPr txBox="1"/>
          <p:nvPr>
            <p:ph idx="3" type="title"/>
          </p:nvPr>
        </p:nvSpPr>
        <p:spPr>
          <a:xfrm>
            <a:off x="6534901" y="3000440"/>
            <a:ext cx="5358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i="0" sz="19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31" name="Google Shape;31;p6"/>
          <p:cNvSpPr txBox="1"/>
          <p:nvPr>
            <p:ph idx="4" type="subTitle"/>
          </p:nvPr>
        </p:nvSpPr>
        <p:spPr>
          <a:xfrm>
            <a:off x="6534900" y="3319738"/>
            <a:ext cx="2066100" cy="24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2" name="Google Shape;32;p6"/>
          <p:cNvSpPr txBox="1"/>
          <p:nvPr>
            <p:ph idx="5" type="title"/>
          </p:nvPr>
        </p:nvSpPr>
        <p:spPr>
          <a:xfrm>
            <a:off x="6534901" y="4062355"/>
            <a:ext cx="5358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i="0" sz="19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sz="19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33" name="Google Shape;33;p6"/>
          <p:cNvSpPr txBox="1"/>
          <p:nvPr>
            <p:ph idx="6" type="subTitle"/>
          </p:nvPr>
        </p:nvSpPr>
        <p:spPr>
          <a:xfrm>
            <a:off x="6534900" y="4381650"/>
            <a:ext cx="2066100" cy="24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34" name="Google Shape;34;p6"/>
          <p:cNvSpPr txBox="1"/>
          <p:nvPr>
            <p:ph hasCustomPrompt="1" idx="7" type="title"/>
          </p:nvPr>
        </p:nvSpPr>
        <p:spPr>
          <a:xfrm>
            <a:off x="5630853" y="1813903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9pPr>
          </a:lstStyle>
          <a:p>
            <a:r>
              <a:t>xx%</a:t>
            </a:r>
          </a:p>
        </p:txBody>
      </p:sp>
      <p:sp>
        <p:nvSpPr>
          <p:cNvPr id="35" name="Google Shape;35;p6"/>
          <p:cNvSpPr txBox="1"/>
          <p:nvPr>
            <p:ph hasCustomPrompt="1" idx="8" type="title"/>
          </p:nvPr>
        </p:nvSpPr>
        <p:spPr>
          <a:xfrm>
            <a:off x="5630853" y="2875828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9pPr>
          </a:lstStyle>
          <a:p>
            <a:r>
              <a:t>xx%</a:t>
            </a:r>
          </a:p>
        </p:txBody>
      </p:sp>
      <p:sp>
        <p:nvSpPr>
          <p:cNvPr id="36" name="Google Shape;36;p6"/>
          <p:cNvSpPr txBox="1"/>
          <p:nvPr>
            <p:ph hasCustomPrompt="1" idx="9" type="title"/>
          </p:nvPr>
        </p:nvSpPr>
        <p:spPr>
          <a:xfrm>
            <a:off x="5630853" y="3937753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900"/>
              <a:buNone/>
              <a:defRPr sz="19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266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">
  <p:cSld name="CUSTOM_3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7"/>
          <p:cNvSpPr txBox="1"/>
          <p:nvPr>
            <p:ph type="title"/>
          </p:nvPr>
        </p:nvSpPr>
        <p:spPr>
          <a:xfrm>
            <a:off x="4337875" y="2473474"/>
            <a:ext cx="5152200" cy="974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200"/>
              <a:buNone/>
              <a:defRPr i="0" sz="3200" u="none" cap="none" strike="noStrike">
                <a:solidFill>
                  <a:srgbClr val="52525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39" name="Google Shape;39;p7"/>
          <p:cNvSpPr/>
          <p:nvPr/>
        </p:nvSpPr>
        <p:spPr>
          <a:xfrm rot="10800000">
            <a:off x="6601542" y="-54587"/>
            <a:ext cx="623824" cy="2465603"/>
          </a:xfrm>
          <a:custGeom>
            <a:rect b="b" l="l" r="r" t="t"/>
            <a:pathLst>
              <a:path extrusionOk="0" h="6322059" w="974725">
                <a:moveTo>
                  <a:pt x="0" y="6321767"/>
                </a:moveTo>
                <a:lnTo>
                  <a:pt x="0" y="0"/>
                </a:lnTo>
                <a:lnTo>
                  <a:pt x="974598" y="0"/>
                </a:lnTo>
                <a:lnTo>
                  <a:pt x="974598" y="6321767"/>
                </a:lnTo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0" name="Google Shape;40;p7"/>
          <p:cNvSpPr txBox="1"/>
          <p:nvPr>
            <p:ph idx="1" type="subTitle"/>
          </p:nvPr>
        </p:nvSpPr>
        <p:spPr>
          <a:xfrm>
            <a:off x="5252250" y="3596700"/>
            <a:ext cx="33225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41" name="Google Shape;41;p7"/>
          <p:cNvSpPr txBox="1"/>
          <p:nvPr>
            <p:ph hasCustomPrompt="1" idx="2" type="title"/>
          </p:nvPr>
        </p:nvSpPr>
        <p:spPr>
          <a:xfrm>
            <a:off x="6491965" y="1919276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114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">
  <p:cSld name="CUSTOM_3_1"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8"/>
          <p:cNvSpPr/>
          <p:nvPr/>
        </p:nvSpPr>
        <p:spPr>
          <a:xfrm rot="-5400000">
            <a:off x="7614958" y="662468"/>
            <a:ext cx="623824" cy="2734291"/>
          </a:xfrm>
          <a:custGeom>
            <a:rect b="b" l="l" r="r" t="t"/>
            <a:pathLst>
              <a:path extrusionOk="0" h="6322059" w="974725">
                <a:moveTo>
                  <a:pt x="0" y="6321767"/>
                </a:moveTo>
                <a:lnTo>
                  <a:pt x="0" y="0"/>
                </a:lnTo>
                <a:lnTo>
                  <a:pt x="974598" y="0"/>
                </a:lnTo>
                <a:lnTo>
                  <a:pt x="974598" y="6321767"/>
                </a:lnTo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4" name="Google Shape;44;p8"/>
          <p:cNvSpPr txBox="1"/>
          <p:nvPr>
            <p:ph type="title"/>
          </p:nvPr>
        </p:nvSpPr>
        <p:spPr>
          <a:xfrm>
            <a:off x="4998625" y="2697525"/>
            <a:ext cx="4675800" cy="97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200"/>
              <a:buNone/>
              <a:defRPr i="0" sz="32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45" name="Google Shape;45;p8"/>
          <p:cNvSpPr txBox="1"/>
          <p:nvPr>
            <p:ph idx="1" type="subTitle"/>
          </p:nvPr>
        </p:nvSpPr>
        <p:spPr>
          <a:xfrm>
            <a:off x="4998625" y="3846948"/>
            <a:ext cx="33225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46" name="Google Shape;46;p8"/>
          <p:cNvSpPr txBox="1"/>
          <p:nvPr>
            <p:ph hasCustomPrompt="1" idx="2" type="title"/>
          </p:nvPr>
        </p:nvSpPr>
        <p:spPr>
          <a:xfrm>
            <a:off x="6689540" y="1766514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1 1">
  <p:cSld name="CUSTOM_3_1_1"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9"/>
          <p:cNvSpPr/>
          <p:nvPr/>
        </p:nvSpPr>
        <p:spPr>
          <a:xfrm flipH="1" rot="5400000">
            <a:off x="986563" y="695100"/>
            <a:ext cx="623824" cy="2686875"/>
          </a:xfrm>
          <a:custGeom>
            <a:rect b="b" l="l" r="r" t="t"/>
            <a:pathLst>
              <a:path extrusionOk="0" h="6322059" w="974725">
                <a:moveTo>
                  <a:pt x="0" y="6321767"/>
                </a:moveTo>
                <a:lnTo>
                  <a:pt x="0" y="0"/>
                </a:lnTo>
                <a:lnTo>
                  <a:pt x="974598" y="0"/>
                </a:lnTo>
                <a:lnTo>
                  <a:pt x="974598" y="6321767"/>
                </a:lnTo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9" name="Google Shape;49;p9"/>
          <p:cNvSpPr txBox="1"/>
          <p:nvPr>
            <p:ph type="title"/>
          </p:nvPr>
        </p:nvSpPr>
        <p:spPr>
          <a:xfrm>
            <a:off x="1165682" y="2697525"/>
            <a:ext cx="4675800" cy="97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3200"/>
              <a:buNone/>
              <a:defRPr i="0" sz="32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50" name="Google Shape;50;p9"/>
          <p:cNvSpPr txBox="1"/>
          <p:nvPr>
            <p:ph idx="1" type="subTitle"/>
          </p:nvPr>
        </p:nvSpPr>
        <p:spPr>
          <a:xfrm>
            <a:off x="1165682" y="3846948"/>
            <a:ext cx="33225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51" name="Google Shape;51;p9"/>
          <p:cNvSpPr txBox="1"/>
          <p:nvPr>
            <p:ph hasCustomPrompt="1" idx="2" type="title"/>
          </p:nvPr>
        </p:nvSpPr>
        <p:spPr>
          <a:xfrm>
            <a:off x="1626575" y="1766514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944">
          <p15:clr>
            <a:srgbClr val="FA7B17"/>
          </p15:clr>
        </p15:guide>
        <p15:guide id="2" orient="horz" pos="1404">
          <p15:clr>
            <a:srgbClr val="FA7B17"/>
          </p15:clr>
        </p15:guide>
        <p15:guide id="3" pos="751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Title Slide"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0"/>
          <p:cNvSpPr/>
          <p:nvPr/>
        </p:nvSpPr>
        <p:spPr>
          <a:xfrm>
            <a:off x="967955" y="909821"/>
            <a:ext cx="8182464" cy="4234931"/>
          </a:xfrm>
          <a:custGeom>
            <a:rect b="b" l="l" r="r" t="t"/>
            <a:pathLst>
              <a:path extrusionOk="0" h="8028305" w="15511780">
                <a:moveTo>
                  <a:pt x="0" y="8027733"/>
                </a:moveTo>
                <a:lnTo>
                  <a:pt x="15511310" y="8027733"/>
                </a:lnTo>
                <a:lnTo>
                  <a:pt x="15511310" y="0"/>
                </a:lnTo>
                <a:lnTo>
                  <a:pt x="0" y="0"/>
                </a:lnTo>
                <a:lnTo>
                  <a:pt x="0" y="8027733"/>
                </a:lnTo>
                <a:close/>
              </a:path>
            </a:pathLst>
          </a:custGeom>
          <a:solidFill>
            <a:srgbClr val="F0EEEB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4" name="Google Shape;54;p10"/>
          <p:cNvSpPr/>
          <p:nvPr/>
        </p:nvSpPr>
        <p:spPr>
          <a:xfrm>
            <a:off x="6099378" y="-81105"/>
            <a:ext cx="2780100" cy="34401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55" name="Google Shape;55;p10"/>
          <p:cNvSpPr txBox="1"/>
          <p:nvPr>
            <p:ph type="title"/>
          </p:nvPr>
        </p:nvSpPr>
        <p:spPr>
          <a:xfrm>
            <a:off x="4770290" y="1417012"/>
            <a:ext cx="3846900" cy="162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6" name="Google Shape;56;p10"/>
          <p:cNvSpPr txBox="1"/>
          <p:nvPr>
            <p:ph idx="1" type="body"/>
          </p:nvPr>
        </p:nvSpPr>
        <p:spPr>
          <a:xfrm>
            <a:off x="1443004" y="3037170"/>
            <a:ext cx="5173800" cy="1677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913">
          <p15:clr>
            <a:srgbClr val="F9AD4C"/>
          </p15:clr>
        </p15:guide>
        <p15:guide id="2" pos="5427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CUSTOM_4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1"/>
          <p:cNvSpPr/>
          <p:nvPr/>
        </p:nvSpPr>
        <p:spPr>
          <a:xfrm>
            <a:off x="0" y="1397"/>
            <a:ext cx="9198000" cy="51420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9" name="Google Shape;59;p11"/>
          <p:cNvSpPr/>
          <p:nvPr/>
        </p:nvSpPr>
        <p:spPr>
          <a:xfrm>
            <a:off x="552725" y="2726525"/>
            <a:ext cx="3529835" cy="2160270"/>
          </a:xfrm>
          <a:custGeom>
            <a:rect b="b" l="l" r="r" t="t"/>
            <a:pathLst>
              <a:path extrusionOk="0" h="3429000" w="6691630">
                <a:moveTo>
                  <a:pt x="0" y="3428834"/>
                </a:moveTo>
                <a:lnTo>
                  <a:pt x="6691477" y="3428834"/>
                </a:lnTo>
                <a:lnTo>
                  <a:pt x="6691477" y="0"/>
                </a:lnTo>
                <a:lnTo>
                  <a:pt x="0" y="0"/>
                </a:lnTo>
                <a:lnTo>
                  <a:pt x="0" y="34288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0" name="Google Shape;60;p11"/>
          <p:cNvSpPr/>
          <p:nvPr/>
        </p:nvSpPr>
        <p:spPr>
          <a:xfrm>
            <a:off x="5064190" y="2726525"/>
            <a:ext cx="3529835" cy="2160270"/>
          </a:xfrm>
          <a:custGeom>
            <a:rect b="b" l="l" r="r" t="t"/>
            <a:pathLst>
              <a:path extrusionOk="0" h="3429000" w="6691630">
                <a:moveTo>
                  <a:pt x="0" y="3428834"/>
                </a:moveTo>
                <a:lnTo>
                  <a:pt x="6691477" y="3428834"/>
                </a:lnTo>
                <a:lnTo>
                  <a:pt x="6691477" y="0"/>
                </a:lnTo>
                <a:lnTo>
                  <a:pt x="0" y="0"/>
                </a:lnTo>
                <a:lnTo>
                  <a:pt x="0" y="34288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1" name="Google Shape;61;p11"/>
          <p:cNvSpPr txBox="1"/>
          <p:nvPr>
            <p:ph type="title"/>
          </p:nvPr>
        </p:nvSpPr>
        <p:spPr>
          <a:xfrm>
            <a:off x="5785275" y="3392974"/>
            <a:ext cx="2085000" cy="197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None/>
              <a:defRPr i="0" sz="1300" u="none" cap="none" strike="noStrike">
                <a:solidFill>
                  <a:srgbClr val="52525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62" name="Google Shape;62;p11"/>
          <p:cNvSpPr txBox="1"/>
          <p:nvPr>
            <p:ph idx="2" type="title"/>
          </p:nvPr>
        </p:nvSpPr>
        <p:spPr>
          <a:xfrm>
            <a:off x="1273852" y="3392974"/>
            <a:ext cx="2085000" cy="197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None/>
              <a:defRPr i="0" sz="1300" u="none" cap="none" strike="noStrike">
                <a:solidFill>
                  <a:srgbClr val="52525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63" name="Google Shape;63;p11"/>
          <p:cNvSpPr txBox="1"/>
          <p:nvPr>
            <p:ph idx="3" type="title"/>
          </p:nvPr>
        </p:nvSpPr>
        <p:spPr>
          <a:xfrm>
            <a:off x="552727" y="511050"/>
            <a:ext cx="19368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/>
        </p:txBody>
      </p:sp>
      <p:sp>
        <p:nvSpPr>
          <p:cNvPr id="64" name="Google Shape;64;p11"/>
          <p:cNvSpPr/>
          <p:nvPr/>
        </p:nvSpPr>
        <p:spPr>
          <a:xfrm>
            <a:off x="253713" y="-745915"/>
            <a:ext cx="2619300" cy="3156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65" name="Google Shape;65;p11"/>
          <p:cNvSpPr txBox="1"/>
          <p:nvPr>
            <p:ph idx="1" type="subTitle"/>
          </p:nvPr>
        </p:nvSpPr>
        <p:spPr>
          <a:xfrm>
            <a:off x="980175" y="3695474"/>
            <a:ext cx="26748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66" name="Google Shape;66;p11"/>
          <p:cNvSpPr txBox="1"/>
          <p:nvPr>
            <p:ph idx="4" type="subTitle"/>
          </p:nvPr>
        </p:nvSpPr>
        <p:spPr>
          <a:xfrm>
            <a:off x="5491713" y="3695474"/>
            <a:ext cx="26748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348">
          <p15:clr>
            <a:srgbClr val="F9AD4C"/>
          </p15:clr>
        </p15:guide>
        <p15:guide id="2" orient="horz" pos="348">
          <p15:clr>
            <a:srgbClr val="F9AD4C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Title Only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9" name="Google Shape;69;p12"/>
          <p:cNvSpPr/>
          <p:nvPr/>
        </p:nvSpPr>
        <p:spPr>
          <a:xfrm>
            <a:off x="698874" y="2799125"/>
            <a:ext cx="2400300" cy="2014538"/>
          </a:xfrm>
          <a:custGeom>
            <a:rect b="b" l="l" r="r" t="t"/>
            <a:pathLst>
              <a:path extrusionOk="0" h="3429000" w="3429000">
                <a:moveTo>
                  <a:pt x="0" y="3428834"/>
                </a:moveTo>
                <a:lnTo>
                  <a:pt x="3428822" y="3428834"/>
                </a:lnTo>
                <a:lnTo>
                  <a:pt x="3428822" y="0"/>
                </a:lnTo>
                <a:lnTo>
                  <a:pt x="0" y="0"/>
                </a:lnTo>
                <a:lnTo>
                  <a:pt x="0" y="34288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0" name="Google Shape;70;p12"/>
          <p:cNvSpPr/>
          <p:nvPr/>
        </p:nvSpPr>
        <p:spPr>
          <a:xfrm>
            <a:off x="3315201" y="2802200"/>
            <a:ext cx="2400300" cy="2014538"/>
          </a:xfrm>
          <a:custGeom>
            <a:rect b="b" l="l" r="r" t="t"/>
            <a:pathLst>
              <a:path extrusionOk="0" h="3429000" w="3429000">
                <a:moveTo>
                  <a:pt x="0" y="3428834"/>
                </a:moveTo>
                <a:lnTo>
                  <a:pt x="3428822" y="3428834"/>
                </a:lnTo>
                <a:lnTo>
                  <a:pt x="3428822" y="0"/>
                </a:lnTo>
                <a:lnTo>
                  <a:pt x="0" y="0"/>
                </a:lnTo>
                <a:lnTo>
                  <a:pt x="0" y="34288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1" name="Google Shape;71;p12"/>
          <p:cNvSpPr/>
          <p:nvPr/>
        </p:nvSpPr>
        <p:spPr>
          <a:xfrm>
            <a:off x="5930176" y="2802175"/>
            <a:ext cx="2400300" cy="2014538"/>
          </a:xfrm>
          <a:custGeom>
            <a:rect b="b" l="l" r="r" t="t"/>
            <a:pathLst>
              <a:path extrusionOk="0" h="3429000" w="3429000">
                <a:moveTo>
                  <a:pt x="0" y="3428834"/>
                </a:moveTo>
                <a:lnTo>
                  <a:pt x="3428822" y="3428834"/>
                </a:lnTo>
                <a:lnTo>
                  <a:pt x="3428822" y="0"/>
                </a:lnTo>
                <a:lnTo>
                  <a:pt x="0" y="0"/>
                </a:lnTo>
                <a:lnTo>
                  <a:pt x="0" y="34288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2" name="Google Shape;72;p12"/>
          <p:cNvSpPr txBox="1"/>
          <p:nvPr>
            <p:ph type="title"/>
          </p:nvPr>
        </p:nvSpPr>
        <p:spPr>
          <a:xfrm>
            <a:off x="1109292" y="3492632"/>
            <a:ext cx="1582200" cy="197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i="0" sz="1400" u="none" cap="none" strike="noStrike">
                <a:solidFill>
                  <a:srgbClr val="52525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73" name="Google Shape;73;p12"/>
          <p:cNvSpPr txBox="1"/>
          <p:nvPr>
            <p:ph idx="2" type="title"/>
          </p:nvPr>
        </p:nvSpPr>
        <p:spPr>
          <a:xfrm>
            <a:off x="552729" y="511049"/>
            <a:ext cx="3846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/>
        </p:txBody>
      </p:sp>
      <p:sp>
        <p:nvSpPr>
          <p:cNvPr id="74" name="Google Shape;74;p12"/>
          <p:cNvSpPr/>
          <p:nvPr/>
        </p:nvSpPr>
        <p:spPr>
          <a:xfrm>
            <a:off x="253713" y="-745915"/>
            <a:ext cx="2619300" cy="3156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75" name="Google Shape;75;p12"/>
          <p:cNvSpPr txBox="1"/>
          <p:nvPr>
            <p:ph idx="1" type="subTitle"/>
          </p:nvPr>
        </p:nvSpPr>
        <p:spPr>
          <a:xfrm>
            <a:off x="843749" y="3793175"/>
            <a:ext cx="21132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76" name="Google Shape;76;p12"/>
          <p:cNvSpPr txBox="1"/>
          <p:nvPr>
            <p:ph idx="3" type="title"/>
          </p:nvPr>
        </p:nvSpPr>
        <p:spPr>
          <a:xfrm>
            <a:off x="3732071" y="3492632"/>
            <a:ext cx="1582200" cy="197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i="0" sz="1400" u="none" cap="none" strike="noStrike">
                <a:solidFill>
                  <a:srgbClr val="52525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77" name="Google Shape;77;p12"/>
          <p:cNvSpPr txBox="1"/>
          <p:nvPr>
            <p:ph idx="4" type="subTitle"/>
          </p:nvPr>
        </p:nvSpPr>
        <p:spPr>
          <a:xfrm>
            <a:off x="3467287" y="3793175"/>
            <a:ext cx="21132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78" name="Google Shape;78;p12"/>
          <p:cNvSpPr txBox="1"/>
          <p:nvPr>
            <p:ph idx="5" type="title"/>
          </p:nvPr>
        </p:nvSpPr>
        <p:spPr>
          <a:xfrm>
            <a:off x="6339219" y="3492632"/>
            <a:ext cx="1582200" cy="1971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i="0" sz="1400" u="none" cap="none" strike="noStrike">
                <a:solidFill>
                  <a:srgbClr val="52525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400"/>
              <a:buNone/>
              <a:defRPr sz="1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79" name="Google Shape;79;p12"/>
          <p:cNvSpPr txBox="1"/>
          <p:nvPr>
            <p:ph idx="6" type="subTitle"/>
          </p:nvPr>
        </p:nvSpPr>
        <p:spPr>
          <a:xfrm>
            <a:off x="6073726" y="3793175"/>
            <a:ext cx="21132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5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3"/>
          <p:cNvSpPr txBox="1"/>
          <p:nvPr>
            <p:ph type="title"/>
          </p:nvPr>
        </p:nvSpPr>
        <p:spPr>
          <a:xfrm>
            <a:off x="1617575" y="2052053"/>
            <a:ext cx="5908800" cy="1039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CUSTOM_6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4"/>
          <p:cNvSpPr/>
          <p:nvPr/>
        </p:nvSpPr>
        <p:spPr>
          <a:xfrm>
            <a:off x="490716" y="454911"/>
            <a:ext cx="8182464" cy="4234931"/>
          </a:xfrm>
          <a:custGeom>
            <a:rect b="b" l="l" r="r" t="t"/>
            <a:pathLst>
              <a:path extrusionOk="0" h="8028305" w="15511780">
                <a:moveTo>
                  <a:pt x="15511310" y="8028254"/>
                </a:moveTo>
                <a:lnTo>
                  <a:pt x="0" y="8028254"/>
                </a:lnTo>
                <a:lnTo>
                  <a:pt x="0" y="0"/>
                </a:lnTo>
                <a:lnTo>
                  <a:pt x="15511310" y="0"/>
                </a:lnTo>
                <a:lnTo>
                  <a:pt x="15511310" y="8028254"/>
                </a:lnTo>
                <a:close/>
              </a:path>
            </a:pathLst>
          </a:custGeom>
          <a:solidFill>
            <a:srgbClr val="F0EEEB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4" name="Google Shape;84;p14"/>
          <p:cNvSpPr/>
          <p:nvPr/>
        </p:nvSpPr>
        <p:spPr>
          <a:xfrm>
            <a:off x="1100016" y="-76979"/>
            <a:ext cx="7149440" cy="3611423"/>
          </a:xfrm>
          <a:custGeom>
            <a:rect b="b" l="l" r="r" t="t"/>
            <a:pathLst>
              <a:path extrusionOk="0" h="6687820" w="13553440">
                <a:moveTo>
                  <a:pt x="0" y="6687426"/>
                </a:moveTo>
                <a:lnTo>
                  <a:pt x="13553414" y="6687426"/>
                </a:lnTo>
                <a:lnTo>
                  <a:pt x="13553414" y="0"/>
                </a:lnTo>
                <a:lnTo>
                  <a:pt x="0" y="0"/>
                </a:lnTo>
                <a:lnTo>
                  <a:pt x="0" y="6687426"/>
                </a:lnTo>
                <a:close/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5" name="Google Shape;85;p14"/>
          <p:cNvSpPr txBox="1"/>
          <p:nvPr>
            <p:ph type="title"/>
          </p:nvPr>
        </p:nvSpPr>
        <p:spPr>
          <a:xfrm>
            <a:off x="762378" y="2087095"/>
            <a:ext cx="7632600" cy="969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74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79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79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79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79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79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79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79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79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1">
  <p:cSld name="CUSTOM_7"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5"/>
          <p:cNvSpPr/>
          <p:nvPr/>
        </p:nvSpPr>
        <p:spPr>
          <a:xfrm>
            <a:off x="260776" y="241102"/>
            <a:ext cx="8622300" cy="7434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88" name="Google Shape;88;p15"/>
          <p:cNvSpPr txBox="1"/>
          <p:nvPr>
            <p:ph type="title"/>
          </p:nvPr>
        </p:nvSpPr>
        <p:spPr>
          <a:xfrm>
            <a:off x="552729" y="511049"/>
            <a:ext cx="6435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2">
  <p:cSld name="CUSTOM_7_1"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6"/>
          <p:cNvSpPr/>
          <p:nvPr/>
        </p:nvSpPr>
        <p:spPr>
          <a:xfrm>
            <a:off x="260776" y="241102"/>
            <a:ext cx="1765800" cy="18357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91" name="Google Shape;91;p16"/>
          <p:cNvSpPr txBox="1"/>
          <p:nvPr>
            <p:ph type="title"/>
          </p:nvPr>
        </p:nvSpPr>
        <p:spPr>
          <a:xfrm>
            <a:off x="552729" y="511049"/>
            <a:ext cx="14031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UBTITLE">
  <p:cSld name="CUSTOM_9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7"/>
          <p:cNvSpPr/>
          <p:nvPr/>
        </p:nvSpPr>
        <p:spPr>
          <a:xfrm>
            <a:off x="1614" y="0"/>
            <a:ext cx="91425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4" name="Google Shape;94;p17"/>
          <p:cNvSpPr/>
          <p:nvPr/>
        </p:nvSpPr>
        <p:spPr>
          <a:xfrm>
            <a:off x="2496480" y="0"/>
            <a:ext cx="4220528" cy="5145024"/>
          </a:xfrm>
          <a:custGeom>
            <a:rect b="b" l="l" r="r" t="t"/>
            <a:pathLst>
              <a:path extrusionOk="0" h="9753600" w="8001000">
                <a:moveTo>
                  <a:pt x="0" y="0"/>
                </a:moveTo>
                <a:lnTo>
                  <a:pt x="8000491" y="0"/>
                </a:lnTo>
                <a:lnTo>
                  <a:pt x="8000491" y="9753600"/>
                </a:lnTo>
                <a:lnTo>
                  <a:pt x="0" y="97536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9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5" name="Google Shape;95;p17"/>
          <p:cNvSpPr txBox="1"/>
          <p:nvPr>
            <p:ph idx="1" type="subTitle"/>
          </p:nvPr>
        </p:nvSpPr>
        <p:spPr>
          <a:xfrm>
            <a:off x="2945488" y="3082991"/>
            <a:ext cx="33225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96" name="Google Shape;96;p17"/>
          <p:cNvSpPr txBox="1"/>
          <p:nvPr>
            <p:ph hasCustomPrompt="1" type="title"/>
          </p:nvPr>
        </p:nvSpPr>
        <p:spPr>
          <a:xfrm>
            <a:off x="1587750" y="1610796"/>
            <a:ext cx="5968500" cy="1113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4800"/>
              <a:buNone/>
              <a:defRPr sz="4800">
                <a:solidFill>
                  <a:srgbClr val="DAC1B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033">
          <p15:clr>
            <a:srgbClr val="FA7B17"/>
          </p15:clr>
        </p15:guide>
        <p15:guide id="2" orient="horz" pos="1620">
          <p15:clr>
            <a:srgbClr val="FA7B17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UBTITLES">
  <p:cSld name="CUSTOM_10"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8"/>
          <p:cNvSpPr/>
          <p:nvPr/>
        </p:nvSpPr>
        <p:spPr>
          <a:xfrm>
            <a:off x="0" y="0"/>
            <a:ext cx="9264000" cy="51435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9" name="Google Shape;99;p18"/>
          <p:cNvSpPr/>
          <p:nvPr/>
        </p:nvSpPr>
        <p:spPr>
          <a:xfrm>
            <a:off x="2496480" y="0"/>
            <a:ext cx="4220528" cy="5145024"/>
          </a:xfrm>
          <a:custGeom>
            <a:rect b="b" l="l" r="r" t="t"/>
            <a:pathLst>
              <a:path extrusionOk="0" h="9753600" w="8001000">
                <a:moveTo>
                  <a:pt x="0" y="0"/>
                </a:moveTo>
                <a:lnTo>
                  <a:pt x="8000491" y="0"/>
                </a:lnTo>
                <a:lnTo>
                  <a:pt x="8000491" y="9753600"/>
                </a:lnTo>
                <a:lnTo>
                  <a:pt x="0" y="97536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alpha val="937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0" name="Google Shape;100;p18"/>
          <p:cNvSpPr txBox="1"/>
          <p:nvPr>
            <p:ph idx="1" type="subTitle"/>
          </p:nvPr>
        </p:nvSpPr>
        <p:spPr>
          <a:xfrm>
            <a:off x="2706750" y="1602100"/>
            <a:ext cx="38001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01" name="Google Shape;101;p18"/>
          <p:cNvSpPr txBox="1"/>
          <p:nvPr>
            <p:ph idx="2" type="subTitle"/>
          </p:nvPr>
        </p:nvSpPr>
        <p:spPr>
          <a:xfrm>
            <a:off x="2706750" y="2830369"/>
            <a:ext cx="38001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02" name="Google Shape;102;p18"/>
          <p:cNvSpPr txBox="1"/>
          <p:nvPr>
            <p:ph idx="3" type="subTitle"/>
          </p:nvPr>
        </p:nvSpPr>
        <p:spPr>
          <a:xfrm>
            <a:off x="2706750" y="4045475"/>
            <a:ext cx="38001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03" name="Google Shape;103;p18"/>
          <p:cNvSpPr txBox="1"/>
          <p:nvPr>
            <p:ph hasCustomPrompt="1" type="title"/>
          </p:nvPr>
        </p:nvSpPr>
        <p:spPr>
          <a:xfrm>
            <a:off x="1587750" y="940196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4800"/>
              <a:buNone/>
              <a:defRPr sz="4800">
                <a:solidFill>
                  <a:srgbClr val="DAC1B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04" name="Google Shape;104;p18"/>
          <p:cNvSpPr txBox="1"/>
          <p:nvPr>
            <p:ph hasCustomPrompt="1" idx="4" type="title"/>
          </p:nvPr>
        </p:nvSpPr>
        <p:spPr>
          <a:xfrm>
            <a:off x="1587750" y="2148443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4800"/>
              <a:buNone/>
              <a:defRPr sz="4800">
                <a:solidFill>
                  <a:srgbClr val="DAC1B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05" name="Google Shape;105;p18"/>
          <p:cNvSpPr txBox="1"/>
          <p:nvPr>
            <p:ph hasCustomPrompt="1" idx="5" type="title"/>
          </p:nvPr>
        </p:nvSpPr>
        <p:spPr>
          <a:xfrm>
            <a:off x="1587750" y="3347668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4800"/>
              <a:buNone/>
              <a:defRPr sz="4800">
                <a:solidFill>
                  <a:srgbClr val="DAC1B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133">
          <p15:clr>
            <a:srgbClr val="FA7B17"/>
          </p15:clr>
        </p15:guide>
        <p15:guide id="2" orient="horz" pos="1904">
          <p15:clr>
            <a:srgbClr val="FA7B17"/>
          </p15:clr>
        </p15:guide>
        <p15:guide id="3" orient="horz" pos="2664">
          <p15:clr>
            <a:srgbClr val="FA7B17"/>
          </p15:clr>
        </p15:guide>
        <p15:guide id="4" orient="horz" pos="936">
          <p15:clr>
            <a:srgbClr val="FA7B17"/>
          </p15:clr>
        </p15:guide>
        <p15:guide id="5" orient="horz" pos="1697">
          <p15:clr>
            <a:srgbClr val="FA7B17"/>
          </p15:clr>
        </p15:guide>
        <p15:guide id="6" orient="horz" pos="2457">
          <p15:clr>
            <a:srgbClr val="FA7B17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1">
  <p:cSld name="CUSTOM_11"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9"/>
          <p:cNvSpPr/>
          <p:nvPr/>
        </p:nvSpPr>
        <p:spPr>
          <a:xfrm>
            <a:off x="-3587" y="-762"/>
            <a:ext cx="9151176" cy="5145024"/>
          </a:xfrm>
          <a:custGeom>
            <a:rect b="b" l="l" r="r" t="t"/>
            <a:pathLst>
              <a:path extrusionOk="0" h="9753600" w="17348200">
                <a:moveTo>
                  <a:pt x="0" y="9753600"/>
                </a:moveTo>
                <a:lnTo>
                  <a:pt x="17348200" y="9753600"/>
                </a:lnTo>
                <a:lnTo>
                  <a:pt x="17348200" y="0"/>
                </a:lnTo>
                <a:lnTo>
                  <a:pt x="0" y="0"/>
                </a:lnTo>
                <a:lnTo>
                  <a:pt x="0" y="9753600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8" name="Google Shape;108;p19"/>
          <p:cNvSpPr/>
          <p:nvPr/>
        </p:nvSpPr>
        <p:spPr>
          <a:xfrm>
            <a:off x="628198" y="555511"/>
            <a:ext cx="7930572" cy="4061085"/>
          </a:xfrm>
          <a:custGeom>
            <a:rect b="b" l="l" r="r" t="t"/>
            <a:pathLst>
              <a:path extrusionOk="0" h="7698740" w="15034260">
                <a:moveTo>
                  <a:pt x="15034234" y="7698447"/>
                </a:moveTo>
                <a:lnTo>
                  <a:pt x="0" y="7698447"/>
                </a:lnTo>
                <a:lnTo>
                  <a:pt x="0" y="0"/>
                </a:lnTo>
                <a:lnTo>
                  <a:pt x="15034234" y="0"/>
                </a:lnTo>
                <a:lnTo>
                  <a:pt x="15034234" y="7698447"/>
                </a:lnTo>
                <a:close/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09" name="Google Shape;109;p19"/>
          <p:cNvSpPr txBox="1"/>
          <p:nvPr>
            <p:ph type="title"/>
          </p:nvPr>
        </p:nvSpPr>
        <p:spPr>
          <a:xfrm>
            <a:off x="6476175" y="1994625"/>
            <a:ext cx="1606500" cy="53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i="0" sz="19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110" name="Google Shape;110;p19"/>
          <p:cNvSpPr txBox="1"/>
          <p:nvPr>
            <p:ph idx="1" type="subTitle"/>
          </p:nvPr>
        </p:nvSpPr>
        <p:spPr>
          <a:xfrm>
            <a:off x="6476175" y="2830375"/>
            <a:ext cx="1606500" cy="109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2">
  <p:cSld name="CUSTOM_12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20"/>
          <p:cNvSpPr/>
          <p:nvPr/>
        </p:nvSpPr>
        <p:spPr>
          <a:xfrm>
            <a:off x="-3587" y="5941"/>
            <a:ext cx="9151176" cy="5131626"/>
          </a:xfrm>
          <a:custGeom>
            <a:rect b="b" l="l" r="r" t="t"/>
            <a:pathLst>
              <a:path extrusionOk="0" h="9728200" w="17348200">
                <a:moveTo>
                  <a:pt x="0" y="9727755"/>
                </a:moveTo>
                <a:lnTo>
                  <a:pt x="0" y="0"/>
                </a:lnTo>
                <a:lnTo>
                  <a:pt x="17348200" y="0"/>
                </a:lnTo>
                <a:lnTo>
                  <a:pt x="17348200" y="9727755"/>
                </a:lnTo>
                <a:lnTo>
                  <a:pt x="0" y="9727755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3" name="Google Shape;113;p20"/>
          <p:cNvSpPr/>
          <p:nvPr/>
        </p:nvSpPr>
        <p:spPr>
          <a:xfrm>
            <a:off x="628198" y="555511"/>
            <a:ext cx="7930572" cy="4061085"/>
          </a:xfrm>
          <a:custGeom>
            <a:rect b="b" l="l" r="r" t="t"/>
            <a:pathLst>
              <a:path extrusionOk="0" h="7698740" w="15034260">
                <a:moveTo>
                  <a:pt x="15034234" y="7698447"/>
                </a:moveTo>
                <a:lnTo>
                  <a:pt x="0" y="7698447"/>
                </a:lnTo>
                <a:lnTo>
                  <a:pt x="0" y="0"/>
                </a:lnTo>
                <a:lnTo>
                  <a:pt x="15034234" y="0"/>
                </a:lnTo>
                <a:lnTo>
                  <a:pt x="15034234" y="7698447"/>
                </a:lnTo>
                <a:close/>
              </a:path>
            </a:pathLst>
          </a:cu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14" name="Google Shape;114;p20"/>
          <p:cNvSpPr txBox="1"/>
          <p:nvPr>
            <p:ph type="title"/>
          </p:nvPr>
        </p:nvSpPr>
        <p:spPr>
          <a:xfrm>
            <a:off x="6476175" y="1994625"/>
            <a:ext cx="1606500" cy="53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marR="0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900"/>
              <a:buNone/>
              <a:defRPr i="0" sz="1900" u="none" cap="none" strike="noStrike">
                <a:solidFill>
                  <a:srgbClr val="52525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2400"/>
              <a:buNone/>
              <a:defRPr sz="2400">
                <a:solidFill>
                  <a:srgbClr val="525252"/>
                </a:solidFill>
              </a:defRPr>
            </a:lvl9pPr>
          </a:lstStyle>
          <a:p/>
        </p:txBody>
      </p:sp>
      <p:sp>
        <p:nvSpPr>
          <p:cNvPr id="115" name="Google Shape;115;p20"/>
          <p:cNvSpPr txBox="1"/>
          <p:nvPr>
            <p:ph idx="1" type="subTitle"/>
          </p:nvPr>
        </p:nvSpPr>
        <p:spPr>
          <a:xfrm>
            <a:off x="6476175" y="2830375"/>
            <a:ext cx="1606500" cy="109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13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762117" y="1276993"/>
            <a:ext cx="1686000" cy="591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i="0" sz="3800" u="none" cap="none" strike="noStrike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700"/>
              <a:buFont typeface="Oswald"/>
              <a:buNone/>
              <a:defRPr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92791" y="509322"/>
            <a:ext cx="2515500" cy="403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Clr>
                <a:srgbClr val="525252"/>
              </a:buClr>
              <a:buSzPts val="1300"/>
              <a:buFont typeface="Roboto Slab Regular"/>
              <a:buNone/>
              <a:defRPr i="0" sz="1300" u="none" cap="none" strike="noStrike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/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700">
              <a:solidFill>
                <a:srgbClr val="000000"/>
              </a:solidFill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9" name="Google Shape;119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0" name="Google Shape;120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6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5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7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9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8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7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1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9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0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BM9Us8_uB0NV86WaOS_3i4ES9ZFAh6mIXQMeHPbLtP4/copy" TargetMode="External"/><Relationship Id="rId4" Type="http://schemas.openxmlformats.org/officeDocument/2006/relationships/image" Target="../media/image12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3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0.jpg"/><Relationship Id="rId4" Type="http://schemas.openxmlformats.org/officeDocument/2006/relationships/image" Target="../media/image22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8.jpg"/><Relationship Id="rId4" Type="http://schemas.openxmlformats.org/officeDocument/2006/relationships/image" Target="../media/image1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1.jpg"/><Relationship Id="rId4" Type="http://schemas.openxmlformats.org/officeDocument/2006/relationships/image" Target="../media/image15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4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5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4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7" name="Google Shape;127;p24"/>
          <p:cNvSpPr/>
          <p:nvPr/>
        </p:nvSpPr>
        <p:spPr>
          <a:xfrm>
            <a:off x="0" y="0"/>
            <a:ext cx="9134370" cy="3262535"/>
          </a:xfrm>
          <a:custGeom>
            <a:rect b="b" l="l" r="r" t="t"/>
            <a:pathLst>
              <a:path extrusionOk="0" h="6184900" w="12470130">
                <a:moveTo>
                  <a:pt x="0" y="6184900"/>
                </a:moveTo>
                <a:lnTo>
                  <a:pt x="12469774" y="6184900"/>
                </a:lnTo>
                <a:lnTo>
                  <a:pt x="12469774" y="0"/>
                </a:lnTo>
                <a:lnTo>
                  <a:pt x="0" y="0"/>
                </a:lnTo>
                <a:lnTo>
                  <a:pt x="0" y="6184900"/>
                </a:lnTo>
                <a:close/>
              </a:path>
            </a:pathLst>
          </a:custGeom>
          <a:solidFill>
            <a:srgbClr val="FFFFFF">
              <a:alpha val="827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28" name="Google Shape;128;p24"/>
          <p:cNvSpPr/>
          <p:nvPr/>
        </p:nvSpPr>
        <p:spPr>
          <a:xfrm>
            <a:off x="2422212" y="-81105"/>
            <a:ext cx="4299600" cy="44892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24"/>
          <p:cNvSpPr txBox="1"/>
          <p:nvPr>
            <p:ph type="title"/>
          </p:nvPr>
        </p:nvSpPr>
        <p:spPr>
          <a:xfrm>
            <a:off x="2773476" y="-168328"/>
            <a:ext cx="3597000" cy="2398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HELLO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CREATIVITY!</a:t>
            </a:r>
            <a:endParaRPr/>
          </a:p>
        </p:txBody>
      </p:sp>
      <p:sp>
        <p:nvSpPr>
          <p:cNvPr id="130" name="Google Shape;130;p24"/>
          <p:cNvSpPr txBox="1"/>
          <p:nvPr>
            <p:ph idx="1" type="subTitle"/>
          </p:nvPr>
        </p:nvSpPr>
        <p:spPr>
          <a:xfrm>
            <a:off x="3446050" y="2444850"/>
            <a:ext cx="2251800" cy="107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2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36" name="Google Shape;136;p25"/>
          <p:cNvSpPr/>
          <p:nvPr/>
        </p:nvSpPr>
        <p:spPr>
          <a:xfrm>
            <a:off x="0" y="0"/>
            <a:ext cx="9134370" cy="3262535"/>
          </a:xfrm>
          <a:custGeom>
            <a:rect b="b" l="l" r="r" t="t"/>
            <a:pathLst>
              <a:path extrusionOk="0" h="6184900" w="12470130">
                <a:moveTo>
                  <a:pt x="0" y="6184900"/>
                </a:moveTo>
                <a:lnTo>
                  <a:pt x="12469774" y="6184900"/>
                </a:lnTo>
                <a:lnTo>
                  <a:pt x="12469774" y="0"/>
                </a:lnTo>
                <a:lnTo>
                  <a:pt x="0" y="0"/>
                </a:lnTo>
                <a:lnTo>
                  <a:pt x="0" y="6184900"/>
                </a:lnTo>
                <a:close/>
              </a:path>
            </a:pathLst>
          </a:custGeom>
          <a:solidFill>
            <a:srgbClr val="FFFFFF">
              <a:alpha val="827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37" name="Google Shape;137;p25"/>
          <p:cNvSpPr/>
          <p:nvPr/>
        </p:nvSpPr>
        <p:spPr>
          <a:xfrm>
            <a:off x="2422212" y="-81105"/>
            <a:ext cx="4299600" cy="44892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25"/>
          <p:cNvSpPr txBox="1"/>
          <p:nvPr>
            <p:ph type="title"/>
          </p:nvPr>
        </p:nvSpPr>
        <p:spPr>
          <a:xfrm>
            <a:off x="412076" y="-168328"/>
            <a:ext cx="8319900" cy="23985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WHOA!</a:t>
            </a:r>
            <a:endParaRPr/>
          </a:p>
        </p:txBody>
      </p:sp>
      <p:sp>
        <p:nvSpPr>
          <p:cNvPr id="139" name="Google Shape;139;p25"/>
          <p:cNvSpPr txBox="1"/>
          <p:nvPr>
            <p:ph idx="1" type="subTitle"/>
          </p:nvPr>
        </p:nvSpPr>
        <p:spPr>
          <a:xfrm>
            <a:off x="3108875" y="2444850"/>
            <a:ext cx="2926200" cy="107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26"/>
          <p:cNvSpPr txBox="1"/>
          <p:nvPr>
            <p:ph type="title"/>
          </p:nvPr>
        </p:nvSpPr>
        <p:spPr>
          <a:xfrm>
            <a:off x="1042037" y="3436014"/>
            <a:ext cx="5589000" cy="180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—SOMEON</a:t>
            </a:r>
            <a:r>
              <a:rPr lang="en-US">
                <a:solidFill>
                  <a:srgbClr val="DAC1B6"/>
                </a:solidFill>
              </a:rPr>
              <a:t>E FAMOUS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145" name="Google Shape;145;p26"/>
          <p:cNvSpPr txBox="1"/>
          <p:nvPr>
            <p:ph idx="1" type="subTitle"/>
          </p:nvPr>
        </p:nvSpPr>
        <p:spPr>
          <a:xfrm>
            <a:off x="1042025" y="2390452"/>
            <a:ext cx="2926200" cy="418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7"/>
          <p:cNvSpPr txBox="1"/>
          <p:nvPr>
            <p:ph type="title"/>
          </p:nvPr>
        </p:nvSpPr>
        <p:spPr>
          <a:xfrm>
            <a:off x="543000" y="3362450"/>
            <a:ext cx="8058000" cy="465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ABOUT US</a:t>
            </a:r>
            <a:endParaRPr/>
          </a:p>
        </p:txBody>
      </p:sp>
      <p:sp>
        <p:nvSpPr>
          <p:cNvPr id="151" name="Google Shape;151;p27"/>
          <p:cNvSpPr txBox="1"/>
          <p:nvPr>
            <p:ph idx="1" type="subTitle"/>
          </p:nvPr>
        </p:nvSpPr>
        <p:spPr>
          <a:xfrm>
            <a:off x="2331125" y="4104225"/>
            <a:ext cx="4481700" cy="418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</p:txBody>
      </p:sp>
      <p:sp>
        <p:nvSpPr>
          <p:cNvPr id="152" name="Google Shape;152;p27"/>
          <p:cNvSpPr/>
          <p:nvPr/>
        </p:nvSpPr>
        <p:spPr>
          <a:xfrm>
            <a:off x="0" y="0"/>
            <a:ext cx="9144000" cy="2665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8"/>
          <p:cNvSpPr txBox="1"/>
          <p:nvPr>
            <p:ph type="title"/>
          </p:nvPr>
        </p:nvSpPr>
        <p:spPr>
          <a:xfrm>
            <a:off x="2771881" y="233231"/>
            <a:ext cx="8319900" cy="1045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TABLE OF </a:t>
            </a:r>
            <a:r>
              <a:rPr lang="en-US">
                <a:solidFill>
                  <a:srgbClr val="DAC1B6"/>
                </a:solidFill>
              </a:rPr>
              <a:t>CONTENTS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158" name="Google Shape;158;p28"/>
          <p:cNvSpPr txBox="1"/>
          <p:nvPr>
            <p:ph idx="2" type="title"/>
          </p:nvPr>
        </p:nvSpPr>
        <p:spPr>
          <a:xfrm>
            <a:off x="6534901" y="1940350"/>
            <a:ext cx="5358900" cy="30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INTRODUCTION</a:t>
            </a:r>
            <a:endParaRPr/>
          </a:p>
        </p:txBody>
      </p:sp>
      <p:sp>
        <p:nvSpPr>
          <p:cNvPr id="159" name="Google Shape;159;p28"/>
          <p:cNvSpPr txBox="1"/>
          <p:nvPr>
            <p:ph idx="7" type="title"/>
          </p:nvPr>
        </p:nvSpPr>
        <p:spPr>
          <a:xfrm>
            <a:off x="5630853" y="1813903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  <p:sp>
        <p:nvSpPr>
          <p:cNvPr id="160" name="Google Shape;160;p28"/>
          <p:cNvSpPr txBox="1"/>
          <p:nvPr>
            <p:ph idx="8" type="title"/>
          </p:nvPr>
        </p:nvSpPr>
        <p:spPr>
          <a:xfrm>
            <a:off x="5630853" y="2875828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02</a:t>
            </a:r>
            <a:endParaRPr/>
          </a:p>
        </p:txBody>
      </p:sp>
      <p:sp>
        <p:nvSpPr>
          <p:cNvPr id="161" name="Google Shape;161;p28"/>
          <p:cNvSpPr txBox="1"/>
          <p:nvPr>
            <p:ph idx="9" type="title"/>
          </p:nvPr>
        </p:nvSpPr>
        <p:spPr>
          <a:xfrm>
            <a:off x="5630853" y="3937753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03</a:t>
            </a:r>
            <a:endParaRPr/>
          </a:p>
        </p:txBody>
      </p:sp>
      <p:sp>
        <p:nvSpPr>
          <p:cNvPr id="162" name="Google Shape;162;p28"/>
          <p:cNvSpPr txBox="1"/>
          <p:nvPr>
            <p:ph idx="1" type="subTitle"/>
          </p:nvPr>
        </p:nvSpPr>
        <p:spPr>
          <a:xfrm>
            <a:off x="6534900" y="2259650"/>
            <a:ext cx="2066100" cy="24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163" name="Google Shape;163;p28"/>
          <p:cNvSpPr txBox="1"/>
          <p:nvPr>
            <p:ph idx="3" type="title"/>
          </p:nvPr>
        </p:nvSpPr>
        <p:spPr>
          <a:xfrm>
            <a:off x="6534901" y="3000440"/>
            <a:ext cx="5358900" cy="30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PRESENTATION</a:t>
            </a:r>
            <a:endParaRPr/>
          </a:p>
        </p:txBody>
      </p:sp>
      <p:sp>
        <p:nvSpPr>
          <p:cNvPr id="164" name="Google Shape;164;p28"/>
          <p:cNvSpPr txBox="1"/>
          <p:nvPr>
            <p:ph idx="4" type="subTitle"/>
          </p:nvPr>
        </p:nvSpPr>
        <p:spPr>
          <a:xfrm>
            <a:off x="6534900" y="3319738"/>
            <a:ext cx="2066100" cy="24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165" name="Google Shape;165;p28"/>
          <p:cNvSpPr txBox="1"/>
          <p:nvPr>
            <p:ph idx="5" type="title"/>
          </p:nvPr>
        </p:nvSpPr>
        <p:spPr>
          <a:xfrm>
            <a:off x="6534901" y="4062355"/>
            <a:ext cx="5358900" cy="30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CONCLUSION</a:t>
            </a:r>
            <a:endParaRPr/>
          </a:p>
        </p:txBody>
      </p:sp>
      <p:sp>
        <p:nvSpPr>
          <p:cNvPr id="166" name="Google Shape;166;p28"/>
          <p:cNvSpPr txBox="1"/>
          <p:nvPr>
            <p:ph idx="6" type="subTitle"/>
          </p:nvPr>
        </p:nvSpPr>
        <p:spPr>
          <a:xfrm>
            <a:off x="6534900" y="4381650"/>
            <a:ext cx="2066100" cy="24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endParaRPr/>
          </a:p>
        </p:txBody>
      </p:sp>
      <p:sp>
        <p:nvSpPr>
          <p:cNvPr id="167" name="Google Shape;167;p28"/>
          <p:cNvSpPr/>
          <p:nvPr/>
        </p:nvSpPr>
        <p:spPr>
          <a:xfrm>
            <a:off x="0" y="0"/>
            <a:ext cx="45756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68" name="Google Shape;168;p28"/>
          <p:cNvSpPr/>
          <p:nvPr/>
        </p:nvSpPr>
        <p:spPr>
          <a:xfrm>
            <a:off x="0" y="0"/>
            <a:ext cx="4592336" cy="5145024"/>
          </a:xfrm>
          <a:custGeom>
            <a:rect b="b" l="l" r="r" t="t"/>
            <a:pathLst>
              <a:path extrusionOk="0" h="9753600" w="8705850">
                <a:moveTo>
                  <a:pt x="0" y="9753600"/>
                </a:moveTo>
                <a:lnTo>
                  <a:pt x="8705633" y="9753600"/>
                </a:lnTo>
                <a:lnTo>
                  <a:pt x="8705633" y="0"/>
                </a:lnTo>
                <a:lnTo>
                  <a:pt x="0" y="0"/>
                </a:lnTo>
                <a:lnTo>
                  <a:pt x="0" y="9753600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29"/>
          <p:cNvSpPr txBox="1"/>
          <p:nvPr>
            <p:ph type="title"/>
          </p:nvPr>
        </p:nvSpPr>
        <p:spPr>
          <a:xfrm>
            <a:off x="4998625" y="2697525"/>
            <a:ext cx="3496500" cy="97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GREAT </a:t>
            </a:r>
            <a:r>
              <a:rPr lang="en-US">
                <a:solidFill>
                  <a:srgbClr val="DAC1B6"/>
                </a:solidFill>
              </a:rPr>
              <a:t>HEADLINE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174" name="Google Shape;174;p29"/>
          <p:cNvSpPr/>
          <p:nvPr/>
        </p:nvSpPr>
        <p:spPr>
          <a:xfrm>
            <a:off x="0" y="-34989"/>
            <a:ext cx="4595400" cy="51786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5" name="Google Shape;175;p29"/>
          <p:cNvSpPr/>
          <p:nvPr/>
        </p:nvSpPr>
        <p:spPr>
          <a:xfrm>
            <a:off x="4980" y="-34983"/>
            <a:ext cx="4594011" cy="5177223"/>
          </a:xfrm>
          <a:custGeom>
            <a:rect b="b" l="l" r="r" t="t"/>
            <a:pathLst>
              <a:path extrusionOk="0" h="9722485" w="8709025">
                <a:moveTo>
                  <a:pt x="8708948" y="0"/>
                </a:moveTo>
                <a:lnTo>
                  <a:pt x="8708948" y="9721926"/>
                </a:lnTo>
                <a:lnTo>
                  <a:pt x="0" y="9721926"/>
                </a:lnTo>
                <a:lnTo>
                  <a:pt x="0" y="0"/>
                </a:lnTo>
                <a:lnTo>
                  <a:pt x="8708948" y="0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6" name="Google Shape;176;p29"/>
          <p:cNvSpPr txBox="1"/>
          <p:nvPr>
            <p:ph idx="1" type="subTitle"/>
          </p:nvPr>
        </p:nvSpPr>
        <p:spPr>
          <a:xfrm>
            <a:off x="4998625" y="3846948"/>
            <a:ext cx="33225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this is the subtitle that makes it comprehensible</a:t>
            </a:r>
            <a:endParaRPr/>
          </a:p>
        </p:txBody>
      </p:sp>
      <p:sp>
        <p:nvSpPr>
          <p:cNvPr id="177" name="Google Shape;177;p29"/>
          <p:cNvSpPr txBox="1"/>
          <p:nvPr>
            <p:ph idx="2" type="title"/>
          </p:nvPr>
        </p:nvSpPr>
        <p:spPr>
          <a:xfrm>
            <a:off x="6689540" y="1766514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01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30"/>
          <p:cNvSpPr txBox="1"/>
          <p:nvPr>
            <p:ph type="title"/>
          </p:nvPr>
        </p:nvSpPr>
        <p:spPr>
          <a:xfrm>
            <a:off x="543000" y="3362450"/>
            <a:ext cx="8058000" cy="465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STRATEGY</a:t>
            </a:r>
            <a:endParaRPr/>
          </a:p>
        </p:txBody>
      </p:sp>
      <p:sp>
        <p:nvSpPr>
          <p:cNvPr id="183" name="Google Shape;183;p30"/>
          <p:cNvSpPr txBox="1"/>
          <p:nvPr>
            <p:ph idx="4294967295" type="body"/>
          </p:nvPr>
        </p:nvSpPr>
        <p:spPr>
          <a:xfrm>
            <a:off x="2282300" y="4102594"/>
            <a:ext cx="4579200" cy="808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200"/>
              <a:t>T</a:t>
            </a:r>
            <a:r>
              <a:rPr lang="en-US" sz="1200"/>
              <a:t>his is the subtitle that makes it comprehensible</a:t>
            </a:r>
            <a:endParaRPr sz="12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pic>
        <p:nvPicPr>
          <p:cNvPr id="184" name="Google Shape;184;p30"/>
          <p:cNvPicPr preferRelativeResize="0"/>
          <p:nvPr/>
        </p:nvPicPr>
        <p:blipFill rotWithShape="1">
          <a:blip r:embed="rId3">
            <a:alphaModFix/>
          </a:blip>
          <a:srcRect b="25296" l="0" r="0" t="27233"/>
          <a:stretch/>
        </p:blipFill>
        <p:spPr>
          <a:xfrm>
            <a:off x="0" y="-36901"/>
            <a:ext cx="9144000" cy="2700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31"/>
          <p:cNvSpPr txBox="1"/>
          <p:nvPr>
            <p:ph type="title"/>
          </p:nvPr>
        </p:nvSpPr>
        <p:spPr>
          <a:xfrm>
            <a:off x="6188231" y="1417012"/>
            <a:ext cx="2429100" cy="162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THE</a:t>
            </a:r>
            <a:br>
              <a:rPr lang="en-US"/>
            </a:br>
            <a:r>
              <a:rPr lang="en-US">
                <a:solidFill>
                  <a:srgbClr val="DAC1B6"/>
                </a:solidFill>
              </a:rPr>
              <a:t>SLIDE TITLE</a:t>
            </a:r>
            <a:r>
              <a:rPr lang="en-US"/>
              <a:t> </a:t>
            </a:r>
            <a:r>
              <a:rPr lang="en-US"/>
              <a:t>GOES HERE!</a:t>
            </a:r>
            <a:endParaRPr/>
          </a:p>
        </p:txBody>
      </p:sp>
      <p:sp>
        <p:nvSpPr>
          <p:cNvPr id="190" name="Google Shape;190;p31"/>
          <p:cNvSpPr txBox="1"/>
          <p:nvPr>
            <p:ph idx="1" type="body"/>
          </p:nvPr>
        </p:nvSpPr>
        <p:spPr>
          <a:xfrm>
            <a:off x="1443000" y="3037175"/>
            <a:ext cx="5978400" cy="1677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Do you know what helps you make your point clear?</a:t>
            </a:r>
            <a:br>
              <a:rPr lang="en-US"/>
            </a:br>
            <a:r>
              <a:rPr lang="en-US"/>
              <a:t>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t/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100"/>
              <a:buChar char="●"/>
            </a:pPr>
            <a:r>
              <a:rPr lang="en-US"/>
              <a:t>Because they’re simple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100"/>
              <a:buChar char="●"/>
            </a:pPr>
            <a:r>
              <a:rPr lang="en-US"/>
              <a:t>You can organize your ideas clearly</a:t>
            </a:r>
            <a:endParaRPr/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100"/>
              <a:buChar char="●"/>
            </a:pPr>
            <a:r>
              <a:rPr lang="en-U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/>
              <a:t>And the most important thing: the audience won’t miss the point of your presentation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32"/>
          <p:cNvSpPr txBox="1"/>
          <p:nvPr>
            <p:ph idx="3" type="title"/>
          </p:nvPr>
        </p:nvSpPr>
        <p:spPr>
          <a:xfrm>
            <a:off x="552727" y="511050"/>
            <a:ext cx="19368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MAYBE YOU NEED TO DIVIDE THE </a:t>
            </a:r>
            <a:r>
              <a:rPr lang="en-US">
                <a:solidFill>
                  <a:srgbClr val="FFFFFF"/>
                </a:solidFill>
              </a:rPr>
              <a:t>CONTENT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6" name="Google Shape;196;p32"/>
          <p:cNvSpPr txBox="1"/>
          <p:nvPr>
            <p:ph type="title"/>
          </p:nvPr>
        </p:nvSpPr>
        <p:spPr>
          <a:xfrm>
            <a:off x="5785275" y="3392974"/>
            <a:ext cx="2085000" cy="197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EFD9D1"/>
                </a:solidFill>
              </a:rPr>
              <a:t>VENUS</a:t>
            </a:r>
            <a:endParaRPr>
              <a:solidFill>
                <a:srgbClr val="EFD9D1"/>
              </a:solidFill>
            </a:endParaRPr>
          </a:p>
        </p:txBody>
      </p:sp>
      <p:sp>
        <p:nvSpPr>
          <p:cNvPr id="197" name="Google Shape;197;p32"/>
          <p:cNvSpPr txBox="1"/>
          <p:nvPr>
            <p:ph idx="2" type="title"/>
          </p:nvPr>
        </p:nvSpPr>
        <p:spPr>
          <a:xfrm>
            <a:off x="1273852" y="3392974"/>
            <a:ext cx="2085000" cy="197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 </a:t>
            </a:r>
            <a:r>
              <a:rPr lang="en-US">
                <a:solidFill>
                  <a:srgbClr val="DAC1B6"/>
                </a:solidFill>
              </a:rPr>
              <a:t>MERCURY</a:t>
            </a:r>
            <a:endParaRPr>
              <a:solidFill>
                <a:srgbClr val="DAC1B6"/>
              </a:solidFill>
            </a:endParaRPr>
          </a:p>
        </p:txBody>
      </p:sp>
      <p:grpSp>
        <p:nvGrpSpPr>
          <p:cNvPr id="198" name="Google Shape;198;p32"/>
          <p:cNvGrpSpPr/>
          <p:nvPr/>
        </p:nvGrpSpPr>
        <p:grpSpPr>
          <a:xfrm>
            <a:off x="2218613" y="3020236"/>
            <a:ext cx="4740262" cy="270912"/>
            <a:chOff x="2218613" y="3020236"/>
            <a:chExt cx="4740262" cy="270912"/>
          </a:xfrm>
        </p:grpSpPr>
        <p:grpSp>
          <p:nvGrpSpPr>
            <p:cNvPr id="199" name="Google Shape;199;p32"/>
            <p:cNvGrpSpPr/>
            <p:nvPr/>
          </p:nvGrpSpPr>
          <p:grpSpPr>
            <a:xfrm>
              <a:off x="6692398" y="3023067"/>
              <a:ext cx="266477" cy="265163"/>
              <a:chOff x="-49786250" y="2316650"/>
              <a:chExt cx="300900" cy="299450"/>
            </a:xfrm>
          </p:grpSpPr>
          <p:sp>
            <p:nvSpPr>
              <p:cNvPr id="200" name="Google Shape;200;p32"/>
              <p:cNvSpPr/>
              <p:nvPr/>
            </p:nvSpPr>
            <p:spPr>
              <a:xfrm>
                <a:off x="-49746875" y="2316650"/>
                <a:ext cx="217400" cy="299450"/>
              </a:xfrm>
              <a:custGeom>
                <a:rect b="b" l="l" r="r" t="t"/>
                <a:pathLst>
                  <a:path extrusionOk="0" h="11978" w="8696">
                    <a:moveTo>
                      <a:pt x="4411" y="3944"/>
                    </a:moveTo>
                    <a:lnTo>
                      <a:pt x="5010" y="5110"/>
                    </a:lnTo>
                    <a:cubicBezTo>
                      <a:pt x="4837" y="5188"/>
                      <a:pt x="4640" y="5228"/>
                      <a:pt x="4439" y="5228"/>
                    </a:cubicBezTo>
                    <a:cubicBezTo>
                      <a:pt x="4238" y="5228"/>
                      <a:pt x="4033" y="5188"/>
                      <a:pt x="3844" y="5110"/>
                    </a:cubicBezTo>
                    <a:lnTo>
                      <a:pt x="4411" y="3944"/>
                    </a:lnTo>
                    <a:close/>
                    <a:moveTo>
                      <a:pt x="5136" y="5834"/>
                    </a:moveTo>
                    <a:lnTo>
                      <a:pt x="5136" y="8418"/>
                    </a:lnTo>
                    <a:lnTo>
                      <a:pt x="3718" y="8418"/>
                    </a:lnTo>
                    <a:lnTo>
                      <a:pt x="3718" y="5834"/>
                    </a:lnTo>
                    <a:cubicBezTo>
                      <a:pt x="3939" y="5897"/>
                      <a:pt x="4191" y="5960"/>
                      <a:pt x="4411" y="5960"/>
                    </a:cubicBezTo>
                    <a:cubicBezTo>
                      <a:pt x="4663" y="5960"/>
                      <a:pt x="4884" y="5897"/>
                      <a:pt x="5136" y="5834"/>
                    </a:cubicBezTo>
                    <a:close/>
                    <a:moveTo>
                      <a:pt x="4390" y="657"/>
                    </a:moveTo>
                    <a:cubicBezTo>
                      <a:pt x="5196" y="657"/>
                      <a:pt x="5982" y="942"/>
                      <a:pt x="6617" y="1455"/>
                    </a:cubicBezTo>
                    <a:cubicBezTo>
                      <a:pt x="7467" y="2117"/>
                      <a:pt x="7940" y="3156"/>
                      <a:pt x="7940" y="4196"/>
                    </a:cubicBezTo>
                    <a:cubicBezTo>
                      <a:pt x="7940" y="5078"/>
                      <a:pt x="7625" y="5897"/>
                      <a:pt x="7058" y="6527"/>
                    </a:cubicBezTo>
                    <a:cubicBezTo>
                      <a:pt x="6585" y="7095"/>
                      <a:pt x="6270" y="7756"/>
                      <a:pt x="6207" y="8418"/>
                    </a:cubicBezTo>
                    <a:lnTo>
                      <a:pt x="5829" y="8418"/>
                    </a:lnTo>
                    <a:lnTo>
                      <a:pt x="5829" y="5267"/>
                    </a:lnTo>
                    <a:cubicBezTo>
                      <a:pt x="5829" y="5236"/>
                      <a:pt x="5829" y="5141"/>
                      <a:pt x="5798" y="5110"/>
                    </a:cubicBezTo>
                    <a:lnTo>
                      <a:pt x="4726" y="2999"/>
                    </a:lnTo>
                    <a:cubicBezTo>
                      <a:pt x="4663" y="2873"/>
                      <a:pt x="4537" y="2778"/>
                      <a:pt x="4411" y="2778"/>
                    </a:cubicBezTo>
                    <a:cubicBezTo>
                      <a:pt x="4317" y="2778"/>
                      <a:pt x="4191" y="2873"/>
                      <a:pt x="4096" y="2999"/>
                    </a:cubicBezTo>
                    <a:lnTo>
                      <a:pt x="3057" y="5110"/>
                    </a:lnTo>
                    <a:cubicBezTo>
                      <a:pt x="2994" y="5141"/>
                      <a:pt x="2994" y="5236"/>
                      <a:pt x="2994" y="5267"/>
                    </a:cubicBezTo>
                    <a:lnTo>
                      <a:pt x="2994" y="8418"/>
                    </a:lnTo>
                    <a:lnTo>
                      <a:pt x="2647" y="8418"/>
                    </a:lnTo>
                    <a:cubicBezTo>
                      <a:pt x="2584" y="7756"/>
                      <a:pt x="2301" y="7095"/>
                      <a:pt x="1796" y="6527"/>
                    </a:cubicBezTo>
                    <a:cubicBezTo>
                      <a:pt x="1040" y="5708"/>
                      <a:pt x="757" y="4574"/>
                      <a:pt x="1009" y="3408"/>
                    </a:cubicBezTo>
                    <a:cubicBezTo>
                      <a:pt x="1261" y="2085"/>
                      <a:pt x="2332" y="1014"/>
                      <a:pt x="3687" y="731"/>
                    </a:cubicBezTo>
                    <a:cubicBezTo>
                      <a:pt x="3921" y="681"/>
                      <a:pt x="4156" y="657"/>
                      <a:pt x="4390" y="657"/>
                    </a:cubicBezTo>
                    <a:close/>
                    <a:moveTo>
                      <a:pt x="6207" y="9142"/>
                    </a:moveTo>
                    <a:lnTo>
                      <a:pt x="6207" y="9489"/>
                    </a:lnTo>
                    <a:cubicBezTo>
                      <a:pt x="6207" y="9678"/>
                      <a:pt x="6050" y="9835"/>
                      <a:pt x="5829" y="9835"/>
                    </a:cubicBezTo>
                    <a:lnTo>
                      <a:pt x="3057" y="9835"/>
                    </a:lnTo>
                    <a:cubicBezTo>
                      <a:pt x="2836" y="9835"/>
                      <a:pt x="2679" y="9678"/>
                      <a:pt x="2679" y="9489"/>
                    </a:cubicBezTo>
                    <a:lnTo>
                      <a:pt x="2679" y="9142"/>
                    </a:lnTo>
                    <a:close/>
                    <a:moveTo>
                      <a:pt x="5483" y="10529"/>
                    </a:moveTo>
                    <a:lnTo>
                      <a:pt x="5483" y="10907"/>
                    </a:lnTo>
                    <a:cubicBezTo>
                      <a:pt x="5483" y="11096"/>
                      <a:pt x="5325" y="11253"/>
                      <a:pt x="5136" y="11253"/>
                    </a:cubicBezTo>
                    <a:lnTo>
                      <a:pt x="3718" y="11253"/>
                    </a:lnTo>
                    <a:cubicBezTo>
                      <a:pt x="3529" y="11253"/>
                      <a:pt x="3372" y="11096"/>
                      <a:pt x="3372" y="10907"/>
                    </a:cubicBezTo>
                    <a:lnTo>
                      <a:pt x="3372" y="10529"/>
                    </a:lnTo>
                    <a:close/>
                    <a:moveTo>
                      <a:pt x="4318" y="0"/>
                    </a:moveTo>
                    <a:cubicBezTo>
                      <a:pt x="4056" y="0"/>
                      <a:pt x="3792" y="23"/>
                      <a:pt x="3529" y="69"/>
                    </a:cubicBezTo>
                    <a:cubicBezTo>
                      <a:pt x="1954" y="384"/>
                      <a:pt x="631" y="1707"/>
                      <a:pt x="284" y="3314"/>
                    </a:cubicBezTo>
                    <a:cubicBezTo>
                      <a:pt x="1" y="4637"/>
                      <a:pt x="379" y="6023"/>
                      <a:pt x="1261" y="7000"/>
                    </a:cubicBezTo>
                    <a:cubicBezTo>
                      <a:pt x="1702" y="7536"/>
                      <a:pt x="1986" y="8166"/>
                      <a:pt x="1986" y="8796"/>
                    </a:cubicBezTo>
                    <a:lnTo>
                      <a:pt x="1986" y="9489"/>
                    </a:lnTo>
                    <a:cubicBezTo>
                      <a:pt x="1986" y="9961"/>
                      <a:pt x="2269" y="10371"/>
                      <a:pt x="2679" y="10466"/>
                    </a:cubicBezTo>
                    <a:lnTo>
                      <a:pt x="2679" y="10907"/>
                    </a:lnTo>
                    <a:cubicBezTo>
                      <a:pt x="2679" y="11505"/>
                      <a:pt x="3151" y="11978"/>
                      <a:pt x="3750" y="11978"/>
                    </a:cubicBezTo>
                    <a:lnTo>
                      <a:pt x="5168" y="11978"/>
                    </a:lnTo>
                    <a:cubicBezTo>
                      <a:pt x="5766" y="11978"/>
                      <a:pt x="6239" y="11505"/>
                      <a:pt x="6239" y="10907"/>
                    </a:cubicBezTo>
                    <a:lnTo>
                      <a:pt x="6239" y="10466"/>
                    </a:lnTo>
                    <a:cubicBezTo>
                      <a:pt x="6617" y="10308"/>
                      <a:pt x="6963" y="9930"/>
                      <a:pt x="6963" y="9489"/>
                    </a:cubicBezTo>
                    <a:lnTo>
                      <a:pt x="6963" y="8796"/>
                    </a:lnTo>
                    <a:cubicBezTo>
                      <a:pt x="6963" y="8166"/>
                      <a:pt x="7184" y="7536"/>
                      <a:pt x="7656" y="6969"/>
                    </a:cubicBezTo>
                    <a:cubicBezTo>
                      <a:pt x="8318" y="6212"/>
                      <a:pt x="8696" y="5236"/>
                      <a:pt x="8696" y="4228"/>
                    </a:cubicBezTo>
                    <a:cubicBezTo>
                      <a:pt x="8633" y="2967"/>
                      <a:pt x="8097" y="1739"/>
                      <a:pt x="7058" y="951"/>
                    </a:cubicBezTo>
                    <a:cubicBezTo>
                      <a:pt x="6285" y="328"/>
                      <a:pt x="5314" y="0"/>
                      <a:pt x="4318" y="0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32"/>
              <p:cNvSpPr/>
              <p:nvPr/>
            </p:nvSpPr>
            <p:spPr>
              <a:xfrm>
                <a:off x="-49786250" y="2422325"/>
                <a:ext cx="36250" cy="17350"/>
              </a:xfrm>
              <a:custGeom>
                <a:rect b="b" l="l" r="r" t="t"/>
                <a:pathLst>
                  <a:path extrusionOk="0" h="694" w="1450">
                    <a:moveTo>
                      <a:pt x="379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9" y="694"/>
                    </a:cubicBezTo>
                    <a:lnTo>
                      <a:pt x="1072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50" y="127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32"/>
              <p:cNvSpPr/>
              <p:nvPr/>
            </p:nvSpPr>
            <p:spPr>
              <a:xfrm>
                <a:off x="-49783900" y="2362475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391" y="0"/>
                    </a:moveTo>
                    <a:cubicBezTo>
                      <a:pt x="300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4"/>
                    </a:lnTo>
                    <a:cubicBezTo>
                      <a:pt x="694" y="1182"/>
                      <a:pt x="781" y="1205"/>
                      <a:pt x="871" y="1205"/>
                    </a:cubicBezTo>
                    <a:cubicBezTo>
                      <a:pt x="962" y="1205"/>
                      <a:pt x="1056" y="1182"/>
                      <a:pt x="1135" y="1134"/>
                    </a:cubicBezTo>
                    <a:cubicBezTo>
                      <a:pt x="1261" y="1008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32"/>
              <p:cNvSpPr/>
              <p:nvPr/>
            </p:nvSpPr>
            <p:spPr>
              <a:xfrm>
                <a:off x="-49783900" y="2468800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871" y="0"/>
                    </a:moveTo>
                    <a:cubicBezTo>
                      <a:pt x="781" y="0"/>
                      <a:pt x="694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77"/>
                      <a:pt x="127" y="1135"/>
                    </a:cubicBezTo>
                    <a:cubicBezTo>
                      <a:pt x="174" y="1182"/>
                      <a:pt x="261" y="1205"/>
                      <a:pt x="355" y="1205"/>
                    </a:cubicBezTo>
                    <a:cubicBezTo>
                      <a:pt x="450" y="1205"/>
                      <a:pt x="552" y="1182"/>
                      <a:pt x="631" y="1135"/>
                    </a:cubicBezTo>
                    <a:lnTo>
                      <a:pt x="1135" y="599"/>
                    </a:lnTo>
                    <a:cubicBezTo>
                      <a:pt x="1261" y="504"/>
                      <a:pt x="1261" y="252"/>
                      <a:pt x="1135" y="95"/>
                    </a:cubicBezTo>
                    <a:cubicBezTo>
                      <a:pt x="1056" y="32"/>
                      <a:pt x="962" y="0"/>
                      <a:pt x="871" y="0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32"/>
              <p:cNvSpPr/>
              <p:nvPr/>
            </p:nvSpPr>
            <p:spPr>
              <a:xfrm>
                <a:off x="-49520825" y="242155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32"/>
              <p:cNvSpPr/>
              <p:nvPr/>
            </p:nvSpPr>
            <p:spPr>
              <a:xfrm>
                <a:off x="-49519250" y="2362475"/>
                <a:ext cx="31525" cy="31325"/>
              </a:xfrm>
              <a:custGeom>
                <a:rect b="b" l="l" r="r" t="t"/>
                <a:pathLst>
                  <a:path extrusionOk="0" h="1253" w="1261">
                    <a:moveTo>
                      <a:pt x="906" y="0"/>
                    </a:moveTo>
                    <a:cubicBezTo>
                      <a:pt x="812" y="0"/>
                      <a:pt x="709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45"/>
                      <a:pt x="127" y="1134"/>
                    </a:cubicBezTo>
                    <a:cubicBezTo>
                      <a:pt x="190" y="1213"/>
                      <a:pt x="276" y="1253"/>
                      <a:pt x="367" y="1253"/>
                    </a:cubicBezTo>
                    <a:cubicBezTo>
                      <a:pt x="457" y="1253"/>
                      <a:pt x="552" y="1213"/>
                      <a:pt x="631" y="1134"/>
                    </a:cubicBezTo>
                    <a:lnTo>
                      <a:pt x="1135" y="599"/>
                    </a:lnTo>
                    <a:cubicBezTo>
                      <a:pt x="1261" y="473"/>
                      <a:pt x="1261" y="252"/>
                      <a:pt x="1135" y="95"/>
                    </a:cubicBezTo>
                    <a:cubicBezTo>
                      <a:pt x="1088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32"/>
              <p:cNvSpPr/>
              <p:nvPr/>
            </p:nvSpPr>
            <p:spPr>
              <a:xfrm>
                <a:off x="-49519250" y="2468800"/>
                <a:ext cx="31525" cy="30150"/>
              </a:xfrm>
              <a:custGeom>
                <a:rect b="b" l="l" r="r" t="t"/>
                <a:pathLst>
                  <a:path extrusionOk="0" h="1206" w="1261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5"/>
                    </a:lnTo>
                    <a:cubicBezTo>
                      <a:pt x="694" y="1182"/>
                      <a:pt x="780" y="1205"/>
                      <a:pt x="871" y="1205"/>
                    </a:cubicBezTo>
                    <a:cubicBezTo>
                      <a:pt x="962" y="1205"/>
                      <a:pt x="1056" y="1182"/>
                      <a:pt x="1135" y="1135"/>
                    </a:cubicBezTo>
                    <a:cubicBezTo>
                      <a:pt x="1261" y="1009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EFD9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" name="Google Shape;207;p32"/>
            <p:cNvGrpSpPr/>
            <p:nvPr/>
          </p:nvGrpSpPr>
          <p:grpSpPr>
            <a:xfrm>
              <a:off x="2218613" y="3020236"/>
              <a:ext cx="191815" cy="270912"/>
              <a:chOff x="-47300587" y="123275"/>
              <a:chExt cx="190975" cy="269725"/>
            </a:xfrm>
          </p:grpSpPr>
          <p:sp>
            <p:nvSpPr>
              <p:cNvPr id="208" name="Google Shape;208;p32"/>
              <p:cNvSpPr/>
              <p:nvPr/>
            </p:nvSpPr>
            <p:spPr>
              <a:xfrm>
                <a:off x="-47300587" y="123275"/>
                <a:ext cx="190975" cy="269725"/>
              </a:xfrm>
              <a:custGeom>
                <a:rect b="b" l="l" r="r" t="t"/>
                <a:pathLst>
                  <a:path extrusionOk="0" h="10789" w="7639">
                    <a:moveTo>
                      <a:pt x="5130" y="1283"/>
                    </a:moveTo>
                    <a:cubicBezTo>
                      <a:pt x="5659" y="1283"/>
                      <a:pt x="6050" y="1701"/>
                      <a:pt x="6050" y="2231"/>
                    </a:cubicBezTo>
                    <a:lnTo>
                      <a:pt x="6050" y="6273"/>
                    </a:lnTo>
                    <a:lnTo>
                      <a:pt x="4182" y="6273"/>
                    </a:lnTo>
                    <a:lnTo>
                      <a:pt x="4182" y="5687"/>
                    </a:lnTo>
                    <a:lnTo>
                      <a:pt x="4489" y="5687"/>
                    </a:lnTo>
                    <a:cubicBezTo>
                      <a:pt x="4684" y="5687"/>
                      <a:pt x="4823" y="5548"/>
                      <a:pt x="4823" y="5381"/>
                    </a:cubicBezTo>
                    <a:cubicBezTo>
                      <a:pt x="4823" y="5213"/>
                      <a:pt x="4684" y="5074"/>
                      <a:pt x="4489" y="5074"/>
                    </a:cubicBezTo>
                    <a:lnTo>
                      <a:pt x="4182" y="5074"/>
                    </a:lnTo>
                    <a:lnTo>
                      <a:pt x="4182" y="4433"/>
                    </a:lnTo>
                    <a:lnTo>
                      <a:pt x="4489" y="4433"/>
                    </a:lnTo>
                    <a:cubicBezTo>
                      <a:pt x="4684" y="4433"/>
                      <a:pt x="4823" y="4294"/>
                      <a:pt x="4823" y="4126"/>
                    </a:cubicBezTo>
                    <a:cubicBezTo>
                      <a:pt x="4823" y="3931"/>
                      <a:pt x="4684" y="3792"/>
                      <a:pt x="4489" y="3792"/>
                    </a:cubicBezTo>
                    <a:lnTo>
                      <a:pt x="4182" y="3792"/>
                    </a:lnTo>
                    <a:lnTo>
                      <a:pt x="4182" y="3179"/>
                    </a:lnTo>
                    <a:lnTo>
                      <a:pt x="4489" y="3179"/>
                    </a:lnTo>
                    <a:cubicBezTo>
                      <a:pt x="4684" y="3179"/>
                      <a:pt x="4823" y="3039"/>
                      <a:pt x="4823" y="2872"/>
                    </a:cubicBezTo>
                    <a:cubicBezTo>
                      <a:pt x="4823" y="2677"/>
                      <a:pt x="4684" y="2537"/>
                      <a:pt x="4489" y="2537"/>
                    </a:cubicBezTo>
                    <a:lnTo>
                      <a:pt x="4182" y="2537"/>
                    </a:lnTo>
                    <a:lnTo>
                      <a:pt x="4182" y="2231"/>
                    </a:lnTo>
                    <a:cubicBezTo>
                      <a:pt x="4182" y="1701"/>
                      <a:pt x="4600" y="1283"/>
                      <a:pt x="5130" y="1283"/>
                    </a:cubicBezTo>
                    <a:close/>
                    <a:moveTo>
                      <a:pt x="2649" y="1952"/>
                    </a:moveTo>
                    <a:cubicBezTo>
                      <a:pt x="3178" y="1952"/>
                      <a:pt x="3597" y="2370"/>
                      <a:pt x="3597" y="2900"/>
                    </a:cubicBezTo>
                    <a:lnTo>
                      <a:pt x="3597" y="6328"/>
                    </a:lnTo>
                    <a:lnTo>
                      <a:pt x="1701" y="6328"/>
                    </a:lnTo>
                    <a:lnTo>
                      <a:pt x="1701" y="2900"/>
                    </a:lnTo>
                    <a:cubicBezTo>
                      <a:pt x="1701" y="2370"/>
                      <a:pt x="2119" y="1952"/>
                      <a:pt x="2649" y="1952"/>
                    </a:cubicBezTo>
                    <a:close/>
                    <a:moveTo>
                      <a:pt x="6969" y="6942"/>
                    </a:moveTo>
                    <a:lnTo>
                      <a:pt x="6969" y="7248"/>
                    </a:lnTo>
                    <a:lnTo>
                      <a:pt x="6997" y="7248"/>
                    </a:lnTo>
                    <a:cubicBezTo>
                      <a:pt x="6997" y="7443"/>
                      <a:pt x="6858" y="7583"/>
                      <a:pt x="6691" y="7583"/>
                    </a:cubicBezTo>
                    <a:lnTo>
                      <a:pt x="1088" y="7583"/>
                    </a:lnTo>
                    <a:cubicBezTo>
                      <a:pt x="920" y="7583"/>
                      <a:pt x="781" y="7443"/>
                      <a:pt x="781" y="7248"/>
                    </a:cubicBezTo>
                    <a:lnTo>
                      <a:pt x="781" y="6942"/>
                    </a:lnTo>
                    <a:close/>
                    <a:moveTo>
                      <a:pt x="6273" y="8168"/>
                    </a:moveTo>
                    <a:lnTo>
                      <a:pt x="5827" y="10092"/>
                    </a:lnTo>
                    <a:lnTo>
                      <a:pt x="1952" y="10092"/>
                    </a:lnTo>
                    <a:lnTo>
                      <a:pt x="1506" y="8168"/>
                    </a:lnTo>
                    <a:close/>
                    <a:moveTo>
                      <a:pt x="5102" y="1"/>
                    </a:moveTo>
                    <a:cubicBezTo>
                      <a:pt x="4907" y="1"/>
                      <a:pt x="4767" y="140"/>
                      <a:pt x="4767" y="307"/>
                    </a:cubicBezTo>
                    <a:lnTo>
                      <a:pt x="4767" y="670"/>
                    </a:lnTo>
                    <a:cubicBezTo>
                      <a:pt x="4572" y="698"/>
                      <a:pt x="4405" y="781"/>
                      <a:pt x="4210" y="921"/>
                    </a:cubicBezTo>
                    <a:lnTo>
                      <a:pt x="3987" y="670"/>
                    </a:lnTo>
                    <a:cubicBezTo>
                      <a:pt x="3931" y="614"/>
                      <a:pt x="3847" y="586"/>
                      <a:pt x="3760" y="586"/>
                    </a:cubicBezTo>
                    <a:cubicBezTo>
                      <a:pt x="3673" y="586"/>
                      <a:pt x="3583" y="614"/>
                      <a:pt x="3513" y="670"/>
                    </a:cubicBezTo>
                    <a:cubicBezTo>
                      <a:pt x="3429" y="781"/>
                      <a:pt x="3429" y="976"/>
                      <a:pt x="3513" y="1116"/>
                    </a:cubicBezTo>
                    <a:lnTo>
                      <a:pt x="3764" y="1367"/>
                    </a:lnTo>
                    <a:cubicBezTo>
                      <a:pt x="3708" y="1478"/>
                      <a:pt x="3652" y="1562"/>
                      <a:pt x="3597" y="1673"/>
                    </a:cubicBezTo>
                    <a:cubicBezTo>
                      <a:pt x="3374" y="1506"/>
                      <a:pt x="3123" y="1367"/>
                      <a:pt x="2872" y="1339"/>
                    </a:cubicBezTo>
                    <a:lnTo>
                      <a:pt x="2872" y="976"/>
                    </a:lnTo>
                    <a:cubicBezTo>
                      <a:pt x="2872" y="809"/>
                      <a:pt x="2732" y="670"/>
                      <a:pt x="2537" y="670"/>
                    </a:cubicBezTo>
                    <a:cubicBezTo>
                      <a:pt x="2370" y="670"/>
                      <a:pt x="2231" y="809"/>
                      <a:pt x="2231" y="976"/>
                    </a:cubicBezTo>
                    <a:lnTo>
                      <a:pt x="2231" y="1339"/>
                    </a:lnTo>
                    <a:cubicBezTo>
                      <a:pt x="2036" y="1367"/>
                      <a:pt x="1840" y="1450"/>
                      <a:pt x="1673" y="1562"/>
                    </a:cubicBezTo>
                    <a:lnTo>
                      <a:pt x="1422" y="1339"/>
                    </a:lnTo>
                    <a:cubicBezTo>
                      <a:pt x="1380" y="1283"/>
                      <a:pt x="1304" y="1255"/>
                      <a:pt x="1220" y="1255"/>
                    </a:cubicBezTo>
                    <a:cubicBezTo>
                      <a:pt x="1137" y="1255"/>
                      <a:pt x="1046" y="1283"/>
                      <a:pt x="976" y="1339"/>
                    </a:cubicBezTo>
                    <a:cubicBezTo>
                      <a:pt x="865" y="1450"/>
                      <a:pt x="865" y="1645"/>
                      <a:pt x="976" y="1785"/>
                    </a:cubicBezTo>
                    <a:lnTo>
                      <a:pt x="1227" y="2036"/>
                    </a:lnTo>
                    <a:cubicBezTo>
                      <a:pt x="1116" y="2203"/>
                      <a:pt x="1032" y="2370"/>
                      <a:pt x="976" y="2593"/>
                    </a:cubicBezTo>
                    <a:lnTo>
                      <a:pt x="642" y="2593"/>
                    </a:lnTo>
                    <a:cubicBezTo>
                      <a:pt x="447" y="2593"/>
                      <a:pt x="307" y="2733"/>
                      <a:pt x="307" y="2900"/>
                    </a:cubicBezTo>
                    <a:cubicBezTo>
                      <a:pt x="307" y="3067"/>
                      <a:pt x="447" y="3206"/>
                      <a:pt x="642" y="3206"/>
                    </a:cubicBezTo>
                    <a:lnTo>
                      <a:pt x="948" y="3206"/>
                    </a:lnTo>
                    <a:lnTo>
                      <a:pt x="948" y="3848"/>
                    </a:lnTo>
                    <a:lnTo>
                      <a:pt x="642" y="3848"/>
                    </a:lnTo>
                    <a:cubicBezTo>
                      <a:pt x="447" y="3848"/>
                      <a:pt x="307" y="3987"/>
                      <a:pt x="307" y="4154"/>
                    </a:cubicBezTo>
                    <a:cubicBezTo>
                      <a:pt x="307" y="4321"/>
                      <a:pt x="447" y="4461"/>
                      <a:pt x="642" y="4461"/>
                    </a:cubicBezTo>
                    <a:lnTo>
                      <a:pt x="948" y="4461"/>
                    </a:lnTo>
                    <a:lnTo>
                      <a:pt x="948" y="5102"/>
                    </a:lnTo>
                    <a:lnTo>
                      <a:pt x="642" y="5102"/>
                    </a:lnTo>
                    <a:cubicBezTo>
                      <a:pt x="447" y="5102"/>
                      <a:pt x="307" y="5241"/>
                      <a:pt x="307" y="5409"/>
                    </a:cubicBezTo>
                    <a:cubicBezTo>
                      <a:pt x="307" y="5576"/>
                      <a:pt x="447" y="5715"/>
                      <a:pt x="642" y="5715"/>
                    </a:cubicBezTo>
                    <a:lnTo>
                      <a:pt x="948" y="5715"/>
                    </a:lnTo>
                    <a:lnTo>
                      <a:pt x="948" y="6356"/>
                    </a:lnTo>
                    <a:lnTo>
                      <a:pt x="307" y="6356"/>
                    </a:lnTo>
                    <a:cubicBezTo>
                      <a:pt x="140" y="6356"/>
                      <a:pt x="1" y="6496"/>
                      <a:pt x="1" y="6663"/>
                    </a:cubicBezTo>
                    <a:lnTo>
                      <a:pt x="1" y="7304"/>
                    </a:lnTo>
                    <a:cubicBezTo>
                      <a:pt x="1" y="7722"/>
                      <a:pt x="279" y="8085"/>
                      <a:pt x="697" y="8196"/>
                    </a:cubicBezTo>
                    <a:lnTo>
                      <a:pt x="1255" y="10538"/>
                    </a:lnTo>
                    <a:cubicBezTo>
                      <a:pt x="1283" y="10677"/>
                      <a:pt x="1422" y="10789"/>
                      <a:pt x="1562" y="10789"/>
                    </a:cubicBezTo>
                    <a:lnTo>
                      <a:pt x="5910" y="10789"/>
                    </a:lnTo>
                    <a:cubicBezTo>
                      <a:pt x="6050" y="10789"/>
                      <a:pt x="6217" y="10677"/>
                      <a:pt x="6245" y="10538"/>
                    </a:cubicBezTo>
                    <a:lnTo>
                      <a:pt x="6802" y="8196"/>
                    </a:lnTo>
                    <a:cubicBezTo>
                      <a:pt x="7165" y="8085"/>
                      <a:pt x="7499" y="7722"/>
                      <a:pt x="7499" y="7304"/>
                    </a:cubicBezTo>
                    <a:lnTo>
                      <a:pt x="7499" y="6663"/>
                    </a:lnTo>
                    <a:cubicBezTo>
                      <a:pt x="7638" y="6468"/>
                      <a:pt x="7499" y="6328"/>
                      <a:pt x="7332" y="6328"/>
                    </a:cubicBezTo>
                    <a:lnTo>
                      <a:pt x="6691" y="6328"/>
                    </a:lnTo>
                    <a:lnTo>
                      <a:pt x="6691" y="5074"/>
                    </a:lnTo>
                    <a:lnTo>
                      <a:pt x="6997" y="5074"/>
                    </a:lnTo>
                    <a:cubicBezTo>
                      <a:pt x="7192" y="5074"/>
                      <a:pt x="7332" y="4935"/>
                      <a:pt x="7332" y="4740"/>
                    </a:cubicBezTo>
                    <a:cubicBezTo>
                      <a:pt x="7332" y="4572"/>
                      <a:pt x="7192" y="4433"/>
                      <a:pt x="6997" y="4433"/>
                    </a:cubicBezTo>
                    <a:lnTo>
                      <a:pt x="6691" y="4433"/>
                    </a:lnTo>
                    <a:lnTo>
                      <a:pt x="6691" y="3820"/>
                    </a:lnTo>
                    <a:lnTo>
                      <a:pt x="6997" y="3820"/>
                    </a:lnTo>
                    <a:cubicBezTo>
                      <a:pt x="7192" y="3820"/>
                      <a:pt x="7332" y="3680"/>
                      <a:pt x="7332" y="3485"/>
                    </a:cubicBezTo>
                    <a:cubicBezTo>
                      <a:pt x="7332" y="3318"/>
                      <a:pt x="7192" y="3179"/>
                      <a:pt x="6997" y="3179"/>
                    </a:cubicBezTo>
                    <a:lnTo>
                      <a:pt x="6691" y="3179"/>
                    </a:lnTo>
                    <a:lnTo>
                      <a:pt x="6691" y="2537"/>
                    </a:lnTo>
                    <a:lnTo>
                      <a:pt x="6997" y="2537"/>
                    </a:lnTo>
                    <a:cubicBezTo>
                      <a:pt x="7192" y="2537"/>
                      <a:pt x="7332" y="2398"/>
                      <a:pt x="7332" y="2231"/>
                    </a:cubicBezTo>
                    <a:cubicBezTo>
                      <a:pt x="7332" y="2064"/>
                      <a:pt x="7192" y="1924"/>
                      <a:pt x="6997" y="1924"/>
                    </a:cubicBezTo>
                    <a:lnTo>
                      <a:pt x="6663" y="1924"/>
                    </a:lnTo>
                    <a:cubicBezTo>
                      <a:pt x="6635" y="1701"/>
                      <a:pt x="6551" y="1534"/>
                      <a:pt x="6412" y="1367"/>
                    </a:cubicBezTo>
                    <a:lnTo>
                      <a:pt x="6663" y="1116"/>
                    </a:lnTo>
                    <a:cubicBezTo>
                      <a:pt x="6774" y="1004"/>
                      <a:pt x="6774" y="809"/>
                      <a:pt x="6663" y="670"/>
                    </a:cubicBezTo>
                    <a:cubicBezTo>
                      <a:pt x="6607" y="614"/>
                      <a:pt x="6530" y="586"/>
                      <a:pt x="6450" y="586"/>
                    </a:cubicBezTo>
                    <a:cubicBezTo>
                      <a:pt x="6370" y="586"/>
                      <a:pt x="6286" y="614"/>
                      <a:pt x="6217" y="670"/>
                    </a:cubicBezTo>
                    <a:lnTo>
                      <a:pt x="5966" y="921"/>
                    </a:lnTo>
                    <a:cubicBezTo>
                      <a:pt x="5799" y="809"/>
                      <a:pt x="5604" y="726"/>
                      <a:pt x="5408" y="670"/>
                    </a:cubicBezTo>
                    <a:lnTo>
                      <a:pt x="5408" y="307"/>
                    </a:lnTo>
                    <a:cubicBezTo>
                      <a:pt x="5408" y="140"/>
                      <a:pt x="5269" y="1"/>
                      <a:pt x="5102" y="1"/>
                    </a:cubicBezTo>
                    <a:close/>
                  </a:path>
                </a:pathLst>
              </a:custGeom>
              <a:solidFill>
                <a:srgbClr val="DAC1B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32"/>
              <p:cNvSpPr/>
              <p:nvPr/>
            </p:nvSpPr>
            <p:spPr>
              <a:xfrm>
                <a:off x="-47242037" y="188100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40" y="0"/>
                      <a:pt x="0" y="140"/>
                      <a:pt x="0" y="307"/>
                    </a:cubicBezTo>
                    <a:lnTo>
                      <a:pt x="0" y="948"/>
                    </a:lnTo>
                    <a:cubicBezTo>
                      <a:pt x="0" y="1115"/>
                      <a:pt x="140" y="1255"/>
                      <a:pt x="307" y="1255"/>
                    </a:cubicBezTo>
                    <a:cubicBezTo>
                      <a:pt x="474" y="1255"/>
                      <a:pt x="613" y="1115"/>
                      <a:pt x="613" y="948"/>
                    </a:cubicBezTo>
                    <a:lnTo>
                      <a:pt x="613" y="307"/>
                    </a:lnTo>
                    <a:cubicBezTo>
                      <a:pt x="613" y="140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DAC1B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32"/>
              <p:cNvSpPr/>
              <p:nvPr/>
            </p:nvSpPr>
            <p:spPr>
              <a:xfrm>
                <a:off x="-47242037" y="234775"/>
                <a:ext cx="15350" cy="31400"/>
              </a:xfrm>
              <a:custGeom>
                <a:rect b="b" l="l" r="r" t="t"/>
                <a:pathLst>
                  <a:path extrusionOk="0" h="1256" w="614">
                    <a:moveTo>
                      <a:pt x="307" y="1"/>
                    </a:moveTo>
                    <a:cubicBezTo>
                      <a:pt x="140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16"/>
                      <a:pt x="140" y="1255"/>
                      <a:pt x="307" y="1255"/>
                    </a:cubicBezTo>
                    <a:cubicBezTo>
                      <a:pt x="474" y="1255"/>
                      <a:pt x="613" y="1116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DAC1B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32"/>
              <p:cNvSpPr/>
              <p:nvPr/>
            </p:nvSpPr>
            <p:spPr>
              <a:xfrm>
                <a:off x="-47180012" y="172075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39" y="0"/>
                      <a:pt x="0" y="139"/>
                      <a:pt x="0" y="335"/>
                    </a:cubicBezTo>
                    <a:lnTo>
                      <a:pt x="0" y="948"/>
                    </a:lnTo>
                    <a:cubicBezTo>
                      <a:pt x="0" y="1115"/>
                      <a:pt x="139" y="1254"/>
                      <a:pt x="307" y="1254"/>
                    </a:cubicBezTo>
                    <a:cubicBezTo>
                      <a:pt x="474" y="1254"/>
                      <a:pt x="613" y="1115"/>
                      <a:pt x="613" y="948"/>
                    </a:cubicBezTo>
                    <a:lnTo>
                      <a:pt x="613" y="335"/>
                    </a:lnTo>
                    <a:cubicBezTo>
                      <a:pt x="613" y="139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DAC1B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32"/>
              <p:cNvSpPr/>
              <p:nvPr/>
            </p:nvSpPr>
            <p:spPr>
              <a:xfrm>
                <a:off x="-47180012" y="218050"/>
                <a:ext cx="15350" cy="32100"/>
              </a:xfrm>
              <a:custGeom>
                <a:rect b="b" l="l" r="r" t="t"/>
                <a:pathLst>
                  <a:path extrusionOk="0" h="1284" w="614">
                    <a:moveTo>
                      <a:pt x="307" y="1"/>
                    </a:moveTo>
                    <a:cubicBezTo>
                      <a:pt x="139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44"/>
                      <a:pt x="139" y="1283"/>
                      <a:pt x="307" y="1283"/>
                    </a:cubicBezTo>
                    <a:cubicBezTo>
                      <a:pt x="474" y="1283"/>
                      <a:pt x="613" y="1144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DAC1B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3" name="Google Shape;213;p32"/>
          <p:cNvSpPr txBox="1"/>
          <p:nvPr>
            <p:ph idx="1" type="subTitle"/>
          </p:nvPr>
        </p:nvSpPr>
        <p:spPr>
          <a:xfrm>
            <a:off x="980175" y="3695474"/>
            <a:ext cx="26748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14" name="Google Shape;214;p32"/>
          <p:cNvSpPr txBox="1"/>
          <p:nvPr>
            <p:ph idx="4" type="subTitle"/>
          </p:nvPr>
        </p:nvSpPr>
        <p:spPr>
          <a:xfrm>
            <a:off x="5491713" y="3695474"/>
            <a:ext cx="26748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3"/>
          <p:cNvSpPr/>
          <p:nvPr/>
        </p:nvSpPr>
        <p:spPr>
          <a:xfrm>
            <a:off x="253713" y="-745915"/>
            <a:ext cx="2619300" cy="3156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220" name="Google Shape;220;p33"/>
          <p:cNvSpPr txBox="1"/>
          <p:nvPr>
            <p:ph idx="2" type="title"/>
          </p:nvPr>
        </p:nvSpPr>
        <p:spPr>
          <a:xfrm>
            <a:off x="552725" y="511050"/>
            <a:ext cx="2138700" cy="176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COULD USE </a:t>
            </a:r>
            <a:r>
              <a:rPr lang="en-US">
                <a:solidFill>
                  <a:srgbClr val="FFFFFF"/>
                </a:solidFill>
              </a:rPr>
              <a:t>THREE COLUMNS</a:t>
            </a:r>
            <a:r>
              <a:rPr lang="en-US"/>
              <a:t>, WHY NOT?</a:t>
            </a:r>
            <a:endParaRPr/>
          </a:p>
        </p:txBody>
      </p:sp>
      <p:grpSp>
        <p:nvGrpSpPr>
          <p:cNvPr id="221" name="Google Shape;221;p33"/>
          <p:cNvGrpSpPr/>
          <p:nvPr/>
        </p:nvGrpSpPr>
        <p:grpSpPr>
          <a:xfrm>
            <a:off x="1791886" y="3045348"/>
            <a:ext cx="5472363" cy="265465"/>
            <a:chOff x="1791886" y="3045348"/>
            <a:chExt cx="5472363" cy="265465"/>
          </a:xfrm>
        </p:grpSpPr>
        <p:grpSp>
          <p:nvGrpSpPr>
            <p:cNvPr id="222" name="Google Shape;222;p33"/>
            <p:cNvGrpSpPr/>
            <p:nvPr/>
          </p:nvGrpSpPr>
          <p:grpSpPr>
            <a:xfrm>
              <a:off x="4374961" y="3061170"/>
              <a:ext cx="266477" cy="233657"/>
              <a:chOff x="-46033225" y="1982825"/>
              <a:chExt cx="300900" cy="263900"/>
            </a:xfrm>
          </p:grpSpPr>
          <p:sp>
            <p:nvSpPr>
              <p:cNvPr id="223" name="Google Shape;223;p33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BBD5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33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BBD5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33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BBD5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6" name="Google Shape;226;p33"/>
            <p:cNvSpPr/>
            <p:nvPr/>
          </p:nvSpPr>
          <p:spPr>
            <a:xfrm>
              <a:off x="6996400" y="3045348"/>
              <a:ext cx="267850" cy="265465"/>
            </a:xfrm>
            <a:custGeom>
              <a:rect b="b" l="l" r="r" t="t"/>
              <a:pathLst>
                <a:path extrusionOk="0" h="11993" w="12098">
                  <a:moveTo>
                    <a:pt x="9042" y="4337"/>
                  </a:moveTo>
                  <a:lnTo>
                    <a:pt x="10208" y="4935"/>
                  </a:lnTo>
                  <a:lnTo>
                    <a:pt x="8695" y="4935"/>
                  </a:lnTo>
                  <a:lnTo>
                    <a:pt x="9042" y="4337"/>
                  </a:lnTo>
                  <a:close/>
                  <a:moveTo>
                    <a:pt x="5167" y="1753"/>
                  </a:moveTo>
                  <a:lnTo>
                    <a:pt x="7593" y="5534"/>
                  </a:lnTo>
                  <a:lnTo>
                    <a:pt x="7026" y="6574"/>
                  </a:lnTo>
                  <a:lnTo>
                    <a:pt x="5356" y="4022"/>
                  </a:lnTo>
                  <a:lnTo>
                    <a:pt x="5167" y="1753"/>
                  </a:lnTo>
                  <a:close/>
                  <a:moveTo>
                    <a:pt x="9105" y="5629"/>
                  </a:moveTo>
                  <a:lnTo>
                    <a:pt x="8664" y="9189"/>
                  </a:lnTo>
                  <a:lnTo>
                    <a:pt x="7435" y="7298"/>
                  </a:lnTo>
                  <a:cubicBezTo>
                    <a:pt x="7593" y="7015"/>
                    <a:pt x="8223" y="5849"/>
                    <a:pt x="8349" y="5629"/>
                  </a:cubicBezTo>
                  <a:close/>
                  <a:moveTo>
                    <a:pt x="3088" y="1753"/>
                  </a:moveTo>
                  <a:lnTo>
                    <a:pt x="8034" y="9504"/>
                  </a:lnTo>
                  <a:lnTo>
                    <a:pt x="3623" y="7834"/>
                  </a:lnTo>
                  <a:lnTo>
                    <a:pt x="3088" y="1753"/>
                  </a:lnTo>
                  <a:close/>
                  <a:moveTo>
                    <a:pt x="1355" y="9378"/>
                  </a:moveTo>
                  <a:lnTo>
                    <a:pt x="4096" y="10134"/>
                  </a:lnTo>
                  <a:lnTo>
                    <a:pt x="4757" y="11268"/>
                  </a:lnTo>
                  <a:lnTo>
                    <a:pt x="2773" y="11268"/>
                  </a:lnTo>
                  <a:lnTo>
                    <a:pt x="1355" y="9378"/>
                  </a:lnTo>
                  <a:close/>
                  <a:moveTo>
                    <a:pt x="4064" y="8748"/>
                  </a:moveTo>
                  <a:lnTo>
                    <a:pt x="8380" y="10354"/>
                  </a:lnTo>
                  <a:lnTo>
                    <a:pt x="7971" y="11268"/>
                  </a:lnTo>
                  <a:lnTo>
                    <a:pt x="5545" y="11268"/>
                  </a:lnTo>
                  <a:cubicBezTo>
                    <a:pt x="5387" y="10984"/>
                    <a:pt x="4253" y="9063"/>
                    <a:pt x="4064" y="8748"/>
                  </a:cubicBezTo>
                  <a:close/>
                  <a:moveTo>
                    <a:pt x="2485" y="1"/>
                  </a:moveTo>
                  <a:cubicBezTo>
                    <a:pt x="2453" y="1"/>
                    <a:pt x="2422" y="7"/>
                    <a:pt x="2394" y="21"/>
                  </a:cubicBezTo>
                  <a:cubicBezTo>
                    <a:pt x="2237" y="52"/>
                    <a:pt x="2174" y="210"/>
                    <a:pt x="2174" y="367"/>
                  </a:cubicBezTo>
                  <a:cubicBezTo>
                    <a:pt x="2930" y="8527"/>
                    <a:pt x="2836" y="8117"/>
                    <a:pt x="2930" y="8243"/>
                  </a:cubicBezTo>
                  <a:lnTo>
                    <a:pt x="3497" y="9252"/>
                  </a:lnTo>
                  <a:lnTo>
                    <a:pt x="473" y="8432"/>
                  </a:lnTo>
                  <a:cubicBezTo>
                    <a:pt x="437" y="8425"/>
                    <a:pt x="402" y="8422"/>
                    <a:pt x="368" y="8422"/>
                  </a:cubicBezTo>
                  <a:cubicBezTo>
                    <a:pt x="249" y="8422"/>
                    <a:pt x="143" y="8468"/>
                    <a:pt x="95" y="8590"/>
                  </a:cubicBezTo>
                  <a:cubicBezTo>
                    <a:pt x="0" y="8716"/>
                    <a:pt x="0" y="8874"/>
                    <a:pt x="95" y="9000"/>
                  </a:cubicBezTo>
                  <a:lnTo>
                    <a:pt x="2205" y="11835"/>
                  </a:lnTo>
                  <a:cubicBezTo>
                    <a:pt x="2300" y="11898"/>
                    <a:pt x="2363" y="11993"/>
                    <a:pt x="2489" y="11993"/>
                  </a:cubicBezTo>
                  <a:lnTo>
                    <a:pt x="8128" y="11993"/>
                  </a:lnTo>
                  <a:cubicBezTo>
                    <a:pt x="8223" y="11993"/>
                    <a:pt x="8380" y="11898"/>
                    <a:pt x="8443" y="11772"/>
                  </a:cubicBezTo>
                  <a:lnTo>
                    <a:pt x="9137" y="10354"/>
                  </a:lnTo>
                  <a:cubicBezTo>
                    <a:pt x="9137" y="10323"/>
                    <a:pt x="9168" y="10291"/>
                    <a:pt x="9168" y="10260"/>
                  </a:cubicBezTo>
                  <a:lnTo>
                    <a:pt x="9735" y="5629"/>
                  </a:lnTo>
                  <a:lnTo>
                    <a:pt x="11657" y="5629"/>
                  </a:lnTo>
                  <a:cubicBezTo>
                    <a:pt x="11814" y="5629"/>
                    <a:pt x="11972" y="5534"/>
                    <a:pt x="12003" y="5377"/>
                  </a:cubicBezTo>
                  <a:cubicBezTo>
                    <a:pt x="12098" y="5219"/>
                    <a:pt x="12003" y="4998"/>
                    <a:pt x="11846" y="4967"/>
                  </a:cubicBezTo>
                  <a:lnTo>
                    <a:pt x="9042" y="3549"/>
                  </a:lnTo>
                  <a:cubicBezTo>
                    <a:pt x="9001" y="3533"/>
                    <a:pt x="8954" y="3525"/>
                    <a:pt x="8906" y="3525"/>
                  </a:cubicBezTo>
                  <a:cubicBezTo>
                    <a:pt x="8767" y="3525"/>
                    <a:pt x="8616" y="3590"/>
                    <a:pt x="8569" y="3707"/>
                  </a:cubicBezTo>
                  <a:lnTo>
                    <a:pt x="7908" y="4841"/>
                  </a:lnTo>
                  <a:lnTo>
                    <a:pt x="4915" y="178"/>
                  </a:lnTo>
                  <a:cubicBezTo>
                    <a:pt x="4866" y="80"/>
                    <a:pt x="4740" y="1"/>
                    <a:pt x="4627" y="1"/>
                  </a:cubicBezTo>
                  <a:cubicBezTo>
                    <a:pt x="4595" y="1"/>
                    <a:pt x="4564" y="7"/>
                    <a:pt x="4537" y="21"/>
                  </a:cubicBezTo>
                  <a:cubicBezTo>
                    <a:pt x="4411" y="52"/>
                    <a:pt x="4285" y="210"/>
                    <a:pt x="4285" y="367"/>
                  </a:cubicBezTo>
                  <a:lnTo>
                    <a:pt x="4505" y="2762"/>
                  </a:lnTo>
                  <a:lnTo>
                    <a:pt x="2804" y="178"/>
                  </a:lnTo>
                  <a:cubicBezTo>
                    <a:pt x="2730" y="80"/>
                    <a:pt x="2599" y="1"/>
                    <a:pt x="2485" y="1"/>
                  </a:cubicBezTo>
                  <a:close/>
                </a:path>
              </a:pathLst>
            </a:custGeom>
            <a:solidFill>
              <a:srgbClr val="BBD0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7" name="Google Shape;227;p33"/>
            <p:cNvGrpSpPr/>
            <p:nvPr/>
          </p:nvGrpSpPr>
          <p:grpSpPr>
            <a:xfrm>
              <a:off x="1791886" y="3081410"/>
              <a:ext cx="228107" cy="193344"/>
              <a:chOff x="1636184" y="2959225"/>
              <a:chExt cx="232666" cy="197250"/>
            </a:xfrm>
          </p:grpSpPr>
          <p:sp>
            <p:nvSpPr>
              <p:cNvPr id="228" name="Google Shape;228;p33"/>
              <p:cNvSpPr/>
              <p:nvPr/>
            </p:nvSpPr>
            <p:spPr>
              <a:xfrm>
                <a:off x="1649300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33"/>
              <p:cNvSpPr/>
              <p:nvPr/>
            </p:nvSpPr>
            <p:spPr>
              <a:xfrm flipH="1">
                <a:off x="1636184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33"/>
              <p:cNvSpPr/>
              <p:nvPr/>
            </p:nvSpPr>
            <p:spPr>
              <a:xfrm>
                <a:off x="1734750" y="3136775"/>
                <a:ext cx="36900" cy="19650"/>
              </a:xfrm>
              <a:custGeom>
                <a:rect b="b" l="l" r="r" t="t"/>
                <a:pathLst>
                  <a:path extrusionOk="0" h="786" w="1476">
                    <a:moveTo>
                      <a:pt x="0" y="786"/>
                    </a:moveTo>
                    <a:lnTo>
                      <a:pt x="1476" y="786"/>
                    </a:lnTo>
                    <a:lnTo>
                      <a:pt x="762" y="0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</p:sp>
          <p:sp>
            <p:nvSpPr>
              <p:cNvPr id="231" name="Google Shape;231;p33"/>
              <p:cNvSpPr/>
              <p:nvPr/>
            </p:nvSpPr>
            <p:spPr>
              <a:xfrm>
                <a:off x="1684150" y="2963550"/>
                <a:ext cx="139900" cy="11300"/>
              </a:xfrm>
              <a:custGeom>
                <a:rect b="b" l="l" r="r" t="t"/>
                <a:pathLst>
                  <a:path extrusionOk="0" h="452" w="5596">
                    <a:moveTo>
                      <a:pt x="0" y="452"/>
                    </a:moveTo>
                    <a:lnTo>
                      <a:pt x="5596" y="452"/>
                    </a:lnTo>
                    <a:lnTo>
                      <a:pt x="5500" y="0"/>
                    </a:lnTo>
                    <a:lnTo>
                      <a:pt x="238" y="47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</p:sp>
        </p:grpSp>
      </p:grpSp>
      <p:sp>
        <p:nvSpPr>
          <p:cNvPr id="232" name="Google Shape;232;p33"/>
          <p:cNvSpPr txBox="1"/>
          <p:nvPr>
            <p:ph type="title"/>
          </p:nvPr>
        </p:nvSpPr>
        <p:spPr>
          <a:xfrm>
            <a:off x="1109292" y="3492632"/>
            <a:ext cx="1582200" cy="197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92A08C"/>
                </a:solidFill>
              </a:rPr>
              <a:t>MARS</a:t>
            </a:r>
            <a:endParaRPr>
              <a:solidFill>
                <a:srgbClr val="92A08C"/>
              </a:solidFill>
            </a:endParaRPr>
          </a:p>
        </p:txBody>
      </p:sp>
      <p:sp>
        <p:nvSpPr>
          <p:cNvPr id="233" name="Google Shape;233;p33"/>
          <p:cNvSpPr txBox="1"/>
          <p:nvPr>
            <p:ph idx="5" type="title"/>
          </p:nvPr>
        </p:nvSpPr>
        <p:spPr>
          <a:xfrm>
            <a:off x="6339219" y="3492632"/>
            <a:ext cx="1582200" cy="197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BBD0CF"/>
                </a:solidFill>
              </a:rPr>
              <a:t>VENUS</a:t>
            </a:r>
            <a:endParaRPr>
              <a:solidFill>
                <a:srgbClr val="BBD0CF"/>
              </a:solidFill>
            </a:endParaRPr>
          </a:p>
        </p:txBody>
      </p:sp>
      <p:sp>
        <p:nvSpPr>
          <p:cNvPr id="234" name="Google Shape;234;p33"/>
          <p:cNvSpPr txBox="1"/>
          <p:nvPr>
            <p:ph idx="1" type="subTitle"/>
          </p:nvPr>
        </p:nvSpPr>
        <p:spPr>
          <a:xfrm>
            <a:off x="843749" y="3793175"/>
            <a:ext cx="21132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33"/>
          <p:cNvSpPr txBox="1"/>
          <p:nvPr>
            <p:ph idx="3" type="title"/>
          </p:nvPr>
        </p:nvSpPr>
        <p:spPr>
          <a:xfrm>
            <a:off x="3732071" y="3492632"/>
            <a:ext cx="1582200" cy="1971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CDE1F3"/>
                </a:solidFill>
              </a:rPr>
              <a:t>JUPITER</a:t>
            </a:r>
            <a:endParaRPr>
              <a:solidFill>
                <a:srgbClr val="CDE1F3"/>
              </a:solidFill>
            </a:endParaRPr>
          </a:p>
        </p:txBody>
      </p:sp>
      <p:sp>
        <p:nvSpPr>
          <p:cNvPr id="236" name="Google Shape;236;p33"/>
          <p:cNvSpPr txBox="1"/>
          <p:nvPr>
            <p:ph idx="4" type="subTitle"/>
          </p:nvPr>
        </p:nvSpPr>
        <p:spPr>
          <a:xfrm>
            <a:off x="3467287" y="3793175"/>
            <a:ext cx="21132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37" name="Google Shape;237;p33"/>
          <p:cNvSpPr txBox="1"/>
          <p:nvPr>
            <p:ph idx="6" type="subTitle"/>
          </p:nvPr>
        </p:nvSpPr>
        <p:spPr>
          <a:xfrm>
            <a:off x="6073726" y="3793175"/>
            <a:ext cx="21132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34"/>
          <p:cNvSpPr txBox="1"/>
          <p:nvPr>
            <p:ph type="title"/>
          </p:nvPr>
        </p:nvSpPr>
        <p:spPr>
          <a:xfrm>
            <a:off x="5081325" y="2530350"/>
            <a:ext cx="3665100" cy="917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500"/>
              <a:t>A PICTURE ALWAYS REINFORCES THE </a:t>
            </a:r>
            <a:r>
              <a:rPr lang="en-US" sz="2500">
                <a:solidFill>
                  <a:srgbClr val="DAC1B6"/>
                </a:solidFill>
              </a:rPr>
              <a:t>CONCEPT</a:t>
            </a:r>
            <a:endParaRPr sz="2500">
              <a:solidFill>
                <a:srgbClr val="DAC1B6"/>
              </a:solidFill>
            </a:endParaRPr>
          </a:p>
        </p:txBody>
      </p:sp>
      <p:sp>
        <p:nvSpPr>
          <p:cNvPr id="243" name="Google Shape;243;p34"/>
          <p:cNvSpPr/>
          <p:nvPr/>
        </p:nvSpPr>
        <p:spPr>
          <a:xfrm>
            <a:off x="1580" y="0"/>
            <a:ext cx="45831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44" name="Google Shape;244;p34"/>
          <p:cNvSpPr/>
          <p:nvPr/>
        </p:nvSpPr>
        <p:spPr>
          <a:xfrm>
            <a:off x="0" y="0"/>
            <a:ext cx="4591331" cy="5153533"/>
          </a:xfrm>
          <a:custGeom>
            <a:rect b="b" l="l" r="r" t="t"/>
            <a:pathLst>
              <a:path extrusionOk="0" h="9499600" w="8703945">
                <a:moveTo>
                  <a:pt x="0" y="9499600"/>
                </a:moveTo>
                <a:lnTo>
                  <a:pt x="8703894" y="9499600"/>
                </a:lnTo>
                <a:lnTo>
                  <a:pt x="8703894" y="0"/>
                </a:lnTo>
                <a:lnTo>
                  <a:pt x="0" y="0"/>
                </a:lnTo>
                <a:lnTo>
                  <a:pt x="0" y="9499600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45" name="Google Shape;245;p34"/>
          <p:cNvSpPr txBox="1"/>
          <p:nvPr>
            <p:ph idx="1" type="subTitle"/>
          </p:nvPr>
        </p:nvSpPr>
        <p:spPr>
          <a:xfrm>
            <a:off x="5318900" y="3596700"/>
            <a:ext cx="31890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/>
              <a:t>Images reveal large amounts of data, so remember: use an image instead of long texts. Your audience will appreciate that</a:t>
            </a:r>
            <a:endParaRPr sz="1300"/>
          </a:p>
        </p:txBody>
      </p:sp>
      <p:sp>
        <p:nvSpPr>
          <p:cNvPr id="246" name="Google Shape;246;p34"/>
          <p:cNvSpPr txBox="1"/>
          <p:nvPr>
            <p:ph idx="2" type="title"/>
          </p:nvPr>
        </p:nvSpPr>
        <p:spPr>
          <a:xfrm>
            <a:off x="6491965" y="1919276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02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35"/>
          <p:cNvSpPr/>
          <p:nvPr/>
        </p:nvSpPr>
        <p:spPr>
          <a:xfrm>
            <a:off x="0" y="0"/>
            <a:ext cx="9139142" cy="5153533"/>
          </a:xfrm>
          <a:custGeom>
            <a:rect b="b" l="l" r="r" t="t"/>
            <a:pathLst>
              <a:path extrusionOk="0" h="9499600" w="8703945">
                <a:moveTo>
                  <a:pt x="0" y="9499600"/>
                </a:moveTo>
                <a:lnTo>
                  <a:pt x="8703894" y="9499600"/>
                </a:lnTo>
                <a:lnTo>
                  <a:pt x="8703894" y="0"/>
                </a:lnTo>
                <a:lnTo>
                  <a:pt x="0" y="0"/>
                </a:lnTo>
                <a:lnTo>
                  <a:pt x="0" y="9499600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52" name="Google Shape;252;p35"/>
          <p:cNvSpPr txBox="1"/>
          <p:nvPr>
            <p:ph type="title"/>
          </p:nvPr>
        </p:nvSpPr>
        <p:spPr>
          <a:xfrm>
            <a:off x="2534152" y="1381478"/>
            <a:ext cx="4075800" cy="1039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6"/>
          <p:cNvSpPr txBox="1"/>
          <p:nvPr>
            <p:ph type="title"/>
          </p:nvPr>
        </p:nvSpPr>
        <p:spPr>
          <a:xfrm>
            <a:off x="762378" y="2087095"/>
            <a:ext cx="7632600" cy="969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AWESOME WORDS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37"/>
          <p:cNvSpPr txBox="1"/>
          <p:nvPr>
            <p:ph idx="2" type="title"/>
          </p:nvPr>
        </p:nvSpPr>
        <p:spPr>
          <a:xfrm>
            <a:off x="1626575" y="1766514"/>
            <a:ext cx="843000" cy="526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03</a:t>
            </a:r>
            <a:endParaRPr/>
          </a:p>
        </p:txBody>
      </p:sp>
      <p:sp>
        <p:nvSpPr>
          <p:cNvPr id="263" name="Google Shape;263;p37"/>
          <p:cNvSpPr txBox="1"/>
          <p:nvPr>
            <p:ph type="title"/>
          </p:nvPr>
        </p:nvSpPr>
        <p:spPr>
          <a:xfrm>
            <a:off x="1165675" y="2697525"/>
            <a:ext cx="4675800" cy="459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CONCLUSION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264" name="Google Shape;264;p37"/>
          <p:cNvSpPr/>
          <p:nvPr/>
        </p:nvSpPr>
        <p:spPr>
          <a:xfrm>
            <a:off x="4554237" y="696"/>
            <a:ext cx="4581900" cy="51429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65" name="Google Shape;265;p37"/>
          <p:cNvSpPr/>
          <p:nvPr/>
        </p:nvSpPr>
        <p:spPr>
          <a:xfrm>
            <a:off x="4550000" y="0"/>
            <a:ext cx="4594011" cy="5145024"/>
          </a:xfrm>
          <a:custGeom>
            <a:rect b="b" l="l" r="r" t="t"/>
            <a:pathLst>
              <a:path extrusionOk="0" h="9753600" w="8709025">
                <a:moveTo>
                  <a:pt x="8708948" y="9753600"/>
                </a:moveTo>
                <a:lnTo>
                  <a:pt x="0" y="9753600"/>
                </a:lnTo>
                <a:lnTo>
                  <a:pt x="0" y="0"/>
                </a:lnTo>
                <a:lnTo>
                  <a:pt x="8708948" y="0"/>
                </a:lnTo>
                <a:lnTo>
                  <a:pt x="8708948" y="9753600"/>
                </a:lnTo>
                <a:close/>
              </a:path>
            </a:pathLst>
          </a:custGeom>
          <a:solidFill>
            <a:srgbClr val="F0EEEB">
              <a:alpha val="2196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66" name="Google Shape;266;p37"/>
          <p:cNvSpPr txBox="1"/>
          <p:nvPr>
            <p:ph idx="1" type="subTitle"/>
          </p:nvPr>
        </p:nvSpPr>
        <p:spPr>
          <a:xfrm>
            <a:off x="1165682" y="3562223"/>
            <a:ext cx="33225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300"/>
              <a:t>This is the subtitle that makes</a:t>
            </a:r>
            <a:endParaRPr sz="13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300"/>
              <a:t>it comprehensible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38"/>
          <p:cNvSpPr txBox="1"/>
          <p:nvPr>
            <p:ph type="title"/>
          </p:nvPr>
        </p:nvSpPr>
        <p:spPr>
          <a:xfrm>
            <a:off x="552729" y="511049"/>
            <a:ext cx="49497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 CONCEPT USING INFOGRAPHICS!</a:t>
            </a:r>
            <a:endParaRPr/>
          </a:p>
        </p:txBody>
      </p:sp>
      <p:grpSp>
        <p:nvGrpSpPr>
          <p:cNvPr id="272" name="Google Shape;272;p38"/>
          <p:cNvGrpSpPr/>
          <p:nvPr/>
        </p:nvGrpSpPr>
        <p:grpSpPr>
          <a:xfrm>
            <a:off x="5338270" y="2319672"/>
            <a:ext cx="2795483" cy="2823668"/>
            <a:chOff x="10127623" y="4399150"/>
            <a:chExt cx="5303515" cy="5354955"/>
          </a:xfrm>
        </p:grpSpPr>
        <p:sp>
          <p:nvSpPr>
            <p:cNvPr id="273" name="Google Shape;273;p38"/>
            <p:cNvSpPr/>
            <p:nvPr/>
          </p:nvSpPr>
          <p:spPr>
            <a:xfrm>
              <a:off x="14578765" y="4399150"/>
              <a:ext cx="852373" cy="5354955"/>
            </a:xfrm>
            <a:custGeom>
              <a:rect b="b" l="l" r="r" t="t"/>
              <a:pathLst>
                <a:path extrusionOk="0" h="5354955" w="604520">
                  <a:moveTo>
                    <a:pt x="0" y="5354447"/>
                  </a:moveTo>
                  <a:lnTo>
                    <a:pt x="604494" y="5354447"/>
                  </a:lnTo>
                  <a:lnTo>
                    <a:pt x="604494" y="0"/>
                  </a:lnTo>
                  <a:lnTo>
                    <a:pt x="0" y="0"/>
                  </a:lnTo>
                  <a:lnTo>
                    <a:pt x="0" y="5354447"/>
                  </a:lnTo>
                  <a:close/>
                </a:path>
              </a:pathLst>
            </a:custGeom>
            <a:solidFill>
              <a:srgbClr val="92A08C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rgbClr val="92A08C"/>
                </a:solidFill>
              </a:endParaRPr>
            </a:p>
          </p:txBody>
        </p:sp>
        <p:sp>
          <p:nvSpPr>
            <p:cNvPr id="274" name="Google Shape;274;p38"/>
            <p:cNvSpPr/>
            <p:nvPr/>
          </p:nvSpPr>
          <p:spPr>
            <a:xfrm>
              <a:off x="13095057" y="5104481"/>
              <a:ext cx="852373" cy="4649470"/>
            </a:xfrm>
            <a:custGeom>
              <a:rect b="b" l="l" r="r" t="t"/>
              <a:pathLst>
                <a:path extrusionOk="0" h="4649470" w="604520">
                  <a:moveTo>
                    <a:pt x="0" y="4649114"/>
                  </a:moveTo>
                  <a:lnTo>
                    <a:pt x="604481" y="4649114"/>
                  </a:lnTo>
                  <a:lnTo>
                    <a:pt x="604481" y="0"/>
                  </a:lnTo>
                  <a:lnTo>
                    <a:pt x="0" y="0"/>
                  </a:lnTo>
                  <a:lnTo>
                    <a:pt x="0" y="4649114"/>
                  </a:lnTo>
                  <a:close/>
                </a:path>
              </a:pathLst>
            </a:custGeom>
            <a:solidFill>
              <a:srgbClr val="BBD0C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275" name="Google Shape;275;p38"/>
            <p:cNvSpPr/>
            <p:nvPr/>
          </p:nvSpPr>
          <p:spPr>
            <a:xfrm>
              <a:off x="11611314" y="5878570"/>
              <a:ext cx="852373" cy="3875404"/>
            </a:xfrm>
            <a:custGeom>
              <a:rect b="b" l="l" r="r" t="t"/>
              <a:pathLst>
                <a:path extrusionOk="0" h="3875404" w="604520">
                  <a:moveTo>
                    <a:pt x="0" y="3875024"/>
                  </a:moveTo>
                  <a:lnTo>
                    <a:pt x="604507" y="3875024"/>
                  </a:lnTo>
                  <a:lnTo>
                    <a:pt x="604507" y="0"/>
                  </a:lnTo>
                  <a:lnTo>
                    <a:pt x="0" y="0"/>
                  </a:lnTo>
                  <a:lnTo>
                    <a:pt x="0" y="3875024"/>
                  </a:lnTo>
                  <a:close/>
                </a:path>
              </a:pathLst>
            </a:custGeom>
            <a:solidFill>
              <a:srgbClr val="EFD9D1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276" name="Google Shape;276;p38"/>
            <p:cNvSpPr/>
            <p:nvPr/>
          </p:nvSpPr>
          <p:spPr>
            <a:xfrm>
              <a:off x="10127623" y="6478034"/>
              <a:ext cx="852373" cy="3275965"/>
            </a:xfrm>
            <a:custGeom>
              <a:rect b="b" l="l" r="r" t="t"/>
              <a:pathLst>
                <a:path extrusionOk="0" h="3275965" w="604520">
                  <a:moveTo>
                    <a:pt x="0" y="3275558"/>
                  </a:moveTo>
                  <a:lnTo>
                    <a:pt x="604494" y="3275558"/>
                  </a:lnTo>
                  <a:lnTo>
                    <a:pt x="604494" y="0"/>
                  </a:lnTo>
                  <a:lnTo>
                    <a:pt x="0" y="0"/>
                  </a:lnTo>
                  <a:lnTo>
                    <a:pt x="0" y="3275558"/>
                  </a:lnTo>
                  <a:close/>
                </a:path>
              </a:pathLst>
            </a:custGeom>
            <a:solidFill>
              <a:srgbClr val="DAC1B6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277" name="Google Shape;277;p38"/>
          <p:cNvSpPr txBox="1"/>
          <p:nvPr/>
        </p:nvSpPr>
        <p:spPr>
          <a:xfrm>
            <a:off x="569625" y="2255465"/>
            <a:ext cx="27954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BAC8D3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200">
              <a:solidFill>
                <a:srgbClr val="BAC8D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278" name="Google Shape;278;p38"/>
          <p:cNvSpPr txBox="1"/>
          <p:nvPr/>
        </p:nvSpPr>
        <p:spPr>
          <a:xfrm>
            <a:off x="569650" y="4091925"/>
            <a:ext cx="2795400" cy="6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EFD9D1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200">
              <a:solidFill>
                <a:srgbClr val="EFD9D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279" name="Google Shape;279;p38"/>
          <p:cNvSpPr txBox="1"/>
          <p:nvPr/>
        </p:nvSpPr>
        <p:spPr>
          <a:xfrm>
            <a:off x="569525" y="3474425"/>
            <a:ext cx="2795400" cy="6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DAC1B6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200">
              <a:solidFill>
                <a:srgbClr val="DAC1B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 and is only a bit larger than our Moon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280" name="Google Shape;280;p38"/>
          <p:cNvSpPr txBox="1"/>
          <p:nvPr/>
        </p:nvSpPr>
        <p:spPr>
          <a:xfrm>
            <a:off x="569625" y="2858725"/>
            <a:ext cx="2795400" cy="53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92A08C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200">
              <a:solidFill>
                <a:srgbClr val="92A0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hot. It’s full of iron oxide dust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281" name="Google Shape;281;p38"/>
          <p:cNvGrpSpPr/>
          <p:nvPr/>
        </p:nvGrpSpPr>
        <p:grpSpPr>
          <a:xfrm>
            <a:off x="5454787" y="2474864"/>
            <a:ext cx="2568381" cy="1354969"/>
            <a:chOff x="10348676" y="4693464"/>
            <a:chExt cx="4872663" cy="2569636"/>
          </a:xfrm>
        </p:grpSpPr>
        <p:grpSp>
          <p:nvGrpSpPr>
            <p:cNvPr id="282" name="Google Shape;282;p38"/>
            <p:cNvGrpSpPr/>
            <p:nvPr/>
          </p:nvGrpSpPr>
          <p:grpSpPr>
            <a:xfrm>
              <a:off x="11784749" y="6113398"/>
              <a:ext cx="505542" cy="502836"/>
              <a:chOff x="-49786250" y="2316650"/>
              <a:chExt cx="300900" cy="299450"/>
            </a:xfrm>
          </p:grpSpPr>
          <p:sp>
            <p:nvSpPr>
              <p:cNvPr id="283" name="Google Shape;283;p38"/>
              <p:cNvSpPr/>
              <p:nvPr/>
            </p:nvSpPr>
            <p:spPr>
              <a:xfrm>
                <a:off x="-49746875" y="2316650"/>
                <a:ext cx="217400" cy="299450"/>
              </a:xfrm>
              <a:custGeom>
                <a:rect b="b" l="l" r="r" t="t"/>
                <a:pathLst>
                  <a:path extrusionOk="0" h="11978" w="8696">
                    <a:moveTo>
                      <a:pt x="4411" y="3944"/>
                    </a:moveTo>
                    <a:lnTo>
                      <a:pt x="5010" y="5110"/>
                    </a:lnTo>
                    <a:cubicBezTo>
                      <a:pt x="4837" y="5188"/>
                      <a:pt x="4640" y="5228"/>
                      <a:pt x="4439" y="5228"/>
                    </a:cubicBezTo>
                    <a:cubicBezTo>
                      <a:pt x="4238" y="5228"/>
                      <a:pt x="4033" y="5188"/>
                      <a:pt x="3844" y="5110"/>
                    </a:cubicBezTo>
                    <a:lnTo>
                      <a:pt x="4411" y="3944"/>
                    </a:lnTo>
                    <a:close/>
                    <a:moveTo>
                      <a:pt x="5136" y="5834"/>
                    </a:moveTo>
                    <a:lnTo>
                      <a:pt x="5136" y="8418"/>
                    </a:lnTo>
                    <a:lnTo>
                      <a:pt x="3718" y="8418"/>
                    </a:lnTo>
                    <a:lnTo>
                      <a:pt x="3718" y="5834"/>
                    </a:lnTo>
                    <a:cubicBezTo>
                      <a:pt x="3939" y="5897"/>
                      <a:pt x="4191" y="5960"/>
                      <a:pt x="4411" y="5960"/>
                    </a:cubicBezTo>
                    <a:cubicBezTo>
                      <a:pt x="4663" y="5960"/>
                      <a:pt x="4884" y="5897"/>
                      <a:pt x="5136" y="5834"/>
                    </a:cubicBezTo>
                    <a:close/>
                    <a:moveTo>
                      <a:pt x="4390" y="657"/>
                    </a:moveTo>
                    <a:cubicBezTo>
                      <a:pt x="5196" y="657"/>
                      <a:pt x="5982" y="942"/>
                      <a:pt x="6617" y="1455"/>
                    </a:cubicBezTo>
                    <a:cubicBezTo>
                      <a:pt x="7467" y="2117"/>
                      <a:pt x="7940" y="3156"/>
                      <a:pt x="7940" y="4196"/>
                    </a:cubicBezTo>
                    <a:cubicBezTo>
                      <a:pt x="7940" y="5078"/>
                      <a:pt x="7625" y="5897"/>
                      <a:pt x="7058" y="6527"/>
                    </a:cubicBezTo>
                    <a:cubicBezTo>
                      <a:pt x="6585" y="7095"/>
                      <a:pt x="6270" y="7756"/>
                      <a:pt x="6207" y="8418"/>
                    </a:cubicBezTo>
                    <a:lnTo>
                      <a:pt x="5829" y="8418"/>
                    </a:lnTo>
                    <a:lnTo>
                      <a:pt x="5829" y="5267"/>
                    </a:lnTo>
                    <a:cubicBezTo>
                      <a:pt x="5829" y="5236"/>
                      <a:pt x="5829" y="5141"/>
                      <a:pt x="5798" y="5110"/>
                    </a:cubicBezTo>
                    <a:lnTo>
                      <a:pt x="4726" y="2999"/>
                    </a:lnTo>
                    <a:cubicBezTo>
                      <a:pt x="4663" y="2873"/>
                      <a:pt x="4537" y="2778"/>
                      <a:pt x="4411" y="2778"/>
                    </a:cubicBezTo>
                    <a:cubicBezTo>
                      <a:pt x="4317" y="2778"/>
                      <a:pt x="4191" y="2873"/>
                      <a:pt x="4096" y="2999"/>
                    </a:cubicBezTo>
                    <a:lnTo>
                      <a:pt x="3057" y="5110"/>
                    </a:lnTo>
                    <a:cubicBezTo>
                      <a:pt x="2994" y="5141"/>
                      <a:pt x="2994" y="5236"/>
                      <a:pt x="2994" y="5267"/>
                    </a:cubicBezTo>
                    <a:lnTo>
                      <a:pt x="2994" y="8418"/>
                    </a:lnTo>
                    <a:lnTo>
                      <a:pt x="2647" y="8418"/>
                    </a:lnTo>
                    <a:cubicBezTo>
                      <a:pt x="2584" y="7756"/>
                      <a:pt x="2301" y="7095"/>
                      <a:pt x="1796" y="6527"/>
                    </a:cubicBezTo>
                    <a:cubicBezTo>
                      <a:pt x="1040" y="5708"/>
                      <a:pt x="757" y="4574"/>
                      <a:pt x="1009" y="3408"/>
                    </a:cubicBezTo>
                    <a:cubicBezTo>
                      <a:pt x="1261" y="2085"/>
                      <a:pt x="2332" y="1014"/>
                      <a:pt x="3687" y="731"/>
                    </a:cubicBezTo>
                    <a:cubicBezTo>
                      <a:pt x="3921" y="681"/>
                      <a:pt x="4156" y="657"/>
                      <a:pt x="4390" y="657"/>
                    </a:cubicBezTo>
                    <a:close/>
                    <a:moveTo>
                      <a:pt x="6207" y="9142"/>
                    </a:moveTo>
                    <a:lnTo>
                      <a:pt x="6207" y="9489"/>
                    </a:lnTo>
                    <a:cubicBezTo>
                      <a:pt x="6207" y="9678"/>
                      <a:pt x="6050" y="9835"/>
                      <a:pt x="5829" y="9835"/>
                    </a:cubicBezTo>
                    <a:lnTo>
                      <a:pt x="3057" y="9835"/>
                    </a:lnTo>
                    <a:cubicBezTo>
                      <a:pt x="2836" y="9835"/>
                      <a:pt x="2679" y="9678"/>
                      <a:pt x="2679" y="9489"/>
                    </a:cubicBezTo>
                    <a:lnTo>
                      <a:pt x="2679" y="9142"/>
                    </a:lnTo>
                    <a:close/>
                    <a:moveTo>
                      <a:pt x="5483" y="10529"/>
                    </a:moveTo>
                    <a:lnTo>
                      <a:pt x="5483" y="10907"/>
                    </a:lnTo>
                    <a:cubicBezTo>
                      <a:pt x="5483" y="11096"/>
                      <a:pt x="5325" y="11253"/>
                      <a:pt x="5136" y="11253"/>
                    </a:cubicBezTo>
                    <a:lnTo>
                      <a:pt x="3718" y="11253"/>
                    </a:lnTo>
                    <a:cubicBezTo>
                      <a:pt x="3529" y="11253"/>
                      <a:pt x="3372" y="11096"/>
                      <a:pt x="3372" y="10907"/>
                    </a:cubicBezTo>
                    <a:lnTo>
                      <a:pt x="3372" y="10529"/>
                    </a:lnTo>
                    <a:close/>
                    <a:moveTo>
                      <a:pt x="4318" y="0"/>
                    </a:moveTo>
                    <a:cubicBezTo>
                      <a:pt x="4056" y="0"/>
                      <a:pt x="3792" y="23"/>
                      <a:pt x="3529" y="69"/>
                    </a:cubicBezTo>
                    <a:cubicBezTo>
                      <a:pt x="1954" y="384"/>
                      <a:pt x="631" y="1707"/>
                      <a:pt x="284" y="3314"/>
                    </a:cubicBezTo>
                    <a:cubicBezTo>
                      <a:pt x="1" y="4637"/>
                      <a:pt x="379" y="6023"/>
                      <a:pt x="1261" y="7000"/>
                    </a:cubicBezTo>
                    <a:cubicBezTo>
                      <a:pt x="1702" y="7536"/>
                      <a:pt x="1986" y="8166"/>
                      <a:pt x="1986" y="8796"/>
                    </a:cubicBezTo>
                    <a:lnTo>
                      <a:pt x="1986" y="9489"/>
                    </a:lnTo>
                    <a:cubicBezTo>
                      <a:pt x="1986" y="9961"/>
                      <a:pt x="2269" y="10371"/>
                      <a:pt x="2679" y="10466"/>
                    </a:cubicBezTo>
                    <a:lnTo>
                      <a:pt x="2679" y="10907"/>
                    </a:lnTo>
                    <a:cubicBezTo>
                      <a:pt x="2679" y="11505"/>
                      <a:pt x="3151" y="11978"/>
                      <a:pt x="3750" y="11978"/>
                    </a:cubicBezTo>
                    <a:lnTo>
                      <a:pt x="5168" y="11978"/>
                    </a:lnTo>
                    <a:cubicBezTo>
                      <a:pt x="5766" y="11978"/>
                      <a:pt x="6239" y="11505"/>
                      <a:pt x="6239" y="10907"/>
                    </a:cubicBezTo>
                    <a:lnTo>
                      <a:pt x="6239" y="10466"/>
                    </a:lnTo>
                    <a:cubicBezTo>
                      <a:pt x="6617" y="10308"/>
                      <a:pt x="6963" y="9930"/>
                      <a:pt x="6963" y="9489"/>
                    </a:cubicBezTo>
                    <a:lnTo>
                      <a:pt x="6963" y="8796"/>
                    </a:lnTo>
                    <a:cubicBezTo>
                      <a:pt x="6963" y="8166"/>
                      <a:pt x="7184" y="7536"/>
                      <a:pt x="7656" y="6969"/>
                    </a:cubicBezTo>
                    <a:cubicBezTo>
                      <a:pt x="8318" y="6212"/>
                      <a:pt x="8696" y="5236"/>
                      <a:pt x="8696" y="4228"/>
                    </a:cubicBezTo>
                    <a:cubicBezTo>
                      <a:pt x="8633" y="2967"/>
                      <a:pt x="8097" y="1739"/>
                      <a:pt x="7058" y="951"/>
                    </a:cubicBezTo>
                    <a:cubicBezTo>
                      <a:pt x="6285" y="328"/>
                      <a:pt x="5314" y="0"/>
                      <a:pt x="4318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38"/>
              <p:cNvSpPr/>
              <p:nvPr/>
            </p:nvSpPr>
            <p:spPr>
              <a:xfrm>
                <a:off x="-49786250" y="2422325"/>
                <a:ext cx="36250" cy="17350"/>
              </a:xfrm>
              <a:custGeom>
                <a:rect b="b" l="l" r="r" t="t"/>
                <a:pathLst>
                  <a:path extrusionOk="0" h="694" w="1450">
                    <a:moveTo>
                      <a:pt x="379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9" y="694"/>
                    </a:cubicBezTo>
                    <a:lnTo>
                      <a:pt x="1072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50" y="127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38"/>
              <p:cNvSpPr/>
              <p:nvPr/>
            </p:nvSpPr>
            <p:spPr>
              <a:xfrm>
                <a:off x="-49783900" y="2362475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391" y="0"/>
                    </a:moveTo>
                    <a:cubicBezTo>
                      <a:pt x="300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4"/>
                    </a:lnTo>
                    <a:cubicBezTo>
                      <a:pt x="694" y="1182"/>
                      <a:pt x="781" y="1205"/>
                      <a:pt x="871" y="1205"/>
                    </a:cubicBezTo>
                    <a:cubicBezTo>
                      <a:pt x="962" y="1205"/>
                      <a:pt x="1056" y="1182"/>
                      <a:pt x="1135" y="1134"/>
                    </a:cubicBezTo>
                    <a:cubicBezTo>
                      <a:pt x="1261" y="1008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38"/>
              <p:cNvSpPr/>
              <p:nvPr/>
            </p:nvSpPr>
            <p:spPr>
              <a:xfrm>
                <a:off x="-49783900" y="2468800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871" y="0"/>
                    </a:moveTo>
                    <a:cubicBezTo>
                      <a:pt x="781" y="0"/>
                      <a:pt x="694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77"/>
                      <a:pt x="127" y="1135"/>
                    </a:cubicBezTo>
                    <a:cubicBezTo>
                      <a:pt x="174" y="1182"/>
                      <a:pt x="261" y="1205"/>
                      <a:pt x="355" y="1205"/>
                    </a:cubicBezTo>
                    <a:cubicBezTo>
                      <a:pt x="450" y="1205"/>
                      <a:pt x="552" y="1182"/>
                      <a:pt x="631" y="1135"/>
                    </a:cubicBezTo>
                    <a:lnTo>
                      <a:pt x="1135" y="599"/>
                    </a:lnTo>
                    <a:cubicBezTo>
                      <a:pt x="1261" y="504"/>
                      <a:pt x="1261" y="252"/>
                      <a:pt x="1135" y="95"/>
                    </a:cubicBezTo>
                    <a:cubicBezTo>
                      <a:pt x="1056" y="32"/>
                      <a:pt x="962" y="0"/>
                      <a:pt x="87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38"/>
              <p:cNvSpPr/>
              <p:nvPr/>
            </p:nvSpPr>
            <p:spPr>
              <a:xfrm>
                <a:off x="-49520825" y="242155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38"/>
              <p:cNvSpPr/>
              <p:nvPr/>
            </p:nvSpPr>
            <p:spPr>
              <a:xfrm>
                <a:off x="-49519250" y="2362475"/>
                <a:ext cx="31525" cy="31325"/>
              </a:xfrm>
              <a:custGeom>
                <a:rect b="b" l="l" r="r" t="t"/>
                <a:pathLst>
                  <a:path extrusionOk="0" h="1253" w="1261">
                    <a:moveTo>
                      <a:pt x="906" y="0"/>
                    </a:moveTo>
                    <a:cubicBezTo>
                      <a:pt x="812" y="0"/>
                      <a:pt x="709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45"/>
                      <a:pt x="127" y="1134"/>
                    </a:cubicBezTo>
                    <a:cubicBezTo>
                      <a:pt x="190" y="1213"/>
                      <a:pt x="276" y="1253"/>
                      <a:pt x="367" y="1253"/>
                    </a:cubicBezTo>
                    <a:cubicBezTo>
                      <a:pt x="457" y="1253"/>
                      <a:pt x="552" y="1213"/>
                      <a:pt x="631" y="1134"/>
                    </a:cubicBezTo>
                    <a:lnTo>
                      <a:pt x="1135" y="599"/>
                    </a:lnTo>
                    <a:cubicBezTo>
                      <a:pt x="1261" y="473"/>
                      <a:pt x="1261" y="252"/>
                      <a:pt x="1135" y="95"/>
                    </a:cubicBezTo>
                    <a:cubicBezTo>
                      <a:pt x="1088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38"/>
              <p:cNvSpPr/>
              <p:nvPr/>
            </p:nvSpPr>
            <p:spPr>
              <a:xfrm>
                <a:off x="-49519250" y="2468800"/>
                <a:ext cx="31525" cy="30150"/>
              </a:xfrm>
              <a:custGeom>
                <a:rect b="b" l="l" r="r" t="t"/>
                <a:pathLst>
                  <a:path extrusionOk="0" h="1206" w="1261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5"/>
                    </a:lnTo>
                    <a:cubicBezTo>
                      <a:pt x="694" y="1182"/>
                      <a:pt x="780" y="1205"/>
                      <a:pt x="871" y="1205"/>
                    </a:cubicBezTo>
                    <a:cubicBezTo>
                      <a:pt x="962" y="1205"/>
                      <a:pt x="1056" y="1182"/>
                      <a:pt x="1135" y="1135"/>
                    </a:cubicBezTo>
                    <a:cubicBezTo>
                      <a:pt x="1261" y="1009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" name="Google Shape;290;p38"/>
            <p:cNvGrpSpPr/>
            <p:nvPr/>
          </p:nvGrpSpPr>
          <p:grpSpPr>
            <a:xfrm>
              <a:off x="10348676" y="6749382"/>
              <a:ext cx="363903" cy="513718"/>
              <a:chOff x="-47300587" y="123275"/>
              <a:chExt cx="190975" cy="269725"/>
            </a:xfrm>
          </p:grpSpPr>
          <p:sp>
            <p:nvSpPr>
              <p:cNvPr id="291" name="Google Shape;291;p38"/>
              <p:cNvSpPr/>
              <p:nvPr/>
            </p:nvSpPr>
            <p:spPr>
              <a:xfrm>
                <a:off x="-47300587" y="123275"/>
                <a:ext cx="190975" cy="269725"/>
              </a:xfrm>
              <a:custGeom>
                <a:rect b="b" l="l" r="r" t="t"/>
                <a:pathLst>
                  <a:path extrusionOk="0" h="10789" w="7639">
                    <a:moveTo>
                      <a:pt x="5130" y="1283"/>
                    </a:moveTo>
                    <a:cubicBezTo>
                      <a:pt x="5659" y="1283"/>
                      <a:pt x="6050" y="1701"/>
                      <a:pt x="6050" y="2231"/>
                    </a:cubicBezTo>
                    <a:lnTo>
                      <a:pt x="6050" y="6273"/>
                    </a:lnTo>
                    <a:lnTo>
                      <a:pt x="4182" y="6273"/>
                    </a:lnTo>
                    <a:lnTo>
                      <a:pt x="4182" y="5687"/>
                    </a:lnTo>
                    <a:lnTo>
                      <a:pt x="4489" y="5687"/>
                    </a:lnTo>
                    <a:cubicBezTo>
                      <a:pt x="4684" y="5687"/>
                      <a:pt x="4823" y="5548"/>
                      <a:pt x="4823" y="5381"/>
                    </a:cubicBezTo>
                    <a:cubicBezTo>
                      <a:pt x="4823" y="5213"/>
                      <a:pt x="4684" y="5074"/>
                      <a:pt x="4489" y="5074"/>
                    </a:cubicBezTo>
                    <a:lnTo>
                      <a:pt x="4182" y="5074"/>
                    </a:lnTo>
                    <a:lnTo>
                      <a:pt x="4182" y="4433"/>
                    </a:lnTo>
                    <a:lnTo>
                      <a:pt x="4489" y="4433"/>
                    </a:lnTo>
                    <a:cubicBezTo>
                      <a:pt x="4684" y="4433"/>
                      <a:pt x="4823" y="4294"/>
                      <a:pt x="4823" y="4126"/>
                    </a:cubicBezTo>
                    <a:cubicBezTo>
                      <a:pt x="4823" y="3931"/>
                      <a:pt x="4684" y="3792"/>
                      <a:pt x="4489" y="3792"/>
                    </a:cubicBezTo>
                    <a:lnTo>
                      <a:pt x="4182" y="3792"/>
                    </a:lnTo>
                    <a:lnTo>
                      <a:pt x="4182" y="3179"/>
                    </a:lnTo>
                    <a:lnTo>
                      <a:pt x="4489" y="3179"/>
                    </a:lnTo>
                    <a:cubicBezTo>
                      <a:pt x="4684" y="3179"/>
                      <a:pt x="4823" y="3039"/>
                      <a:pt x="4823" y="2872"/>
                    </a:cubicBezTo>
                    <a:cubicBezTo>
                      <a:pt x="4823" y="2677"/>
                      <a:pt x="4684" y="2537"/>
                      <a:pt x="4489" y="2537"/>
                    </a:cubicBezTo>
                    <a:lnTo>
                      <a:pt x="4182" y="2537"/>
                    </a:lnTo>
                    <a:lnTo>
                      <a:pt x="4182" y="2231"/>
                    </a:lnTo>
                    <a:cubicBezTo>
                      <a:pt x="4182" y="1701"/>
                      <a:pt x="4600" y="1283"/>
                      <a:pt x="5130" y="1283"/>
                    </a:cubicBezTo>
                    <a:close/>
                    <a:moveTo>
                      <a:pt x="2649" y="1952"/>
                    </a:moveTo>
                    <a:cubicBezTo>
                      <a:pt x="3178" y="1952"/>
                      <a:pt x="3597" y="2370"/>
                      <a:pt x="3597" y="2900"/>
                    </a:cubicBezTo>
                    <a:lnTo>
                      <a:pt x="3597" y="6328"/>
                    </a:lnTo>
                    <a:lnTo>
                      <a:pt x="1701" y="6328"/>
                    </a:lnTo>
                    <a:lnTo>
                      <a:pt x="1701" y="2900"/>
                    </a:lnTo>
                    <a:cubicBezTo>
                      <a:pt x="1701" y="2370"/>
                      <a:pt x="2119" y="1952"/>
                      <a:pt x="2649" y="1952"/>
                    </a:cubicBezTo>
                    <a:close/>
                    <a:moveTo>
                      <a:pt x="6969" y="6942"/>
                    </a:moveTo>
                    <a:lnTo>
                      <a:pt x="6969" y="7248"/>
                    </a:lnTo>
                    <a:lnTo>
                      <a:pt x="6997" y="7248"/>
                    </a:lnTo>
                    <a:cubicBezTo>
                      <a:pt x="6997" y="7443"/>
                      <a:pt x="6858" y="7583"/>
                      <a:pt x="6691" y="7583"/>
                    </a:cubicBezTo>
                    <a:lnTo>
                      <a:pt x="1088" y="7583"/>
                    </a:lnTo>
                    <a:cubicBezTo>
                      <a:pt x="920" y="7583"/>
                      <a:pt x="781" y="7443"/>
                      <a:pt x="781" y="7248"/>
                    </a:cubicBezTo>
                    <a:lnTo>
                      <a:pt x="781" y="6942"/>
                    </a:lnTo>
                    <a:close/>
                    <a:moveTo>
                      <a:pt x="6273" y="8168"/>
                    </a:moveTo>
                    <a:lnTo>
                      <a:pt x="5827" y="10092"/>
                    </a:lnTo>
                    <a:lnTo>
                      <a:pt x="1952" y="10092"/>
                    </a:lnTo>
                    <a:lnTo>
                      <a:pt x="1506" y="8168"/>
                    </a:lnTo>
                    <a:close/>
                    <a:moveTo>
                      <a:pt x="5102" y="1"/>
                    </a:moveTo>
                    <a:cubicBezTo>
                      <a:pt x="4907" y="1"/>
                      <a:pt x="4767" y="140"/>
                      <a:pt x="4767" y="307"/>
                    </a:cubicBezTo>
                    <a:lnTo>
                      <a:pt x="4767" y="670"/>
                    </a:lnTo>
                    <a:cubicBezTo>
                      <a:pt x="4572" y="698"/>
                      <a:pt x="4405" y="781"/>
                      <a:pt x="4210" y="921"/>
                    </a:cubicBezTo>
                    <a:lnTo>
                      <a:pt x="3987" y="670"/>
                    </a:lnTo>
                    <a:cubicBezTo>
                      <a:pt x="3931" y="614"/>
                      <a:pt x="3847" y="586"/>
                      <a:pt x="3760" y="586"/>
                    </a:cubicBezTo>
                    <a:cubicBezTo>
                      <a:pt x="3673" y="586"/>
                      <a:pt x="3583" y="614"/>
                      <a:pt x="3513" y="670"/>
                    </a:cubicBezTo>
                    <a:cubicBezTo>
                      <a:pt x="3429" y="781"/>
                      <a:pt x="3429" y="976"/>
                      <a:pt x="3513" y="1116"/>
                    </a:cubicBezTo>
                    <a:lnTo>
                      <a:pt x="3764" y="1367"/>
                    </a:lnTo>
                    <a:cubicBezTo>
                      <a:pt x="3708" y="1478"/>
                      <a:pt x="3652" y="1562"/>
                      <a:pt x="3597" y="1673"/>
                    </a:cubicBezTo>
                    <a:cubicBezTo>
                      <a:pt x="3374" y="1506"/>
                      <a:pt x="3123" y="1367"/>
                      <a:pt x="2872" y="1339"/>
                    </a:cubicBezTo>
                    <a:lnTo>
                      <a:pt x="2872" y="976"/>
                    </a:lnTo>
                    <a:cubicBezTo>
                      <a:pt x="2872" y="809"/>
                      <a:pt x="2732" y="670"/>
                      <a:pt x="2537" y="670"/>
                    </a:cubicBezTo>
                    <a:cubicBezTo>
                      <a:pt x="2370" y="670"/>
                      <a:pt x="2231" y="809"/>
                      <a:pt x="2231" y="976"/>
                    </a:cubicBezTo>
                    <a:lnTo>
                      <a:pt x="2231" y="1339"/>
                    </a:lnTo>
                    <a:cubicBezTo>
                      <a:pt x="2036" y="1367"/>
                      <a:pt x="1840" y="1450"/>
                      <a:pt x="1673" y="1562"/>
                    </a:cubicBezTo>
                    <a:lnTo>
                      <a:pt x="1422" y="1339"/>
                    </a:lnTo>
                    <a:cubicBezTo>
                      <a:pt x="1380" y="1283"/>
                      <a:pt x="1304" y="1255"/>
                      <a:pt x="1220" y="1255"/>
                    </a:cubicBezTo>
                    <a:cubicBezTo>
                      <a:pt x="1137" y="1255"/>
                      <a:pt x="1046" y="1283"/>
                      <a:pt x="976" y="1339"/>
                    </a:cubicBezTo>
                    <a:cubicBezTo>
                      <a:pt x="865" y="1450"/>
                      <a:pt x="865" y="1645"/>
                      <a:pt x="976" y="1785"/>
                    </a:cubicBezTo>
                    <a:lnTo>
                      <a:pt x="1227" y="2036"/>
                    </a:lnTo>
                    <a:cubicBezTo>
                      <a:pt x="1116" y="2203"/>
                      <a:pt x="1032" y="2370"/>
                      <a:pt x="976" y="2593"/>
                    </a:cubicBezTo>
                    <a:lnTo>
                      <a:pt x="642" y="2593"/>
                    </a:lnTo>
                    <a:cubicBezTo>
                      <a:pt x="447" y="2593"/>
                      <a:pt x="307" y="2733"/>
                      <a:pt x="307" y="2900"/>
                    </a:cubicBezTo>
                    <a:cubicBezTo>
                      <a:pt x="307" y="3067"/>
                      <a:pt x="447" y="3206"/>
                      <a:pt x="642" y="3206"/>
                    </a:cubicBezTo>
                    <a:lnTo>
                      <a:pt x="948" y="3206"/>
                    </a:lnTo>
                    <a:lnTo>
                      <a:pt x="948" y="3848"/>
                    </a:lnTo>
                    <a:lnTo>
                      <a:pt x="642" y="3848"/>
                    </a:lnTo>
                    <a:cubicBezTo>
                      <a:pt x="447" y="3848"/>
                      <a:pt x="307" y="3987"/>
                      <a:pt x="307" y="4154"/>
                    </a:cubicBezTo>
                    <a:cubicBezTo>
                      <a:pt x="307" y="4321"/>
                      <a:pt x="447" y="4461"/>
                      <a:pt x="642" y="4461"/>
                    </a:cubicBezTo>
                    <a:lnTo>
                      <a:pt x="948" y="4461"/>
                    </a:lnTo>
                    <a:lnTo>
                      <a:pt x="948" y="5102"/>
                    </a:lnTo>
                    <a:lnTo>
                      <a:pt x="642" y="5102"/>
                    </a:lnTo>
                    <a:cubicBezTo>
                      <a:pt x="447" y="5102"/>
                      <a:pt x="307" y="5241"/>
                      <a:pt x="307" y="5409"/>
                    </a:cubicBezTo>
                    <a:cubicBezTo>
                      <a:pt x="307" y="5576"/>
                      <a:pt x="447" y="5715"/>
                      <a:pt x="642" y="5715"/>
                    </a:cubicBezTo>
                    <a:lnTo>
                      <a:pt x="948" y="5715"/>
                    </a:lnTo>
                    <a:lnTo>
                      <a:pt x="948" y="6356"/>
                    </a:lnTo>
                    <a:lnTo>
                      <a:pt x="307" y="6356"/>
                    </a:lnTo>
                    <a:cubicBezTo>
                      <a:pt x="140" y="6356"/>
                      <a:pt x="1" y="6496"/>
                      <a:pt x="1" y="6663"/>
                    </a:cubicBezTo>
                    <a:lnTo>
                      <a:pt x="1" y="7304"/>
                    </a:lnTo>
                    <a:cubicBezTo>
                      <a:pt x="1" y="7722"/>
                      <a:pt x="279" y="8085"/>
                      <a:pt x="697" y="8196"/>
                    </a:cubicBezTo>
                    <a:lnTo>
                      <a:pt x="1255" y="10538"/>
                    </a:lnTo>
                    <a:cubicBezTo>
                      <a:pt x="1283" y="10677"/>
                      <a:pt x="1422" y="10789"/>
                      <a:pt x="1562" y="10789"/>
                    </a:cubicBezTo>
                    <a:lnTo>
                      <a:pt x="5910" y="10789"/>
                    </a:lnTo>
                    <a:cubicBezTo>
                      <a:pt x="6050" y="10789"/>
                      <a:pt x="6217" y="10677"/>
                      <a:pt x="6245" y="10538"/>
                    </a:cubicBezTo>
                    <a:lnTo>
                      <a:pt x="6802" y="8196"/>
                    </a:lnTo>
                    <a:cubicBezTo>
                      <a:pt x="7165" y="8085"/>
                      <a:pt x="7499" y="7722"/>
                      <a:pt x="7499" y="7304"/>
                    </a:cubicBezTo>
                    <a:lnTo>
                      <a:pt x="7499" y="6663"/>
                    </a:lnTo>
                    <a:cubicBezTo>
                      <a:pt x="7638" y="6468"/>
                      <a:pt x="7499" y="6328"/>
                      <a:pt x="7332" y="6328"/>
                    </a:cubicBezTo>
                    <a:lnTo>
                      <a:pt x="6691" y="6328"/>
                    </a:lnTo>
                    <a:lnTo>
                      <a:pt x="6691" y="5074"/>
                    </a:lnTo>
                    <a:lnTo>
                      <a:pt x="6997" y="5074"/>
                    </a:lnTo>
                    <a:cubicBezTo>
                      <a:pt x="7192" y="5074"/>
                      <a:pt x="7332" y="4935"/>
                      <a:pt x="7332" y="4740"/>
                    </a:cubicBezTo>
                    <a:cubicBezTo>
                      <a:pt x="7332" y="4572"/>
                      <a:pt x="7192" y="4433"/>
                      <a:pt x="6997" y="4433"/>
                    </a:cubicBezTo>
                    <a:lnTo>
                      <a:pt x="6691" y="4433"/>
                    </a:lnTo>
                    <a:lnTo>
                      <a:pt x="6691" y="3820"/>
                    </a:lnTo>
                    <a:lnTo>
                      <a:pt x="6997" y="3820"/>
                    </a:lnTo>
                    <a:cubicBezTo>
                      <a:pt x="7192" y="3820"/>
                      <a:pt x="7332" y="3680"/>
                      <a:pt x="7332" y="3485"/>
                    </a:cubicBezTo>
                    <a:cubicBezTo>
                      <a:pt x="7332" y="3318"/>
                      <a:pt x="7192" y="3179"/>
                      <a:pt x="6997" y="3179"/>
                    </a:cubicBezTo>
                    <a:lnTo>
                      <a:pt x="6691" y="3179"/>
                    </a:lnTo>
                    <a:lnTo>
                      <a:pt x="6691" y="2537"/>
                    </a:lnTo>
                    <a:lnTo>
                      <a:pt x="6997" y="2537"/>
                    </a:lnTo>
                    <a:cubicBezTo>
                      <a:pt x="7192" y="2537"/>
                      <a:pt x="7332" y="2398"/>
                      <a:pt x="7332" y="2231"/>
                    </a:cubicBezTo>
                    <a:cubicBezTo>
                      <a:pt x="7332" y="2064"/>
                      <a:pt x="7192" y="1924"/>
                      <a:pt x="6997" y="1924"/>
                    </a:cubicBezTo>
                    <a:lnTo>
                      <a:pt x="6663" y="1924"/>
                    </a:lnTo>
                    <a:cubicBezTo>
                      <a:pt x="6635" y="1701"/>
                      <a:pt x="6551" y="1534"/>
                      <a:pt x="6412" y="1367"/>
                    </a:cubicBezTo>
                    <a:lnTo>
                      <a:pt x="6663" y="1116"/>
                    </a:lnTo>
                    <a:cubicBezTo>
                      <a:pt x="6774" y="1004"/>
                      <a:pt x="6774" y="809"/>
                      <a:pt x="6663" y="670"/>
                    </a:cubicBezTo>
                    <a:cubicBezTo>
                      <a:pt x="6607" y="614"/>
                      <a:pt x="6530" y="586"/>
                      <a:pt x="6450" y="586"/>
                    </a:cubicBezTo>
                    <a:cubicBezTo>
                      <a:pt x="6370" y="586"/>
                      <a:pt x="6286" y="614"/>
                      <a:pt x="6217" y="670"/>
                    </a:cubicBezTo>
                    <a:lnTo>
                      <a:pt x="5966" y="921"/>
                    </a:lnTo>
                    <a:cubicBezTo>
                      <a:pt x="5799" y="809"/>
                      <a:pt x="5604" y="726"/>
                      <a:pt x="5408" y="670"/>
                    </a:cubicBezTo>
                    <a:lnTo>
                      <a:pt x="5408" y="307"/>
                    </a:lnTo>
                    <a:cubicBezTo>
                      <a:pt x="5408" y="140"/>
                      <a:pt x="5269" y="1"/>
                      <a:pt x="5102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38"/>
              <p:cNvSpPr/>
              <p:nvPr/>
            </p:nvSpPr>
            <p:spPr>
              <a:xfrm>
                <a:off x="-47242037" y="188100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40" y="0"/>
                      <a:pt x="0" y="140"/>
                      <a:pt x="0" y="307"/>
                    </a:cubicBezTo>
                    <a:lnTo>
                      <a:pt x="0" y="948"/>
                    </a:lnTo>
                    <a:cubicBezTo>
                      <a:pt x="0" y="1115"/>
                      <a:pt x="140" y="1255"/>
                      <a:pt x="307" y="1255"/>
                    </a:cubicBezTo>
                    <a:cubicBezTo>
                      <a:pt x="474" y="1255"/>
                      <a:pt x="613" y="1115"/>
                      <a:pt x="613" y="948"/>
                    </a:cubicBezTo>
                    <a:lnTo>
                      <a:pt x="613" y="307"/>
                    </a:lnTo>
                    <a:cubicBezTo>
                      <a:pt x="613" y="140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38"/>
              <p:cNvSpPr/>
              <p:nvPr/>
            </p:nvSpPr>
            <p:spPr>
              <a:xfrm>
                <a:off x="-47242037" y="234775"/>
                <a:ext cx="15350" cy="31400"/>
              </a:xfrm>
              <a:custGeom>
                <a:rect b="b" l="l" r="r" t="t"/>
                <a:pathLst>
                  <a:path extrusionOk="0" h="1256" w="614">
                    <a:moveTo>
                      <a:pt x="307" y="1"/>
                    </a:moveTo>
                    <a:cubicBezTo>
                      <a:pt x="140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16"/>
                      <a:pt x="140" y="1255"/>
                      <a:pt x="307" y="1255"/>
                    </a:cubicBezTo>
                    <a:cubicBezTo>
                      <a:pt x="474" y="1255"/>
                      <a:pt x="613" y="1116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38"/>
              <p:cNvSpPr/>
              <p:nvPr/>
            </p:nvSpPr>
            <p:spPr>
              <a:xfrm>
                <a:off x="-47180012" y="172075"/>
                <a:ext cx="15350" cy="31375"/>
              </a:xfrm>
              <a:custGeom>
                <a:rect b="b" l="l" r="r" t="t"/>
                <a:pathLst>
                  <a:path extrusionOk="0" h="1255" w="614">
                    <a:moveTo>
                      <a:pt x="307" y="0"/>
                    </a:moveTo>
                    <a:cubicBezTo>
                      <a:pt x="139" y="0"/>
                      <a:pt x="0" y="139"/>
                      <a:pt x="0" y="335"/>
                    </a:cubicBezTo>
                    <a:lnTo>
                      <a:pt x="0" y="948"/>
                    </a:lnTo>
                    <a:cubicBezTo>
                      <a:pt x="0" y="1115"/>
                      <a:pt x="139" y="1254"/>
                      <a:pt x="307" y="1254"/>
                    </a:cubicBezTo>
                    <a:cubicBezTo>
                      <a:pt x="474" y="1254"/>
                      <a:pt x="613" y="1115"/>
                      <a:pt x="613" y="948"/>
                    </a:cubicBezTo>
                    <a:lnTo>
                      <a:pt x="613" y="335"/>
                    </a:lnTo>
                    <a:cubicBezTo>
                      <a:pt x="613" y="139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38"/>
              <p:cNvSpPr/>
              <p:nvPr/>
            </p:nvSpPr>
            <p:spPr>
              <a:xfrm>
                <a:off x="-47180012" y="218050"/>
                <a:ext cx="15350" cy="32100"/>
              </a:xfrm>
              <a:custGeom>
                <a:rect b="b" l="l" r="r" t="t"/>
                <a:pathLst>
                  <a:path extrusionOk="0" h="1284" w="614">
                    <a:moveTo>
                      <a:pt x="307" y="1"/>
                    </a:moveTo>
                    <a:cubicBezTo>
                      <a:pt x="139" y="1"/>
                      <a:pt x="0" y="140"/>
                      <a:pt x="0" y="335"/>
                    </a:cubicBezTo>
                    <a:lnTo>
                      <a:pt x="0" y="949"/>
                    </a:lnTo>
                    <a:cubicBezTo>
                      <a:pt x="0" y="1144"/>
                      <a:pt x="139" y="1283"/>
                      <a:pt x="307" y="1283"/>
                    </a:cubicBezTo>
                    <a:cubicBezTo>
                      <a:pt x="474" y="1283"/>
                      <a:pt x="613" y="1144"/>
                      <a:pt x="613" y="949"/>
                    </a:cubicBezTo>
                    <a:lnTo>
                      <a:pt x="613" y="335"/>
                    </a:lnTo>
                    <a:cubicBezTo>
                      <a:pt x="613" y="140"/>
                      <a:pt x="474" y="1"/>
                      <a:pt x="307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" name="Google Shape;296;p38"/>
            <p:cNvSpPr/>
            <p:nvPr/>
          </p:nvSpPr>
          <p:spPr>
            <a:xfrm>
              <a:off x="13267171" y="5375099"/>
              <a:ext cx="508146" cy="503466"/>
            </a:xfrm>
            <a:custGeom>
              <a:rect b="b" l="l" r="r" t="t"/>
              <a:pathLst>
                <a:path extrusionOk="0" h="11993" w="12098">
                  <a:moveTo>
                    <a:pt x="9042" y="4337"/>
                  </a:moveTo>
                  <a:lnTo>
                    <a:pt x="10208" y="4935"/>
                  </a:lnTo>
                  <a:lnTo>
                    <a:pt x="8695" y="4935"/>
                  </a:lnTo>
                  <a:lnTo>
                    <a:pt x="9042" y="4337"/>
                  </a:lnTo>
                  <a:close/>
                  <a:moveTo>
                    <a:pt x="5167" y="1753"/>
                  </a:moveTo>
                  <a:lnTo>
                    <a:pt x="7593" y="5534"/>
                  </a:lnTo>
                  <a:lnTo>
                    <a:pt x="7026" y="6574"/>
                  </a:lnTo>
                  <a:lnTo>
                    <a:pt x="5356" y="4022"/>
                  </a:lnTo>
                  <a:lnTo>
                    <a:pt x="5167" y="1753"/>
                  </a:lnTo>
                  <a:close/>
                  <a:moveTo>
                    <a:pt x="9105" y="5629"/>
                  </a:moveTo>
                  <a:lnTo>
                    <a:pt x="8664" y="9189"/>
                  </a:lnTo>
                  <a:lnTo>
                    <a:pt x="7435" y="7298"/>
                  </a:lnTo>
                  <a:cubicBezTo>
                    <a:pt x="7593" y="7015"/>
                    <a:pt x="8223" y="5849"/>
                    <a:pt x="8349" y="5629"/>
                  </a:cubicBezTo>
                  <a:close/>
                  <a:moveTo>
                    <a:pt x="3088" y="1753"/>
                  </a:moveTo>
                  <a:lnTo>
                    <a:pt x="8034" y="9504"/>
                  </a:lnTo>
                  <a:lnTo>
                    <a:pt x="3623" y="7834"/>
                  </a:lnTo>
                  <a:lnTo>
                    <a:pt x="3088" y="1753"/>
                  </a:lnTo>
                  <a:close/>
                  <a:moveTo>
                    <a:pt x="1355" y="9378"/>
                  </a:moveTo>
                  <a:lnTo>
                    <a:pt x="4096" y="10134"/>
                  </a:lnTo>
                  <a:lnTo>
                    <a:pt x="4757" y="11268"/>
                  </a:lnTo>
                  <a:lnTo>
                    <a:pt x="2773" y="11268"/>
                  </a:lnTo>
                  <a:lnTo>
                    <a:pt x="1355" y="9378"/>
                  </a:lnTo>
                  <a:close/>
                  <a:moveTo>
                    <a:pt x="4064" y="8748"/>
                  </a:moveTo>
                  <a:lnTo>
                    <a:pt x="8380" y="10354"/>
                  </a:lnTo>
                  <a:lnTo>
                    <a:pt x="7971" y="11268"/>
                  </a:lnTo>
                  <a:lnTo>
                    <a:pt x="5545" y="11268"/>
                  </a:lnTo>
                  <a:cubicBezTo>
                    <a:pt x="5387" y="10984"/>
                    <a:pt x="4253" y="9063"/>
                    <a:pt x="4064" y="8748"/>
                  </a:cubicBezTo>
                  <a:close/>
                  <a:moveTo>
                    <a:pt x="2485" y="1"/>
                  </a:moveTo>
                  <a:cubicBezTo>
                    <a:pt x="2453" y="1"/>
                    <a:pt x="2422" y="7"/>
                    <a:pt x="2394" y="21"/>
                  </a:cubicBezTo>
                  <a:cubicBezTo>
                    <a:pt x="2237" y="52"/>
                    <a:pt x="2174" y="210"/>
                    <a:pt x="2174" y="367"/>
                  </a:cubicBezTo>
                  <a:cubicBezTo>
                    <a:pt x="2930" y="8527"/>
                    <a:pt x="2836" y="8117"/>
                    <a:pt x="2930" y="8243"/>
                  </a:cubicBezTo>
                  <a:lnTo>
                    <a:pt x="3497" y="9252"/>
                  </a:lnTo>
                  <a:lnTo>
                    <a:pt x="473" y="8432"/>
                  </a:lnTo>
                  <a:cubicBezTo>
                    <a:pt x="437" y="8425"/>
                    <a:pt x="402" y="8422"/>
                    <a:pt x="368" y="8422"/>
                  </a:cubicBezTo>
                  <a:cubicBezTo>
                    <a:pt x="249" y="8422"/>
                    <a:pt x="143" y="8468"/>
                    <a:pt x="95" y="8590"/>
                  </a:cubicBezTo>
                  <a:cubicBezTo>
                    <a:pt x="0" y="8716"/>
                    <a:pt x="0" y="8874"/>
                    <a:pt x="95" y="9000"/>
                  </a:cubicBezTo>
                  <a:lnTo>
                    <a:pt x="2205" y="11835"/>
                  </a:lnTo>
                  <a:cubicBezTo>
                    <a:pt x="2300" y="11898"/>
                    <a:pt x="2363" y="11993"/>
                    <a:pt x="2489" y="11993"/>
                  </a:cubicBezTo>
                  <a:lnTo>
                    <a:pt x="8128" y="11993"/>
                  </a:lnTo>
                  <a:cubicBezTo>
                    <a:pt x="8223" y="11993"/>
                    <a:pt x="8380" y="11898"/>
                    <a:pt x="8443" y="11772"/>
                  </a:cubicBezTo>
                  <a:lnTo>
                    <a:pt x="9137" y="10354"/>
                  </a:lnTo>
                  <a:cubicBezTo>
                    <a:pt x="9137" y="10323"/>
                    <a:pt x="9168" y="10291"/>
                    <a:pt x="9168" y="10260"/>
                  </a:cubicBezTo>
                  <a:lnTo>
                    <a:pt x="9735" y="5629"/>
                  </a:lnTo>
                  <a:lnTo>
                    <a:pt x="11657" y="5629"/>
                  </a:lnTo>
                  <a:cubicBezTo>
                    <a:pt x="11814" y="5629"/>
                    <a:pt x="11972" y="5534"/>
                    <a:pt x="12003" y="5377"/>
                  </a:cubicBezTo>
                  <a:cubicBezTo>
                    <a:pt x="12098" y="5219"/>
                    <a:pt x="12003" y="4998"/>
                    <a:pt x="11846" y="4967"/>
                  </a:cubicBezTo>
                  <a:lnTo>
                    <a:pt x="9042" y="3549"/>
                  </a:lnTo>
                  <a:cubicBezTo>
                    <a:pt x="9001" y="3533"/>
                    <a:pt x="8954" y="3525"/>
                    <a:pt x="8906" y="3525"/>
                  </a:cubicBezTo>
                  <a:cubicBezTo>
                    <a:pt x="8767" y="3525"/>
                    <a:pt x="8616" y="3590"/>
                    <a:pt x="8569" y="3707"/>
                  </a:cubicBezTo>
                  <a:lnTo>
                    <a:pt x="7908" y="4841"/>
                  </a:lnTo>
                  <a:lnTo>
                    <a:pt x="4915" y="178"/>
                  </a:lnTo>
                  <a:cubicBezTo>
                    <a:pt x="4866" y="80"/>
                    <a:pt x="4740" y="1"/>
                    <a:pt x="4627" y="1"/>
                  </a:cubicBezTo>
                  <a:cubicBezTo>
                    <a:pt x="4595" y="1"/>
                    <a:pt x="4564" y="7"/>
                    <a:pt x="4537" y="21"/>
                  </a:cubicBezTo>
                  <a:cubicBezTo>
                    <a:pt x="4411" y="52"/>
                    <a:pt x="4285" y="210"/>
                    <a:pt x="4285" y="367"/>
                  </a:cubicBezTo>
                  <a:lnTo>
                    <a:pt x="4505" y="2762"/>
                  </a:lnTo>
                  <a:lnTo>
                    <a:pt x="2804" y="178"/>
                  </a:lnTo>
                  <a:cubicBezTo>
                    <a:pt x="2730" y="80"/>
                    <a:pt x="2599" y="1"/>
                    <a:pt x="2485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" name="Google Shape;297;p38"/>
            <p:cNvGrpSpPr/>
            <p:nvPr/>
          </p:nvGrpSpPr>
          <p:grpSpPr>
            <a:xfrm>
              <a:off x="14788581" y="4693464"/>
              <a:ext cx="432758" cy="366668"/>
              <a:chOff x="1636184" y="2959225"/>
              <a:chExt cx="232666" cy="197250"/>
            </a:xfrm>
          </p:grpSpPr>
          <p:sp>
            <p:nvSpPr>
              <p:cNvPr id="298" name="Google Shape;298;p38"/>
              <p:cNvSpPr/>
              <p:nvPr/>
            </p:nvSpPr>
            <p:spPr>
              <a:xfrm>
                <a:off x="1649300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38"/>
              <p:cNvSpPr/>
              <p:nvPr/>
            </p:nvSpPr>
            <p:spPr>
              <a:xfrm flipH="1">
                <a:off x="1636184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8"/>
              <p:cNvSpPr/>
              <p:nvPr/>
            </p:nvSpPr>
            <p:spPr>
              <a:xfrm>
                <a:off x="1734750" y="3136775"/>
                <a:ext cx="36900" cy="19650"/>
              </a:xfrm>
              <a:custGeom>
                <a:rect b="b" l="l" r="r" t="t"/>
                <a:pathLst>
                  <a:path extrusionOk="0" h="786" w="1476">
                    <a:moveTo>
                      <a:pt x="0" y="786"/>
                    </a:moveTo>
                    <a:lnTo>
                      <a:pt x="1476" y="786"/>
                    </a:lnTo>
                    <a:lnTo>
                      <a:pt x="762" y="0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</p:sp>
          <p:sp>
            <p:nvSpPr>
              <p:cNvPr id="301" name="Google Shape;301;p38"/>
              <p:cNvSpPr/>
              <p:nvPr/>
            </p:nvSpPr>
            <p:spPr>
              <a:xfrm>
                <a:off x="1684150" y="2963550"/>
                <a:ext cx="139900" cy="11300"/>
              </a:xfrm>
              <a:custGeom>
                <a:rect b="b" l="l" r="r" t="t"/>
                <a:pathLst>
                  <a:path extrusionOk="0" h="452" w="5596">
                    <a:moveTo>
                      <a:pt x="0" y="452"/>
                    </a:moveTo>
                    <a:lnTo>
                      <a:pt x="5596" y="452"/>
                    </a:lnTo>
                    <a:lnTo>
                      <a:pt x="5500" y="0"/>
                    </a:lnTo>
                    <a:lnTo>
                      <a:pt x="238" y="47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39"/>
          <p:cNvSpPr txBox="1"/>
          <p:nvPr>
            <p:ph type="title"/>
          </p:nvPr>
        </p:nvSpPr>
        <p:spPr>
          <a:xfrm>
            <a:off x="552729" y="511049"/>
            <a:ext cx="57528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INFOGRAPHICS </a:t>
            </a:r>
            <a:r>
              <a:rPr lang="en-US"/>
              <a:t>MAKE YOUR IDEA UNDERSTANDABLE…</a:t>
            </a:r>
            <a:endParaRPr/>
          </a:p>
        </p:txBody>
      </p:sp>
      <p:sp>
        <p:nvSpPr>
          <p:cNvPr id="307" name="Google Shape;307;p39"/>
          <p:cNvSpPr txBox="1"/>
          <p:nvPr/>
        </p:nvSpPr>
        <p:spPr>
          <a:xfrm>
            <a:off x="4480175" y="1761200"/>
            <a:ext cx="1950000" cy="46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92A08C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300">
              <a:solidFill>
                <a:srgbClr val="92A0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08" name="Google Shape;308;p39"/>
          <p:cNvSpPr txBox="1"/>
          <p:nvPr/>
        </p:nvSpPr>
        <p:spPr>
          <a:xfrm>
            <a:off x="1387549" y="1761200"/>
            <a:ext cx="2106900" cy="46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BBD0CF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300">
              <a:solidFill>
                <a:srgbClr val="BBD0C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It’s the closest planet to the Sun and is only a bit larger than our Moon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09" name="Google Shape;309;p39"/>
          <p:cNvSpPr txBox="1"/>
          <p:nvPr/>
        </p:nvSpPr>
        <p:spPr>
          <a:xfrm>
            <a:off x="5949125" y="4007050"/>
            <a:ext cx="2033100" cy="46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CDE1F3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300">
              <a:solidFill>
                <a:srgbClr val="CDE1F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10" name="Google Shape;310;p39"/>
          <p:cNvSpPr txBox="1"/>
          <p:nvPr/>
        </p:nvSpPr>
        <p:spPr>
          <a:xfrm>
            <a:off x="2881098" y="4007050"/>
            <a:ext cx="2133900" cy="54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EFD9D1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300">
              <a:solidFill>
                <a:srgbClr val="EFD9D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311" name="Google Shape;311;p39"/>
          <p:cNvGrpSpPr/>
          <p:nvPr/>
        </p:nvGrpSpPr>
        <p:grpSpPr>
          <a:xfrm>
            <a:off x="1960430" y="2326827"/>
            <a:ext cx="5491042" cy="1629041"/>
            <a:chOff x="3719276" y="4603235"/>
            <a:chExt cx="10417458" cy="3089400"/>
          </a:xfrm>
        </p:grpSpPr>
        <p:grpSp>
          <p:nvGrpSpPr>
            <p:cNvPr id="312" name="Google Shape;312;p39"/>
            <p:cNvGrpSpPr/>
            <p:nvPr/>
          </p:nvGrpSpPr>
          <p:grpSpPr>
            <a:xfrm>
              <a:off x="9087478" y="4603235"/>
              <a:ext cx="2524561" cy="2803696"/>
              <a:chOff x="8876765" y="4772172"/>
              <a:chExt cx="2524561" cy="2803696"/>
            </a:xfrm>
          </p:grpSpPr>
          <p:cxnSp>
            <p:nvCxnSpPr>
              <p:cNvPr id="313" name="Google Shape;313;p39"/>
              <p:cNvCxnSpPr/>
              <p:nvPr/>
            </p:nvCxnSpPr>
            <p:spPr>
              <a:xfrm rot="10800000">
                <a:off x="10139039" y="4772172"/>
                <a:ext cx="0" cy="63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25252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grpSp>
            <p:nvGrpSpPr>
              <p:cNvPr id="314" name="Google Shape;314;p39"/>
              <p:cNvGrpSpPr/>
              <p:nvPr/>
            </p:nvGrpSpPr>
            <p:grpSpPr>
              <a:xfrm>
                <a:off x="8876765" y="5075404"/>
                <a:ext cx="2524561" cy="2500464"/>
                <a:chOff x="8907540" y="5075404"/>
                <a:chExt cx="2524561" cy="2500464"/>
              </a:xfrm>
            </p:grpSpPr>
            <p:sp>
              <p:nvSpPr>
                <p:cNvPr id="315" name="Google Shape;315;p39"/>
                <p:cNvSpPr/>
                <p:nvPr/>
              </p:nvSpPr>
              <p:spPr>
                <a:xfrm>
                  <a:off x="9238399" y="5404872"/>
                  <a:ext cx="1823700" cy="1824000"/>
                </a:xfrm>
                <a:prstGeom prst="ellipse">
                  <a:avLst/>
                </a:prstGeom>
                <a:noFill/>
                <a:ln cap="flat" cmpd="sng" w="19050">
                  <a:solidFill>
                    <a:srgbClr val="52525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700">
                    <a:solidFill>
                      <a:srgbClr val="1A0057"/>
                    </a:solidFill>
                  </a:endParaRPr>
                </a:p>
              </p:txBody>
            </p:sp>
            <p:grpSp>
              <p:nvGrpSpPr>
                <p:cNvPr id="316" name="Google Shape;316;p39"/>
                <p:cNvGrpSpPr/>
                <p:nvPr/>
              </p:nvGrpSpPr>
              <p:grpSpPr>
                <a:xfrm rot="-1277146">
                  <a:off x="9188998" y="5365997"/>
                  <a:ext cx="1961646" cy="1919278"/>
                  <a:chOff x="14751254" y="3524524"/>
                  <a:chExt cx="1993049" cy="1950003"/>
                </a:xfrm>
              </p:grpSpPr>
              <p:sp>
                <p:nvSpPr>
                  <p:cNvPr id="317" name="Google Shape;317;p39"/>
                  <p:cNvSpPr/>
                  <p:nvPr/>
                </p:nvSpPr>
                <p:spPr>
                  <a:xfrm>
                    <a:off x="16007574" y="3524524"/>
                    <a:ext cx="544060" cy="443141"/>
                  </a:xfrm>
                  <a:custGeom>
                    <a:rect b="b" l="l" r="r" t="t"/>
                    <a:pathLst>
                      <a:path extrusionOk="0" h="6738" w="8264">
                        <a:moveTo>
                          <a:pt x="631" y="0"/>
                        </a:moveTo>
                        <a:lnTo>
                          <a:pt x="0" y="1928"/>
                        </a:lnTo>
                        <a:cubicBezTo>
                          <a:pt x="2663" y="2789"/>
                          <a:pt x="4981" y="4465"/>
                          <a:pt x="6634" y="6737"/>
                        </a:cubicBezTo>
                        <a:lnTo>
                          <a:pt x="8264" y="5544"/>
                        </a:lnTo>
                        <a:cubicBezTo>
                          <a:pt x="6370" y="2938"/>
                          <a:pt x="3696" y="999"/>
                          <a:pt x="631" y="0"/>
                        </a:cubicBezTo>
                        <a:close/>
                      </a:path>
                    </a:pathLst>
                  </a:custGeom>
                  <a:solidFill>
                    <a:srgbClr val="92A08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sp>
                <p:nvSpPr>
                  <p:cNvPr id="318" name="Google Shape;318;p39"/>
                  <p:cNvSpPr/>
                  <p:nvPr/>
                </p:nvSpPr>
                <p:spPr>
                  <a:xfrm>
                    <a:off x="16444293" y="3889046"/>
                    <a:ext cx="300010" cy="590329"/>
                  </a:xfrm>
                  <a:custGeom>
                    <a:rect b="b" l="l" r="r" t="t"/>
                    <a:pathLst>
                      <a:path extrusionOk="0" h="8976" w="4557">
                        <a:moveTo>
                          <a:pt x="1630" y="1"/>
                        </a:moveTo>
                        <a:lnTo>
                          <a:pt x="0" y="1194"/>
                        </a:lnTo>
                        <a:cubicBezTo>
                          <a:pt x="1653" y="3455"/>
                          <a:pt x="2537" y="6175"/>
                          <a:pt x="2537" y="8976"/>
                        </a:cubicBezTo>
                        <a:lnTo>
                          <a:pt x="4545" y="8976"/>
                        </a:lnTo>
                        <a:cubicBezTo>
                          <a:pt x="4557" y="5751"/>
                          <a:pt x="3535" y="2606"/>
                          <a:pt x="1630" y="1"/>
                        </a:cubicBezTo>
                        <a:close/>
                      </a:path>
                    </a:pathLst>
                  </a:custGeom>
                  <a:solidFill>
                    <a:srgbClr val="92A08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grpSp>
                <p:nvGrpSpPr>
                  <p:cNvPr id="319" name="Google Shape;319;p39"/>
                  <p:cNvGrpSpPr/>
                  <p:nvPr/>
                </p:nvGrpSpPr>
                <p:grpSpPr>
                  <a:xfrm>
                    <a:off x="14751254" y="4479366"/>
                    <a:ext cx="1993049" cy="995160"/>
                    <a:chOff x="14751254" y="4479366"/>
                    <a:chExt cx="1993049" cy="995160"/>
                  </a:xfrm>
                </p:grpSpPr>
                <p:sp>
                  <p:nvSpPr>
                    <p:cNvPr id="320" name="Google Shape;320;p39"/>
                    <p:cNvSpPr/>
                    <p:nvPr/>
                  </p:nvSpPr>
                  <p:spPr>
                    <a:xfrm>
                      <a:off x="16444293" y="4479366"/>
                      <a:ext cx="300010" cy="590329"/>
                    </a:xfrm>
                    <a:custGeom>
                      <a:rect b="b" l="l" r="r" t="t"/>
                      <a:pathLst>
                        <a:path extrusionOk="0" h="8976" w="4557">
                          <a:moveTo>
                            <a:pt x="2537" y="1"/>
                          </a:moveTo>
                          <a:cubicBezTo>
                            <a:pt x="2537" y="2801"/>
                            <a:pt x="1653" y="5533"/>
                            <a:pt x="0" y="7794"/>
                          </a:cubicBezTo>
                          <a:lnTo>
                            <a:pt x="1630" y="8976"/>
                          </a:lnTo>
                          <a:cubicBezTo>
                            <a:pt x="3535" y="6371"/>
                            <a:pt x="4557" y="3226"/>
                            <a:pt x="4557" y="1"/>
                          </a:cubicBezTo>
                          <a:close/>
                        </a:path>
                      </a:pathLst>
                    </a:custGeom>
                    <a:solidFill>
                      <a:srgbClr val="92A08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700">
                        <a:solidFill>
                          <a:srgbClr val="DB3862"/>
                        </a:solidFill>
                      </a:endParaRPr>
                    </a:p>
                  </p:txBody>
                </p:sp>
                <p:sp>
                  <p:nvSpPr>
                    <p:cNvPr id="321" name="Google Shape;321;p39"/>
                    <p:cNvSpPr/>
                    <p:nvPr/>
                  </p:nvSpPr>
                  <p:spPr>
                    <a:xfrm>
                      <a:off x="16014099" y="4983529"/>
                      <a:ext cx="544060" cy="442418"/>
                    </a:xfrm>
                    <a:custGeom>
                      <a:rect b="b" l="l" r="r" t="t"/>
                      <a:pathLst>
                        <a:path extrusionOk="0" h="6727" w="8264">
                          <a:moveTo>
                            <a:pt x="6634" y="1"/>
                          </a:moveTo>
                          <a:cubicBezTo>
                            <a:pt x="4981" y="2262"/>
                            <a:pt x="2663" y="3949"/>
                            <a:pt x="0" y="4810"/>
                          </a:cubicBezTo>
                          <a:lnTo>
                            <a:pt x="620" y="6726"/>
                          </a:lnTo>
                          <a:cubicBezTo>
                            <a:pt x="3684" y="5728"/>
                            <a:pt x="6359" y="3788"/>
                            <a:pt x="8264" y="1183"/>
                          </a:cubicBezTo>
                          <a:lnTo>
                            <a:pt x="6634" y="1"/>
                          </a:lnTo>
                          <a:close/>
                        </a:path>
                      </a:pathLst>
                    </a:custGeom>
                    <a:solidFill>
                      <a:srgbClr val="92A08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700">
                        <a:solidFill>
                          <a:srgbClr val="DB3862"/>
                        </a:solidFill>
                      </a:endParaRPr>
                    </a:p>
                  </p:txBody>
                </p:sp>
                <p:sp>
                  <p:nvSpPr>
                    <p:cNvPr id="322" name="Google Shape;322;p39"/>
                    <p:cNvSpPr/>
                    <p:nvPr/>
                  </p:nvSpPr>
                  <p:spPr>
                    <a:xfrm>
                      <a:off x="15438169" y="5299059"/>
                      <a:ext cx="620363" cy="175468"/>
                    </a:xfrm>
                    <a:custGeom>
                      <a:rect b="b" l="l" r="r" t="t"/>
                      <a:pathLst>
                        <a:path extrusionOk="0" h="2668" w="9423">
                          <a:moveTo>
                            <a:pt x="620" y="0"/>
                          </a:moveTo>
                          <a:lnTo>
                            <a:pt x="0" y="1917"/>
                          </a:lnTo>
                          <a:cubicBezTo>
                            <a:pt x="1537" y="2418"/>
                            <a:pt x="3131" y="2667"/>
                            <a:pt x="4725" y="2667"/>
                          </a:cubicBezTo>
                          <a:cubicBezTo>
                            <a:pt x="6310" y="2667"/>
                            <a:pt x="7895" y="2421"/>
                            <a:pt x="9423" y="1928"/>
                          </a:cubicBezTo>
                          <a:lnTo>
                            <a:pt x="8803" y="12"/>
                          </a:lnTo>
                          <a:cubicBezTo>
                            <a:pt x="7483" y="436"/>
                            <a:pt x="6118" y="643"/>
                            <a:pt x="4729" y="643"/>
                          </a:cubicBezTo>
                          <a:cubicBezTo>
                            <a:pt x="3340" y="643"/>
                            <a:pt x="1951" y="425"/>
                            <a:pt x="620" y="0"/>
                          </a:cubicBezTo>
                          <a:close/>
                        </a:path>
                      </a:pathLst>
                    </a:custGeom>
                    <a:solidFill>
                      <a:srgbClr val="92A08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700">
                        <a:solidFill>
                          <a:srgbClr val="DB3862"/>
                        </a:solidFill>
                      </a:endParaRPr>
                    </a:p>
                  </p:txBody>
                </p:sp>
                <p:sp>
                  <p:nvSpPr>
                    <p:cNvPr id="323" name="Google Shape;323;p39"/>
                    <p:cNvSpPr/>
                    <p:nvPr/>
                  </p:nvSpPr>
                  <p:spPr>
                    <a:xfrm>
                      <a:off x="14937676" y="4983167"/>
                      <a:ext cx="542546" cy="443141"/>
                    </a:xfrm>
                    <a:custGeom>
                      <a:rect b="b" l="l" r="r" t="t"/>
                      <a:pathLst>
                        <a:path extrusionOk="0" h="6738" w="8241">
                          <a:moveTo>
                            <a:pt x="1630" y="1"/>
                          </a:moveTo>
                          <a:lnTo>
                            <a:pt x="0" y="1183"/>
                          </a:lnTo>
                          <a:cubicBezTo>
                            <a:pt x="1894" y="3788"/>
                            <a:pt x="4557" y="5728"/>
                            <a:pt x="7621" y="6738"/>
                          </a:cubicBezTo>
                          <a:lnTo>
                            <a:pt x="8241" y="4821"/>
                          </a:lnTo>
                          <a:cubicBezTo>
                            <a:pt x="5590" y="3949"/>
                            <a:pt x="3271" y="2262"/>
                            <a:pt x="1630" y="1"/>
                          </a:cubicBezTo>
                          <a:close/>
                        </a:path>
                      </a:pathLst>
                    </a:custGeom>
                    <a:solidFill>
                      <a:srgbClr val="92A08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4" name="Google Shape;324;p39"/>
                    <p:cNvSpPr/>
                    <p:nvPr/>
                  </p:nvSpPr>
                  <p:spPr>
                    <a:xfrm>
                      <a:off x="14751254" y="4479366"/>
                      <a:ext cx="298496" cy="588816"/>
                    </a:xfrm>
                    <a:custGeom>
                      <a:rect b="b" l="l" r="r" t="t"/>
                      <a:pathLst>
                        <a:path extrusionOk="0" h="8953" w="4534">
                          <a:moveTo>
                            <a:pt x="0" y="1"/>
                          </a:moveTo>
                          <a:cubicBezTo>
                            <a:pt x="0" y="3214"/>
                            <a:pt x="1010" y="6359"/>
                            <a:pt x="2904" y="8953"/>
                          </a:cubicBezTo>
                          <a:lnTo>
                            <a:pt x="4534" y="7771"/>
                          </a:lnTo>
                          <a:cubicBezTo>
                            <a:pt x="2904" y="5510"/>
                            <a:pt x="2020" y="2790"/>
                            <a:pt x="2020" y="1"/>
                          </a:cubicBezTo>
                          <a:close/>
                        </a:path>
                      </a:pathLst>
                    </a:custGeom>
                    <a:solidFill>
                      <a:srgbClr val="92A08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325" name="Google Shape;325;p39"/>
            <p:cNvGrpSpPr/>
            <p:nvPr/>
          </p:nvGrpSpPr>
          <p:grpSpPr>
            <a:xfrm>
              <a:off x="3719276" y="4603235"/>
              <a:ext cx="1993575" cy="2456700"/>
              <a:chOff x="3508564" y="4772172"/>
              <a:chExt cx="1993575" cy="2456700"/>
            </a:xfrm>
          </p:grpSpPr>
          <p:cxnSp>
            <p:nvCxnSpPr>
              <p:cNvPr id="326" name="Google Shape;326;p39"/>
              <p:cNvCxnSpPr>
                <a:stCxn id="327" idx="0"/>
              </p:cNvCxnSpPr>
              <p:nvPr/>
            </p:nvCxnSpPr>
            <p:spPr>
              <a:xfrm rot="10800000">
                <a:off x="4420414" y="4772172"/>
                <a:ext cx="0" cy="63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25252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grpSp>
            <p:nvGrpSpPr>
              <p:cNvPr id="328" name="Google Shape;328;p39"/>
              <p:cNvGrpSpPr/>
              <p:nvPr/>
            </p:nvGrpSpPr>
            <p:grpSpPr>
              <a:xfrm>
                <a:off x="3508564" y="5143038"/>
                <a:ext cx="1993575" cy="2085835"/>
                <a:chOff x="3701449" y="5143038"/>
                <a:chExt cx="1993575" cy="2085835"/>
              </a:xfrm>
            </p:grpSpPr>
            <p:sp>
              <p:nvSpPr>
                <p:cNvPr id="327" name="Google Shape;327;p39"/>
                <p:cNvSpPr/>
                <p:nvPr/>
              </p:nvSpPr>
              <p:spPr>
                <a:xfrm>
                  <a:off x="3701449" y="5404872"/>
                  <a:ext cx="1823700" cy="1824000"/>
                </a:xfrm>
                <a:prstGeom prst="ellipse">
                  <a:avLst/>
                </a:prstGeom>
                <a:noFill/>
                <a:ln cap="flat" cmpd="sng" w="19050">
                  <a:solidFill>
                    <a:srgbClr val="52525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700">
                    <a:solidFill>
                      <a:srgbClr val="1A0057"/>
                    </a:solidFill>
                  </a:endParaRPr>
                </a:p>
              </p:txBody>
            </p:sp>
            <p:grpSp>
              <p:nvGrpSpPr>
                <p:cNvPr id="329" name="Google Shape;329;p39"/>
                <p:cNvGrpSpPr/>
                <p:nvPr/>
              </p:nvGrpSpPr>
              <p:grpSpPr>
                <a:xfrm rot="-974760">
                  <a:off x="4761286" y="5215146"/>
                  <a:ext cx="734129" cy="1531780"/>
                  <a:chOff x="2191424" y="3873474"/>
                  <a:chExt cx="734029" cy="1531571"/>
                </a:xfrm>
              </p:grpSpPr>
              <p:sp>
                <p:nvSpPr>
                  <p:cNvPr id="330" name="Google Shape;330;p39"/>
                  <p:cNvSpPr/>
                  <p:nvPr/>
                </p:nvSpPr>
                <p:spPr>
                  <a:xfrm>
                    <a:off x="2191424" y="3873474"/>
                    <a:ext cx="544060" cy="443141"/>
                  </a:xfrm>
                  <a:custGeom>
                    <a:rect b="b" l="l" r="r" t="t"/>
                    <a:pathLst>
                      <a:path extrusionOk="0" h="6738" w="8264">
                        <a:moveTo>
                          <a:pt x="631" y="0"/>
                        </a:moveTo>
                        <a:lnTo>
                          <a:pt x="0" y="1928"/>
                        </a:lnTo>
                        <a:cubicBezTo>
                          <a:pt x="2663" y="2789"/>
                          <a:pt x="4981" y="4465"/>
                          <a:pt x="6634" y="6737"/>
                        </a:cubicBezTo>
                        <a:lnTo>
                          <a:pt x="8264" y="5544"/>
                        </a:lnTo>
                        <a:cubicBezTo>
                          <a:pt x="6370" y="2938"/>
                          <a:pt x="3696" y="999"/>
                          <a:pt x="631" y="0"/>
                        </a:cubicBezTo>
                        <a:close/>
                      </a:path>
                    </a:pathLst>
                  </a:custGeom>
                  <a:solidFill>
                    <a:srgbClr val="BBD0C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31" name="Google Shape;331;p39"/>
                  <p:cNvSpPr/>
                  <p:nvPr/>
                </p:nvSpPr>
                <p:spPr>
                  <a:xfrm>
                    <a:off x="2625443" y="4814716"/>
                    <a:ext cx="300010" cy="590329"/>
                  </a:xfrm>
                  <a:custGeom>
                    <a:rect b="b" l="l" r="r" t="t"/>
                    <a:pathLst>
                      <a:path extrusionOk="0" h="8976" w="4557">
                        <a:moveTo>
                          <a:pt x="2537" y="1"/>
                        </a:moveTo>
                        <a:cubicBezTo>
                          <a:pt x="2537" y="2801"/>
                          <a:pt x="1653" y="5533"/>
                          <a:pt x="0" y="7794"/>
                        </a:cubicBezTo>
                        <a:lnTo>
                          <a:pt x="1630" y="8976"/>
                        </a:lnTo>
                        <a:cubicBezTo>
                          <a:pt x="3535" y="6371"/>
                          <a:pt x="4557" y="3226"/>
                          <a:pt x="4557" y="1"/>
                        </a:cubicBezTo>
                        <a:close/>
                      </a:path>
                    </a:pathLst>
                  </a:custGeom>
                  <a:solidFill>
                    <a:srgbClr val="BBD0C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32" name="Google Shape;332;p39"/>
                  <p:cNvSpPr/>
                  <p:nvPr/>
                </p:nvSpPr>
                <p:spPr>
                  <a:xfrm>
                    <a:off x="2625443" y="4235296"/>
                    <a:ext cx="300010" cy="590329"/>
                  </a:xfrm>
                  <a:custGeom>
                    <a:rect b="b" l="l" r="r" t="t"/>
                    <a:pathLst>
                      <a:path extrusionOk="0" h="8976" w="4557">
                        <a:moveTo>
                          <a:pt x="1630" y="1"/>
                        </a:moveTo>
                        <a:lnTo>
                          <a:pt x="0" y="1194"/>
                        </a:lnTo>
                        <a:cubicBezTo>
                          <a:pt x="1653" y="3455"/>
                          <a:pt x="2537" y="6175"/>
                          <a:pt x="2537" y="8976"/>
                        </a:cubicBezTo>
                        <a:lnTo>
                          <a:pt x="4545" y="8976"/>
                        </a:lnTo>
                        <a:cubicBezTo>
                          <a:pt x="4557" y="5751"/>
                          <a:pt x="3535" y="2606"/>
                          <a:pt x="1630" y="1"/>
                        </a:cubicBezTo>
                        <a:close/>
                      </a:path>
                    </a:pathLst>
                  </a:custGeom>
                  <a:solidFill>
                    <a:srgbClr val="BBD0C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33" name="Google Shape;333;p39"/>
            <p:cNvGrpSpPr/>
            <p:nvPr/>
          </p:nvGrpSpPr>
          <p:grpSpPr>
            <a:xfrm>
              <a:off x="12294298" y="4944950"/>
              <a:ext cx="1842436" cy="2747685"/>
              <a:chOff x="12083585" y="5113887"/>
              <a:chExt cx="1842436" cy="2747685"/>
            </a:xfrm>
          </p:grpSpPr>
          <p:cxnSp>
            <p:nvCxnSpPr>
              <p:cNvPr id="334" name="Google Shape;334;p39"/>
              <p:cNvCxnSpPr/>
              <p:nvPr/>
            </p:nvCxnSpPr>
            <p:spPr>
              <a:xfrm>
                <a:off x="12998351" y="7228872"/>
                <a:ext cx="0" cy="63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25252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grpSp>
            <p:nvGrpSpPr>
              <p:cNvPr id="335" name="Google Shape;335;p39"/>
              <p:cNvGrpSpPr/>
              <p:nvPr/>
            </p:nvGrpSpPr>
            <p:grpSpPr>
              <a:xfrm>
                <a:off x="12083585" y="5113887"/>
                <a:ext cx="1842436" cy="2114985"/>
                <a:chOff x="11730474" y="5113887"/>
                <a:chExt cx="1842436" cy="2114985"/>
              </a:xfrm>
            </p:grpSpPr>
            <p:sp>
              <p:nvSpPr>
                <p:cNvPr id="336" name="Google Shape;336;p39"/>
                <p:cNvSpPr/>
                <p:nvPr/>
              </p:nvSpPr>
              <p:spPr>
                <a:xfrm>
                  <a:off x="11730474" y="5404872"/>
                  <a:ext cx="1823700" cy="1824000"/>
                </a:xfrm>
                <a:prstGeom prst="ellipse">
                  <a:avLst/>
                </a:prstGeom>
                <a:noFill/>
                <a:ln cap="flat" cmpd="sng" w="19050">
                  <a:solidFill>
                    <a:srgbClr val="52525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700">
                    <a:solidFill>
                      <a:srgbClr val="1A0057"/>
                    </a:solidFill>
                  </a:endParaRPr>
                </a:p>
              </p:txBody>
            </p:sp>
            <p:grpSp>
              <p:nvGrpSpPr>
                <p:cNvPr id="337" name="Google Shape;337;p39"/>
                <p:cNvGrpSpPr/>
                <p:nvPr/>
              </p:nvGrpSpPr>
              <p:grpSpPr>
                <a:xfrm rot="-1231794">
                  <a:off x="12699149" y="5211934"/>
                  <a:ext cx="730787" cy="947712"/>
                  <a:chOff x="13189024" y="2723449"/>
                  <a:chExt cx="730779" cy="947702"/>
                </a:xfrm>
              </p:grpSpPr>
              <p:sp>
                <p:nvSpPr>
                  <p:cNvPr id="338" name="Google Shape;338;p39"/>
                  <p:cNvSpPr/>
                  <p:nvPr/>
                </p:nvSpPr>
                <p:spPr>
                  <a:xfrm>
                    <a:off x="13189024" y="2723449"/>
                    <a:ext cx="544060" cy="443141"/>
                  </a:xfrm>
                  <a:custGeom>
                    <a:rect b="b" l="l" r="r" t="t"/>
                    <a:pathLst>
                      <a:path extrusionOk="0" h="6738" w="8264">
                        <a:moveTo>
                          <a:pt x="631" y="0"/>
                        </a:moveTo>
                        <a:lnTo>
                          <a:pt x="0" y="1928"/>
                        </a:lnTo>
                        <a:cubicBezTo>
                          <a:pt x="2663" y="2789"/>
                          <a:pt x="4981" y="4465"/>
                          <a:pt x="6634" y="6737"/>
                        </a:cubicBezTo>
                        <a:lnTo>
                          <a:pt x="8264" y="5544"/>
                        </a:lnTo>
                        <a:cubicBezTo>
                          <a:pt x="6370" y="2938"/>
                          <a:pt x="3696" y="999"/>
                          <a:pt x="631" y="0"/>
                        </a:cubicBezTo>
                        <a:close/>
                      </a:path>
                    </a:pathLst>
                  </a:custGeom>
                  <a:solidFill>
                    <a:srgbClr val="CDE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sp>
                <p:nvSpPr>
                  <p:cNvPr id="339" name="Google Shape;339;p39"/>
                  <p:cNvSpPr/>
                  <p:nvPr/>
                </p:nvSpPr>
                <p:spPr>
                  <a:xfrm>
                    <a:off x="13619793" y="3080821"/>
                    <a:ext cx="300010" cy="590329"/>
                  </a:xfrm>
                  <a:custGeom>
                    <a:rect b="b" l="l" r="r" t="t"/>
                    <a:pathLst>
                      <a:path extrusionOk="0" h="8976" w="4557">
                        <a:moveTo>
                          <a:pt x="1630" y="1"/>
                        </a:moveTo>
                        <a:lnTo>
                          <a:pt x="0" y="1194"/>
                        </a:lnTo>
                        <a:cubicBezTo>
                          <a:pt x="1653" y="3455"/>
                          <a:pt x="2537" y="6175"/>
                          <a:pt x="2537" y="8976"/>
                        </a:cubicBezTo>
                        <a:lnTo>
                          <a:pt x="4545" y="8976"/>
                        </a:lnTo>
                        <a:cubicBezTo>
                          <a:pt x="4557" y="5751"/>
                          <a:pt x="3535" y="2606"/>
                          <a:pt x="1630" y="1"/>
                        </a:cubicBezTo>
                        <a:close/>
                      </a:path>
                    </a:pathLst>
                  </a:custGeom>
                  <a:solidFill>
                    <a:srgbClr val="CDE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340" name="Google Shape;340;p39"/>
            <p:cNvGrpSpPr/>
            <p:nvPr/>
          </p:nvGrpSpPr>
          <p:grpSpPr>
            <a:xfrm>
              <a:off x="6556784" y="4974124"/>
              <a:ext cx="2117458" cy="2718511"/>
              <a:chOff x="6346071" y="5143061"/>
              <a:chExt cx="2117458" cy="2718511"/>
            </a:xfrm>
          </p:grpSpPr>
          <p:cxnSp>
            <p:nvCxnSpPr>
              <p:cNvPr id="341" name="Google Shape;341;p39"/>
              <p:cNvCxnSpPr/>
              <p:nvPr/>
            </p:nvCxnSpPr>
            <p:spPr>
              <a:xfrm>
                <a:off x="7279751" y="7228872"/>
                <a:ext cx="0" cy="632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525252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grpSp>
            <p:nvGrpSpPr>
              <p:cNvPr id="342" name="Google Shape;342;p39"/>
              <p:cNvGrpSpPr/>
              <p:nvPr/>
            </p:nvGrpSpPr>
            <p:grpSpPr>
              <a:xfrm>
                <a:off x="6346071" y="5143061"/>
                <a:ext cx="2117458" cy="2200483"/>
                <a:chOff x="6286124" y="5146761"/>
                <a:chExt cx="2117458" cy="2200483"/>
              </a:xfrm>
            </p:grpSpPr>
            <p:sp>
              <p:nvSpPr>
                <p:cNvPr id="343" name="Google Shape;343;p39"/>
                <p:cNvSpPr/>
                <p:nvPr/>
              </p:nvSpPr>
              <p:spPr>
                <a:xfrm>
                  <a:off x="6286124" y="5404872"/>
                  <a:ext cx="1823700" cy="1824000"/>
                </a:xfrm>
                <a:prstGeom prst="ellipse">
                  <a:avLst/>
                </a:prstGeom>
                <a:noFill/>
                <a:ln cap="flat" cmpd="sng" w="19050">
                  <a:solidFill>
                    <a:srgbClr val="52525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700">
                    <a:solidFill>
                      <a:srgbClr val="1A0057"/>
                    </a:solidFill>
                  </a:endParaRPr>
                </a:p>
              </p:txBody>
            </p:sp>
            <p:grpSp>
              <p:nvGrpSpPr>
                <p:cNvPr id="344" name="Google Shape;344;p39"/>
                <p:cNvGrpSpPr/>
                <p:nvPr/>
              </p:nvGrpSpPr>
              <p:grpSpPr>
                <a:xfrm rot="-959433">
                  <a:off x="6874725" y="5287227"/>
                  <a:ext cx="1289404" cy="1919553"/>
                  <a:chOff x="84769" y="2926324"/>
                  <a:chExt cx="1297784" cy="1932028"/>
                </a:xfrm>
              </p:grpSpPr>
              <p:sp>
                <p:nvSpPr>
                  <p:cNvPr id="345" name="Google Shape;345;p39"/>
                  <p:cNvSpPr/>
                  <p:nvPr/>
                </p:nvSpPr>
                <p:spPr>
                  <a:xfrm>
                    <a:off x="646424" y="2926324"/>
                    <a:ext cx="544060" cy="443141"/>
                  </a:xfrm>
                  <a:custGeom>
                    <a:rect b="b" l="l" r="r" t="t"/>
                    <a:pathLst>
                      <a:path extrusionOk="0" h="6738" w="8264">
                        <a:moveTo>
                          <a:pt x="631" y="0"/>
                        </a:moveTo>
                        <a:lnTo>
                          <a:pt x="0" y="1928"/>
                        </a:lnTo>
                        <a:cubicBezTo>
                          <a:pt x="2663" y="2789"/>
                          <a:pt x="4981" y="4465"/>
                          <a:pt x="6634" y="6737"/>
                        </a:cubicBezTo>
                        <a:lnTo>
                          <a:pt x="8264" y="5544"/>
                        </a:lnTo>
                        <a:cubicBezTo>
                          <a:pt x="6370" y="2938"/>
                          <a:pt x="3696" y="999"/>
                          <a:pt x="631" y="0"/>
                        </a:cubicBezTo>
                        <a:close/>
                      </a:path>
                    </a:pathLst>
                  </a:custGeom>
                  <a:solidFill>
                    <a:srgbClr val="EFD9D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sp>
                <p:nvSpPr>
                  <p:cNvPr id="346" name="Google Shape;346;p39"/>
                  <p:cNvSpPr/>
                  <p:nvPr/>
                </p:nvSpPr>
                <p:spPr>
                  <a:xfrm>
                    <a:off x="1082543" y="3873316"/>
                    <a:ext cx="300010" cy="590329"/>
                  </a:xfrm>
                  <a:custGeom>
                    <a:rect b="b" l="l" r="r" t="t"/>
                    <a:pathLst>
                      <a:path extrusionOk="0" h="8976" w="4557">
                        <a:moveTo>
                          <a:pt x="2537" y="1"/>
                        </a:moveTo>
                        <a:cubicBezTo>
                          <a:pt x="2537" y="2801"/>
                          <a:pt x="1653" y="5533"/>
                          <a:pt x="0" y="7794"/>
                        </a:cubicBezTo>
                        <a:lnTo>
                          <a:pt x="1630" y="8976"/>
                        </a:lnTo>
                        <a:cubicBezTo>
                          <a:pt x="3535" y="6371"/>
                          <a:pt x="4557" y="3226"/>
                          <a:pt x="4557" y="1"/>
                        </a:cubicBezTo>
                        <a:close/>
                      </a:path>
                    </a:pathLst>
                  </a:custGeom>
                  <a:solidFill>
                    <a:srgbClr val="EFD9D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sp>
                <p:nvSpPr>
                  <p:cNvPr id="347" name="Google Shape;347;p39"/>
                  <p:cNvSpPr/>
                  <p:nvPr/>
                </p:nvSpPr>
                <p:spPr>
                  <a:xfrm>
                    <a:off x="1082543" y="3290246"/>
                    <a:ext cx="300010" cy="590329"/>
                  </a:xfrm>
                  <a:custGeom>
                    <a:rect b="b" l="l" r="r" t="t"/>
                    <a:pathLst>
                      <a:path extrusionOk="0" h="8976" w="4557">
                        <a:moveTo>
                          <a:pt x="1630" y="1"/>
                        </a:moveTo>
                        <a:lnTo>
                          <a:pt x="0" y="1194"/>
                        </a:lnTo>
                        <a:cubicBezTo>
                          <a:pt x="1653" y="3455"/>
                          <a:pt x="2537" y="6175"/>
                          <a:pt x="2537" y="8976"/>
                        </a:cubicBezTo>
                        <a:lnTo>
                          <a:pt x="4545" y="8976"/>
                        </a:lnTo>
                        <a:cubicBezTo>
                          <a:pt x="4557" y="5751"/>
                          <a:pt x="3535" y="2606"/>
                          <a:pt x="1630" y="1"/>
                        </a:cubicBezTo>
                        <a:close/>
                      </a:path>
                    </a:pathLst>
                  </a:custGeom>
                  <a:solidFill>
                    <a:srgbClr val="EFD9D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sp>
                <p:nvSpPr>
                  <p:cNvPr id="348" name="Google Shape;348;p39"/>
                  <p:cNvSpPr/>
                  <p:nvPr/>
                </p:nvSpPr>
                <p:spPr>
                  <a:xfrm>
                    <a:off x="657224" y="4369629"/>
                    <a:ext cx="544060" cy="442418"/>
                  </a:xfrm>
                  <a:custGeom>
                    <a:rect b="b" l="l" r="r" t="t"/>
                    <a:pathLst>
                      <a:path extrusionOk="0" h="6727" w="8264">
                        <a:moveTo>
                          <a:pt x="6634" y="1"/>
                        </a:moveTo>
                        <a:cubicBezTo>
                          <a:pt x="4981" y="2262"/>
                          <a:pt x="2663" y="3949"/>
                          <a:pt x="0" y="4810"/>
                        </a:cubicBezTo>
                        <a:lnTo>
                          <a:pt x="620" y="6726"/>
                        </a:lnTo>
                        <a:cubicBezTo>
                          <a:pt x="3684" y="5728"/>
                          <a:pt x="6359" y="3788"/>
                          <a:pt x="8264" y="1183"/>
                        </a:cubicBezTo>
                        <a:lnTo>
                          <a:pt x="6634" y="1"/>
                        </a:lnTo>
                        <a:close/>
                      </a:path>
                    </a:pathLst>
                  </a:custGeom>
                  <a:solidFill>
                    <a:srgbClr val="EFD9D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  <p:sp>
                <p:nvSpPr>
                  <p:cNvPr id="349" name="Google Shape;349;p39"/>
                  <p:cNvSpPr/>
                  <p:nvPr/>
                </p:nvSpPr>
                <p:spPr>
                  <a:xfrm>
                    <a:off x="84769" y="4682884"/>
                    <a:ext cx="620363" cy="175468"/>
                  </a:xfrm>
                  <a:custGeom>
                    <a:rect b="b" l="l" r="r" t="t"/>
                    <a:pathLst>
                      <a:path extrusionOk="0" h="2668" w="9423">
                        <a:moveTo>
                          <a:pt x="620" y="0"/>
                        </a:moveTo>
                        <a:lnTo>
                          <a:pt x="0" y="1917"/>
                        </a:lnTo>
                        <a:cubicBezTo>
                          <a:pt x="1537" y="2418"/>
                          <a:pt x="3131" y="2667"/>
                          <a:pt x="4725" y="2667"/>
                        </a:cubicBezTo>
                        <a:cubicBezTo>
                          <a:pt x="6310" y="2667"/>
                          <a:pt x="7895" y="2421"/>
                          <a:pt x="9423" y="1928"/>
                        </a:cubicBezTo>
                        <a:lnTo>
                          <a:pt x="8803" y="12"/>
                        </a:lnTo>
                        <a:cubicBezTo>
                          <a:pt x="7483" y="436"/>
                          <a:pt x="6118" y="643"/>
                          <a:pt x="4729" y="643"/>
                        </a:cubicBezTo>
                        <a:cubicBezTo>
                          <a:pt x="3340" y="643"/>
                          <a:pt x="1951" y="425"/>
                          <a:pt x="620" y="0"/>
                        </a:cubicBezTo>
                        <a:close/>
                      </a:path>
                    </a:pathLst>
                  </a:custGeom>
                  <a:solidFill>
                    <a:srgbClr val="EFD9D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 sz="700">
                      <a:solidFill>
                        <a:srgbClr val="DB3862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350" name="Google Shape;350;p39"/>
          <p:cNvGrpSpPr/>
          <p:nvPr/>
        </p:nvGrpSpPr>
        <p:grpSpPr>
          <a:xfrm>
            <a:off x="2307154" y="3008608"/>
            <a:ext cx="4788557" cy="265478"/>
            <a:chOff x="4377071" y="5705686"/>
            <a:chExt cx="9084722" cy="503466"/>
          </a:xfrm>
        </p:grpSpPr>
        <p:grpSp>
          <p:nvGrpSpPr>
            <p:cNvPr id="351" name="Google Shape;351;p39"/>
            <p:cNvGrpSpPr/>
            <p:nvPr/>
          </p:nvGrpSpPr>
          <p:grpSpPr>
            <a:xfrm>
              <a:off x="7237699" y="5706011"/>
              <a:ext cx="505542" cy="502836"/>
              <a:chOff x="-49786250" y="2316650"/>
              <a:chExt cx="300900" cy="299450"/>
            </a:xfrm>
          </p:grpSpPr>
          <p:sp>
            <p:nvSpPr>
              <p:cNvPr id="352" name="Google Shape;352;p39"/>
              <p:cNvSpPr/>
              <p:nvPr/>
            </p:nvSpPr>
            <p:spPr>
              <a:xfrm>
                <a:off x="-49746875" y="2316650"/>
                <a:ext cx="217400" cy="299450"/>
              </a:xfrm>
              <a:custGeom>
                <a:rect b="b" l="l" r="r" t="t"/>
                <a:pathLst>
                  <a:path extrusionOk="0" h="11978" w="8696">
                    <a:moveTo>
                      <a:pt x="4411" y="3944"/>
                    </a:moveTo>
                    <a:lnTo>
                      <a:pt x="5010" y="5110"/>
                    </a:lnTo>
                    <a:cubicBezTo>
                      <a:pt x="4837" y="5188"/>
                      <a:pt x="4640" y="5228"/>
                      <a:pt x="4439" y="5228"/>
                    </a:cubicBezTo>
                    <a:cubicBezTo>
                      <a:pt x="4238" y="5228"/>
                      <a:pt x="4033" y="5188"/>
                      <a:pt x="3844" y="5110"/>
                    </a:cubicBezTo>
                    <a:lnTo>
                      <a:pt x="4411" y="3944"/>
                    </a:lnTo>
                    <a:close/>
                    <a:moveTo>
                      <a:pt x="5136" y="5834"/>
                    </a:moveTo>
                    <a:lnTo>
                      <a:pt x="5136" y="8418"/>
                    </a:lnTo>
                    <a:lnTo>
                      <a:pt x="3718" y="8418"/>
                    </a:lnTo>
                    <a:lnTo>
                      <a:pt x="3718" y="5834"/>
                    </a:lnTo>
                    <a:cubicBezTo>
                      <a:pt x="3939" y="5897"/>
                      <a:pt x="4191" y="5960"/>
                      <a:pt x="4411" y="5960"/>
                    </a:cubicBezTo>
                    <a:cubicBezTo>
                      <a:pt x="4663" y="5960"/>
                      <a:pt x="4884" y="5897"/>
                      <a:pt x="5136" y="5834"/>
                    </a:cubicBezTo>
                    <a:close/>
                    <a:moveTo>
                      <a:pt x="4390" y="657"/>
                    </a:moveTo>
                    <a:cubicBezTo>
                      <a:pt x="5196" y="657"/>
                      <a:pt x="5982" y="942"/>
                      <a:pt x="6617" y="1455"/>
                    </a:cubicBezTo>
                    <a:cubicBezTo>
                      <a:pt x="7467" y="2117"/>
                      <a:pt x="7940" y="3156"/>
                      <a:pt x="7940" y="4196"/>
                    </a:cubicBezTo>
                    <a:cubicBezTo>
                      <a:pt x="7940" y="5078"/>
                      <a:pt x="7625" y="5897"/>
                      <a:pt x="7058" y="6527"/>
                    </a:cubicBezTo>
                    <a:cubicBezTo>
                      <a:pt x="6585" y="7095"/>
                      <a:pt x="6270" y="7756"/>
                      <a:pt x="6207" y="8418"/>
                    </a:cubicBezTo>
                    <a:lnTo>
                      <a:pt x="5829" y="8418"/>
                    </a:lnTo>
                    <a:lnTo>
                      <a:pt x="5829" y="5267"/>
                    </a:lnTo>
                    <a:cubicBezTo>
                      <a:pt x="5829" y="5236"/>
                      <a:pt x="5829" y="5141"/>
                      <a:pt x="5798" y="5110"/>
                    </a:cubicBezTo>
                    <a:lnTo>
                      <a:pt x="4726" y="2999"/>
                    </a:lnTo>
                    <a:cubicBezTo>
                      <a:pt x="4663" y="2873"/>
                      <a:pt x="4537" y="2778"/>
                      <a:pt x="4411" y="2778"/>
                    </a:cubicBezTo>
                    <a:cubicBezTo>
                      <a:pt x="4317" y="2778"/>
                      <a:pt x="4191" y="2873"/>
                      <a:pt x="4096" y="2999"/>
                    </a:cubicBezTo>
                    <a:lnTo>
                      <a:pt x="3057" y="5110"/>
                    </a:lnTo>
                    <a:cubicBezTo>
                      <a:pt x="2994" y="5141"/>
                      <a:pt x="2994" y="5236"/>
                      <a:pt x="2994" y="5267"/>
                    </a:cubicBezTo>
                    <a:lnTo>
                      <a:pt x="2994" y="8418"/>
                    </a:lnTo>
                    <a:lnTo>
                      <a:pt x="2647" y="8418"/>
                    </a:lnTo>
                    <a:cubicBezTo>
                      <a:pt x="2584" y="7756"/>
                      <a:pt x="2301" y="7095"/>
                      <a:pt x="1796" y="6527"/>
                    </a:cubicBezTo>
                    <a:cubicBezTo>
                      <a:pt x="1040" y="5708"/>
                      <a:pt x="757" y="4574"/>
                      <a:pt x="1009" y="3408"/>
                    </a:cubicBezTo>
                    <a:cubicBezTo>
                      <a:pt x="1261" y="2085"/>
                      <a:pt x="2332" y="1014"/>
                      <a:pt x="3687" y="731"/>
                    </a:cubicBezTo>
                    <a:cubicBezTo>
                      <a:pt x="3921" y="681"/>
                      <a:pt x="4156" y="657"/>
                      <a:pt x="4390" y="657"/>
                    </a:cubicBezTo>
                    <a:close/>
                    <a:moveTo>
                      <a:pt x="6207" y="9142"/>
                    </a:moveTo>
                    <a:lnTo>
                      <a:pt x="6207" y="9489"/>
                    </a:lnTo>
                    <a:cubicBezTo>
                      <a:pt x="6207" y="9678"/>
                      <a:pt x="6050" y="9835"/>
                      <a:pt x="5829" y="9835"/>
                    </a:cubicBezTo>
                    <a:lnTo>
                      <a:pt x="3057" y="9835"/>
                    </a:lnTo>
                    <a:cubicBezTo>
                      <a:pt x="2836" y="9835"/>
                      <a:pt x="2679" y="9678"/>
                      <a:pt x="2679" y="9489"/>
                    </a:cubicBezTo>
                    <a:lnTo>
                      <a:pt x="2679" y="9142"/>
                    </a:lnTo>
                    <a:close/>
                    <a:moveTo>
                      <a:pt x="5483" y="10529"/>
                    </a:moveTo>
                    <a:lnTo>
                      <a:pt x="5483" y="10907"/>
                    </a:lnTo>
                    <a:cubicBezTo>
                      <a:pt x="5483" y="11096"/>
                      <a:pt x="5325" y="11253"/>
                      <a:pt x="5136" y="11253"/>
                    </a:cubicBezTo>
                    <a:lnTo>
                      <a:pt x="3718" y="11253"/>
                    </a:lnTo>
                    <a:cubicBezTo>
                      <a:pt x="3529" y="11253"/>
                      <a:pt x="3372" y="11096"/>
                      <a:pt x="3372" y="10907"/>
                    </a:cubicBezTo>
                    <a:lnTo>
                      <a:pt x="3372" y="10529"/>
                    </a:lnTo>
                    <a:close/>
                    <a:moveTo>
                      <a:pt x="4318" y="0"/>
                    </a:moveTo>
                    <a:cubicBezTo>
                      <a:pt x="4056" y="0"/>
                      <a:pt x="3792" y="23"/>
                      <a:pt x="3529" y="69"/>
                    </a:cubicBezTo>
                    <a:cubicBezTo>
                      <a:pt x="1954" y="384"/>
                      <a:pt x="631" y="1707"/>
                      <a:pt x="284" y="3314"/>
                    </a:cubicBezTo>
                    <a:cubicBezTo>
                      <a:pt x="1" y="4637"/>
                      <a:pt x="379" y="6023"/>
                      <a:pt x="1261" y="7000"/>
                    </a:cubicBezTo>
                    <a:cubicBezTo>
                      <a:pt x="1702" y="7536"/>
                      <a:pt x="1986" y="8166"/>
                      <a:pt x="1986" y="8796"/>
                    </a:cubicBezTo>
                    <a:lnTo>
                      <a:pt x="1986" y="9489"/>
                    </a:lnTo>
                    <a:cubicBezTo>
                      <a:pt x="1986" y="9961"/>
                      <a:pt x="2269" y="10371"/>
                      <a:pt x="2679" y="10466"/>
                    </a:cubicBezTo>
                    <a:lnTo>
                      <a:pt x="2679" y="10907"/>
                    </a:lnTo>
                    <a:cubicBezTo>
                      <a:pt x="2679" y="11505"/>
                      <a:pt x="3151" y="11978"/>
                      <a:pt x="3750" y="11978"/>
                    </a:cubicBezTo>
                    <a:lnTo>
                      <a:pt x="5168" y="11978"/>
                    </a:lnTo>
                    <a:cubicBezTo>
                      <a:pt x="5766" y="11978"/>
                      <a:pt x="6239" y="11505"/>
                      <a:pt x="6239" y="10907"/>
                    </a:cubicBezTo>
                    <a:lnTo>
                      <a:pt x="6239" y="10466"/>
                    </a:lnTo>
                    <a:cubicBezTo>
                      <a:pt x="6617" y="10308"/>
                      <a:pt x="6963" y="9930"/>
                      <a:pt x="6963" y="9489"/>
                    </a:cubicBezTo>
                    <a:lnTo>
                      <a:pt x="6963" y="8796"/>
                    </a:lnTo>
                    <a:cubicBezTo>
                      <a:pt x="6963" y="8166"/>
                      <a:pt x="7184" y="7536"/>
                      <a:pt x="7656" y="6969"/>
                    </a:cubicBezTo>
                    <a:cubicBezTo>
                      <a:pt x="8318" y="6212"/>
                      <a:pt x="8696" y="5236"/>
                      <a:pt x="8696" y="4228"/>
                    </a:cubicBezTo>
                    <a:cubicBezTo>
                      <a:pt x="8633" y="2967"/>
                      <a:pt x="8097" y="1739"/>
                      <a:pt x="7058" y="951"/>
                    </a:cubicBezTo>
                    <a:cubicBezTo>
                      <a:pt x="6285" y="328"/>
                      <a:pt x="5314" y="0"/>
                      <a:pt x="4318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39"/>
              <p:cNvSpPr/>
              <p:nvPr/>
            </p:nvSpPr>
            <p:spPr>
              <a:xfrm>
                <a:off x="-49786250" y="2422325"/>
                <a:ext cx="36250" cy="17350"/>
              </a:xfrm>
              <a:custGeom>
                <a:rect b="b" l="l" r="r" t="t"/>
                <a:pathLst>
                  <a:path extrusionOk="0" h="694" w="1450">
                    <a:moveTo>
                      <a:pt x="379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9" y="694"/>
                    </a:cubicBezTo>
                    <a:lnTo>
                      <a:pt x="1072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50" y="127"/>
                      <a:pt x="1261" y="1"/>
                      <a:pt x="1072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39"/>
              <p:cNvSpPr/>
              <p:nvPr/>
            </p:nvSpPr>
            <p:spPr>
              <a:xfrm>
                <a:off x="-49783900" y="2362475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391" y="0"/>
                    </a:moveTo>
                    <a:cubicBezTo>
                      <a:pt x="300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4"/>
                    </a:lnTo>
                    <a:cubicBezTo>
                      <a:pt x="694" y="1182"/>
                      <a:pt x="781" y="1205"/>
                      <a:pt x="871" y="1205"/>
                    </a:cubicBezTo>
                    <a:cubicBezTo>
                      <a:pt x="962" y="1205"/>
                      <a:pt x="1056" y="1182"/>
                      <a:pt x="1135" y="1134"/>
                    </a:cubicBezTo>
                    <a:cubicBezTo>
                      <a:pt x="1261" y="1008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39"/>
              <p:cNvSpPr/>
              <p:nvPr/>
            </p:nvSpPr>
            <p:spPr>
              <a:xfrm>
                <a:off x="-49783900" y="2468800"/>
                <a:ext cx="31550" cy="30150"/>
              </a:xfrm>
              <a:custGeom>
                <a:rect b="b" l="l" r="r" t="t"/>
                <a:pathLst>
                  <a:path extrusionOk="0" h="1206" w="1262">
                    <a:moveTo>
                      <a:pt x="871" y="0"/>
                    </a:moveTo>
                    <a:cubicBezTo>
                      <a:pt x="781" y="0"/>
                      <a:pt x="694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77"/>
                      <a:pt x="127" y="1135"/>
                    </a:cubicBezTo>
                    <a:cubicBezTo>
                      <a:pt x="174" y="1182"/>
                      <a:pt x="261" y="1205"/>
                      <a:pt x="355" y="1205"/>
                    </a:cubicBezTo>
                    <a:cubicBezTo>
                      <a:pt x="450" y="1205"/>
                      <a:pt x="552" y="1182"/>
                      <a:pt x="631" y="1135"/>
                    </a:cubicBezTo>
                    <a:lnTo>
                      <a:pt x="1135" y="599"/>
                    </a:lnTo>
                    <a:cubicBezTo>
                      <a:pt x="1261" y="504"/>
                      <a:pt x="1261" y="252"/>
                      <a:pt x="1135" y="95"/>
                    </a:cubicBezTo>
                    <a:cubicBezTo>
                      <a:pt x="1056" y="32"/>
                      <a:pt x="962" y="0"/>
                      <a:pt x="87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39"/>
              <p:cNvSpPr/>
              <p:nvPr/>
            </p:nvSpPr>
            <p:spPr>
              <a:xfrm>
                <a:off x="-49520825" y="2421550"/>
                <a:ext cx="35475" cy="18125"/>
              </a:xfrm>
              <a:custGeom>
                <a:rect b="b" l="l" r="r" t="t"/>
                <a:pathLst>
                  <a:path extrusionOk="0" h="725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78"/>
                    </a:cubicBezTo>
                    <a:cubicBezTo>
                      <a:pt x="1" y="567"/>
                      <a:pt x="158" y="725"/>
                      <a:pt x="347" y="725"/>
                    </a:cubicBezTo>
                    <a:lnTo>
                      <a:pt x="1072" y="725"/>
                    </a:lnTo>
                    <a:cubicBezTo>
                      <a:pt x="1261" y="725"/>
                      <a:pt x="1418" y="567"/>
                      <a:pt x="1418" y="378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39"/>
              <p:cNvSpPr/>
              <p:nvPr/>
            </p:nvSpPr>
            <p:spPr>
              <a:xfrm>
                <a:off x="-49519250" y="2362475"/>
                <a:ext cx="31525" cy="31325"/>
              </a:xfrm>
              <a:custGeom>
                <a:rect b="b" l="l" r="r" t="t"/>
                <a:pathLst>
                  <a:path extrusionOk="0" h="1253" w="1261">
                    <a:moveTo>
                      <a:pt x="906" y="0"/>
                    </a:moveTo>
                    <a:cubicBezTo>
                      <a:pt x="812" y="0"/>
                      <a:pt x="709" y="32"/>
                      <a:pt x="631" y="95"/>
                    </a:cubicBezTo>
                    <a:lnTo>
                      <a:pt x="127" y="599"/>
                    </a:lnTo>
                    <a:cubicBezTo>
                      <a:pt x="1" y="725"/>
                      <a:pt x="1" y="945"/>
                      <a:pt x="127" y="1134"/>
                    </a:cubicBezTo>
                    <a:cubicBezTo>
                      <a:pt x="190" y="1213"/>
                      <a:pt x="276" y="1253"/>
                      <a:pt x="367" y="1253"/>
                    </a:cubicBezTo>
                    <a:cubicBezTo>
                      <a:pt x="457" y="1253"/>
                      <a:pt x="552" y="1213"/>
                      <a:pt x="631" y="1134"/>
                    </a:cubicBezTo>
                    <a:lnTo>
                      <a:pt x="1135" y="599"/>
                    </a:lnTo>
                    <a:cubicBezTo>
                      <a:pt x="1261" y="473"/>
                      <a:pt x="1261" y="252"/>
                      <a:pt x="1135" y="95"/>
                    </a:cubicBezTo>
                    <a:cubicBezTo>
                      <a:pt x="1088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39"/>
              <p:cNvSpPr/>
              <p:nvPr/>
            </p:nvSpPr>
            <p:spPr>
              <a:xfrm>
                <a:off x="-49519250" y="2468800"/>
                <a:ext cx="31525" cy="30150"/>
              </a:xfrm>
              <a:custGeom>
                <a:rect b="b" l="l" r="r" t="t"/>
                <a:pathLst>
                  <a:path extrusionOk="0" h="1206" w="1261">
                    <a:moveTo>
                      <a:pt x="391" y="0"/>
                    </a:moveTo>
                    <a:cubicBezTo>
                      <a:pt x="300" y="0"/>
                      <a:pt x="205" y="32"/>
                      <a:pt x="127" y="95"/>
                    </a:cubicBezTo>
                    <a:cubicBezTo>
                      <a:pt x="1" y="221"/>
                      <a:pt x="1" y="441"/>
                      <a:pt x="127" y="599"/>
                    </a:cubicBezTo>
                    <a:lnTo>
                      <a:pt x="631" y="1135"/>
                    </a:lnTo>
                    <a:cubicBezTo>
                      <a:pt x="694" y="1182"/>
                      <a:pt x="780" y="1205"/>
                      <a:pt x="871" y="1205"/>
                    </a:cubicBezTo>
                    <a:cubicBezTo>
                      <a:pt x="962" y="1205"/>
                      <a:pt x="1056" y="1182"/>
                      <a:pt x="1135" y="1135"/>
                    </a:cubicBezTo>
                    <a:cubicBezTo>
                      <a:pt x="1261" y="1009"/>
                      <a:pt x="1261" y="756"/>
                      <a:pt x="1135" y="599"/>
                    </a:cubicBezTo>
                    <a:lnTo>
                      <a:pt x="631" y="95"/>
                    </a:lnTo>
                    <a:cubicBezTo>
                      <a:pt x="568" y="32"/>
                      <a:pt x="481" y="0"/>
                      <a:pt x="39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" name="Google Shape;359;p39"/>
            <p:cNvSpPr/>
            <p:nvPr/>
          </p:nvSpPr>
          <p:spPr>
            <a:xfrm>
              <a:off x="4377071" y="5705686"/>
              <a:ext cx="508146" cy="503466"/>
            </a:xfrm>
            <a:custGeom>
              <a:rect b="b" l="l" r="r" t="t"/>
              <a:pathLst>
                <a:path extrusionOk="0" h="11993" w="12098">
                  <a:moveTo>
                    <a:pt x="9042" y="4337"/>
                  </a:moveTo>
                  <a:lnTo>
                    <a:pt x="10208" y="4935"/>
                  </a:lnTo>
                  <a:lnTo>
                    <a:pt x="8695" y="4935"/>
                  </a:lnTo>
                  <a:lnTo>
                    <a:pt x="9042" y="4337"/>
                  </a:lnTo>
                  <a:close/>
                  <a:moveTo>
                    <a:pt x="5167" y="1753"/>
                  </a:moveTo>
                  <a:lnTo>
                    <a:pt x="7593" y="5534"/>
                  </a:lnTo>
                  <a:lnTo>
                    <a:pt x="7026" y="6574"/>
                  </a:lnTo>
                  <a:lnTo>
                    <a:pt x="5356" y="4022"/>
                  </a:lnTo>
                  <a:lnTo>
                    <a:pt x="5167" y="1753"/>
                  </a:lnTo>
                  <a:close/>
                  <a:moveTo>
                    <a:pt x="9105" y="5629"/>
                  </a:moveTo>
                  <a:lnTo>
                    <a:pt x="8664" y="9189"/>
                  </a:lnTo>
                  <a:lnTo>
                    <a:pt x="7435" y="7298"/>
                  </a:lnTo>
                  <a:cubicBezTo>
                    <a:pt x="7593" y="7015"/>
                    <a:pt x="8223" y="5849"/>
                    <a:pt x="8349" y="5629"/>
                  </a:cubicBezTo>
                  <a:close/>
                  <a:moveTo>
                    <a:pt x="3088" y="1753"/>
                  </a:moveTo>
                  <a:lnTo>
                    <a:pt x="8034" y="9504"/>
                  </a:lnTo>
                  <a:lnTo>
                    <a:pt x="3623" y="7834"/>
                  </a:lnTo>
                  <a:lnTo>
                    <a:pt x="3088" y="1753"/>
                  </a:lnTo>
                  <a:close/>
                  <a:moveTo>
                    <a:pt x="1355" y="9378"/>
                  </a:moveTo>
                  <a:lnTo>
                    <a:pt x="4096" y="10134"/>
                  </a:lnTo>
                  <a:lnTo>
                    <a:pt x="4757" y="11268"/>
                  </a:lnTo>
                  <a:lnTo>
                    <a:pt x="2773" y="11268"/>
                  </a:lnTo>
                  <a:lnTo>
                    <a:pt x="1355" y="9378"/>
                  </a:lnTo>
                  <a:close/>
                  <a:moveTo>
                    <a:pt x="4064" y="8748"/>
                  </a:moveTo>
                  <a:lnTo>
                    <a:pt x="8380" y="10354"/>
                  </a:lnTo>
                  <a:lnTo>
                    <a:pt x="7971" y="11268"/>
                  </a:lnTo>
                  <a:lnTo>
                    <a:pt x="5545" y="11268"/>
                  </a:lnTo>
                  <a:cubicBezTo>
                    <a:pt x="5387" y="10984"/>
                    <a:pt x="4253" y="9063"/>
                    <a:pt x="4064" y="8748"/>
                  </a:cubicBezTo>
                  <a:close/>
                  <a:moveTo>
                    <a:pt x="2485" y="1"/>
                  </a:moveTo>
                  <a:cubicBezTo>
                    <a:pt x="2453" y="1"/>
                    <a:pt x="2422" y="7"/>
                    <a:pt x="2394" y="21"/>
                  </a:cubicBezTo>
                  <a:cubicBezTo>
                    <a:pt x="2237" y="52"/>
                    <a:pt x="2174" y="210"/>
                    <a:pt x="2174" y="367"/>
                  </a:cubicBezTo>
                  <a:cubicBezTo>
                    <a:pt x="2930" y="8527"/>
                    <a:pt x="2836" y="8117"/>
                    <a:pt x="2930" y="8243"/>
                  </a:cubicBezTo>
                  <a:lnTo>
                    <a:pt x="3497" y="9252"/>
                  </a:lnTo>
                  <a:lnTo>
                    <a:pt x="473" y="8432"/>
                  </a:lnTo>
                  <a:cubicBezTo>
                    <a:pt x="437" y="8425"/>
                    <a:pt x="402" y="8422"/>
                    <a:pt x="368" y="8422"/>
                  </a:cubicBezTo>
                  <a:cubicBezTo>
                    <a:pt x="249" y="8422"/>
                    <a:pt x="143" y="8468"/>
                    <a:pt x="95" y="8590"/>
                  </a:cubicBezTo>
                  <a:cubicBezTo>
                    <a:pt x="0" y="8716"/>
                    <a:pt x="0" y="8874"/>
                    <a:pt x="95" y="9000"/>
                  </a:cubicBezTo>
                  <a:lnTo>
                    <a:pt x="2205" y="11835"/>
                  </a:lnTo>
                  <a:cubicBezTo>
                    <a:pt x="2300" y="11898"/>
                    <a:pt x="2363" y="11993"/>
                    <a:pt x="2489" y="11993"/>
                  </a:cubicBezTo>
                  <a:lnTo>
                    <a:pt x="8128" y="11993"/>
                  </a:lnTo>
                  <a:cubicBezTo>
                    <a:pt x="8223" y="11993"/>
                    <a:pt x="8380" y="11898"/>
                    <a:pt x="8443" y="11772"/>
                  </a:cubicBezTo>
                  <a:lnTo>
                    <a:pt x="9137" y="10354"/>
                  </a:lnTo>
                  <a:cubicBezTo>
                    <a:pt x="9137" y="10323"/>
                    <a:pt x="9168" y="10291"/>
                    <a:pt x="9168" y="10260"/>
                  </a:cubicBezTo>
                  <a:lnTo>
                    <a:pt x="9735" y="5629"/>
                  </a:lnTo>
                  <a:lnTo>
                    <a:pt x="11657" y="5629"/>
                  </a:lnTo>
                  <a:cubicBezTo>
                    <a:pt x="11814" y="5629"/>
                    <a:pt x="11972" y="5534"/>
                    <a:pt x="12003" y="5377"/>
                  </a:cubicBezTo>
                  <a:cubicBezTo>
                    <a:pt x="12098" y="5219"/>
                    <a:pt x="12003" y="4998"/>
                    <a:pt x="11846" y="4967"/>
                  </a:cubicBezTo>
                  <a:lnTo>
                    <a:pt x="9042" y="3549"/>
                  </a:lnTo>
                  <a:cubicBezTo>
                    <a:pt x="9001" y="3533"/>
                    <a:pt x="8954" y="3525"/>
                    <a:pt x="8906" y="3525"/>
                  </a:cubicBezTo>
                  <a:cubicBezTo>
                    <a:pt x="8767" y="3525"/>
                    <a:pt x="8616" y="3590"/>
                    <a:pt x="8569" y="3707"/>
                  </a:cubicBezTo>
                  <a:lnTo>
                    <a:pt x="7908" y="4841"/>
                  </a:lnTo>
                  <a:lnTo>
                    <a:pt x="4915" y="178"/>
                  </a:lnTo>
                  <a:cubicBezTo>
                    <a:pt x="4866" y="80"/>
                    <a:pt x="4740" y="1"/>
                    <a:pt x="4627" y="1"/>
                  </a:cubicBezTo>
                  <a:cubicBezTo>
                    <a:pt x="4595" y="1"/>
                    <a:pt x="4564" y="7"/>
                    <a:pt x="4537" y="21"/>
                  </a:cubicBezTo>
                  <a:cubicBezTo>
                    <a:pt x="4411" y="52"/>
                    <a:pt x="4285" y="210"/>
                    <a:pt x="4285" y="367"/>
                  </a:cubicBezTo>
                  <a:lnTo>
                    <a:pt x="4505" y="2762"/>
                  </a:lnTo>
                  <a:lnTo>
                    <a:pt x="2804" y="178"/>
                  </a:lnTo>
                  <a:cubicBezTo>
                    <a:pt x="2730" y="80"/>
                    <a:pt x="2599" y="1"/>
                    <a:pt x="2485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/>
            </a:p>
          </p:txBody>
        </p:sp>
        <p:grpSp>
          <p:nvGrpSpPr>
            <p:cNvPr id="360" name="Google Shape;360;p39"/>
            <p:cNvGrpSpPr/>
            <p:nvPr/>
          </p:nvGrpSpPr>
          <p:grpSpPr>
            <a:xfrm>
              <a:off x="10133369" y="5774089"/>
              <a:ext cx="432758" cy="366668"/>
              <a:chOff x="1636184" y="2959225"/>
              <a:chExt cx="232666" cy="197250"/>
            </a:xfrm>
          </p:grpSpPr>
          <p:sp>
            <p:nvSpPr>
              <p:cNvPr id="361" name="Google Shape;361;p39"/>
              <p:cNvSpPr/>
              <p:nvPr/>
            </p:nvSpPr>
            <p:spPr>
              <a:xfrm>
                <a:off x="1649300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9"/>
              <p:cNvSpPr/>
              <p:nvPr/>
            </p:nvSpPr>
            <p:spPr>
              <a:xfrm flipH="1">
                <a:off x="1636184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39"/>
              <p:cNvSpPr/>
              <p:nvPr/>
            </p:nvSpPr>
            <p:spPr>
              <a:xfrm>
                <a:off x="1734750" y="3136775"/>
                <a:ext cx="36900" cy="19650"/>
              </a:xfrm>
              <a:custGeom>
                <a:rect b="b" l="l" r="r" t="t"/>
                <a:pathLst>
                  <a:path extrusionOk="0" h="786" w="1476">
                    <a:moveTo>
                      <a:pt x="0" y="786"/>
                    </a:moveTo>
                    <a:lnTo>
                      <a:pt x="1476" y="786"/>
                    </a:lnTo>
                    <a:lnTo>
                      <a:pt x="762" y="0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</p:sp>
          <p:sp>
            <p:nvSpPr>
              <p:cNvPr id="364" name="Google Shape;364;p39"/>
              <p:cNvSpPr/>
              <p:nvPr/>
            </p:nvSpPr>
            <p:spPr>
              <a:xfrm>
                <a:off x="1684150" y="2963550"/>
                <a:ext cx="139900" cy="11300"/>
              </a:xfrm>
              <a:custGeom>
                <a:rect b="b" l="l" r="r" t="t"/>
                <a:pathLst>
                  <a:path extrusionOk="0" h="452" w="5596">
                    <a:moveTo>
                      <a:pt x="0" y="452"/>
                    </a:moveTo>
                    <a:lnTo>
                      <a:pt x="5596" y="452"/>
                    </a:lnTo>
                    <a:lnTo>
                      <a:pt x="5500" y="0"/>
                    </a:lnTo>
                    <a:lnTo>
                      <a:pt x="238" y="47"/>
                    </a:ln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</p:sp>
        </p:grpSp>
        <p:grpSp>
          <p:nvGrpSpPr>
            <p:cNvPr id="365" name="Google Shape;365;p39"/>
            <p:cNvGrpSpPr/>
            <p:nvPr/>
          </p:nvGrpSpPr>
          <p:grpSpPr>
            <a:xfrm>
              <a:off x="12956251" y="5735839"/>
              <a:ext cx="505542" cy="443141"/>
              <a:chOff x="-46033225" y="1982825"/>
              <a:chExt cx="300900" cy="263900"/>
            </a:xfrm>
          </p:grpSpPr>
          <p:sp>
            <p:nvSpPr>
              <p:cNvPr id="366" name="Google Shape;366;p39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39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39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52525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40"/>
          <p:cNvSpPr txBox="1"/>
          <p:nvPr>
            <p:ph type="title"/>
          </p:nvPr>
        </p:nvSpPr>
        <p:spPr>
          <a:xfrm>
            <a:off x="552729" y="511049"/>
            <a:ext cx="6435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666666"/>
                </a:solidFill>
              </a:rPr>
              <a:t>…</a:t>
            </a:r>
            <a:r>
              <a:rPr lang="en-US">
                <a:solidFill>
                  <a:srgbClr val="666666"/>
                </a:solidFill>
              </a:rPr>
              <a:t> AND THE SAME GOES FOR </a:t>
            </a:r>
            <a:r>
              <a:rPr lang="en-US">
                <a:solidFill>
                  <a:srgbClr val="DAC1B6"/>
                </a:solidFill>
              </a:rPr>
              <a:t>TABLES</a:t>
            </a:r>
            <a:endParaRPr>
              <a:solidFill>
                <a:srgbClr val="DAC1B6"/>
              </a:solidFill>
            </a:endParaRPr>
          </a:p>
        </p:txBody>
      </p:sp>
      <p:graphicFrame>
        <p:nvGraphicFramePr>
          <p:cNvPr id="374" name="Google Shape;374;p40"/>
          <p:cNvGraphicFramePr/>
          <p:nvPr/>
        </p:nvGraphicFramePr>
        <p:xfrm>
          <a:off x="2168405" y="1925295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{3981553F-F048-41DF-83C5-0BA93E98476D}</a:tableStyleId>
              </a:tblPr>
              <a:tblGrid>
                <a:gridCol w="975425"/>
                <a:gridCol w="1340175"/>
                <a:gridCol w="1266575"/>
                <a:gridCol w="1407825"/>
              </a:tblGrid>
              <a:tr h="6081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 sz="9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16525" marB="0" marR="0" marL="0">
                    <a:solidFill>
                      <a:srgbClr val="EDE2D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 sz="9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16525" marB="0" marR="0" marL="0">
                    <a:solidFill>
                      <a:srgbClr val="DAC1B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 sz="9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16525" marB="0" marR="0" marL="0">
                    <a:solidFill>
                      <a:srgbClr val="EDE2DC"/>
                    </a:solidFill>
                  </a:tcPr>
                </a:tc>
              </a:tr>
              <a:tr h="6081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 sz="9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3350" marB="0" marR="0" marL="0">
                    <a:solidFill>
                      <a:srgbClr val="BBD0C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0,06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E2D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278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AC1B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E2DC"/>
                    </a:solidFill>
                  </a:tcPr>
                </a:tc>
              </a:tr>
              <a:tr h="6081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 sz="9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3350" marB="0" marR="0" marL="0">
                    <a:solidFill>
                      <a:srgbClr val="92A08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0,11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E2D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278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0,53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AC1B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E2DC"/>
                    </a:solidFill>
                  </a:tcPr>
                </a:tc>
              </a:tr>
              <a:tr h="60812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solidFill>
                          <a:srgbClr val="525252"/>
                        </a:solidFill>
                        <a:highlight>
                          <a:srgbClr val="CDE1F3"/>
                        </a:highlight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525252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 sz="900" u="none" cap="none" strike="noStrike">
                        <a:solidFill>
                          <a:srgbClr val="525252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3350" marB="0" marR="0" marL="0">
                    <a:solidFill>
                      <a:srgbClr val="CDE1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95,2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EDE2D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278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9,4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DAC1B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525252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1,16</a:t>
                      </a:r>
                      <a:endParaRPr sz="800" u="none" cap="none" strike="noStrike">
                        <a:solidFill>
                          <a:srgbClr val="525252"/>
                        </a:solidFill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EDE2D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41"/>
          <p:cNvSpPr txBox="1"/>
          <p:nvPr>
            <p:ph type="title"/>
          </p:nvPr>
        </p:nvSpPr>
        <p:spPr>
          <a:xfrm>
            <a:off x="2293127" y="254225"/>
            <a:ext cx="4691100" cy="699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IF YOU WANT TO MODIFY </a:t>
            </a:r>
            <a:r>
              <a:rPr lang="en-US" u="sng">
                <a:solidFill>
                  <a:srgbClr val="DAC1B6"/>
                </a:solidFill>
              </a:rPr>
              <a:t>THIS GRAPH</a:t>
            </a:r>
            <a:r>
              <a:rPr lang="en-US"/>
              <a:t>, CLICK ON IT, FOLLOW THE LINK, CHANGE THE DATA AND REPLACE IT</a:t>
            </a:r>
            <a:endParaRPr/>
          </a:p>
        </p:txBody>
      </p:sp>
      <p:pic>
        <p:nvPicPr>
          <p:cNvPr id="380" name="Google Shape;380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141962" y="1513050"/>
            <a:ext cx="5064627" cy="31283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42"/>
          <p:cNvSpPr txBox="1"/>
          <p:nvPr>
            <p:ph type="title"/>
          </p:nvPr>
        </p:nvSpPr>
        <p:spPr>
          <a:xfrm>
            <a:off x="552729" y="511049"/>
            <a:ext cx="6435900" cy="231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</a:t>
            </a:r>
            <a:r>
              <a:rPr lang="en-US">
                <a:solidFill>
                  <a:srgbClr val="DAC1B6"/>
                </a:solidFill>
              </a:rPr>
              <a:t>MAP</a:t>
            </a:r>
            <a:endParaRPr>
              <a:solidFill>
                <a:srgbClr val="DAC1B6"/>
              </a:solidFill>
            </a:endParaRPr>
          </a:p>
        </p:txBody>
      </p:sp>
      <p:grpSp>
        <p:nvGrpSpPr>
          <p:cNvPr id="386" name="Google Shape;386;p42"/>
          <p:cNvGrpSpPr/>
          <p:nvPr/>
        </p:nvGrpSpPr>
        <p:grpSpPr>
          <a:xfrm>
            <a:off x="4124574" y="2039894"/>
            <a:ext cx="4483806" cy="2598042"/>
            <a:chOff x="1397225" y="1410350"/>
            <a:chExt cx="4786300" cy="2774500"/>
          </a:xfrm>
        </p:grpSpPr>
        <p:grpSp>
          <p:nvGrpSpPr>
            <p:cNvPr id="387" name="Google Shape;387;p4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8" name="Google Shape;388;p4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389" name="Google Shape;389;p4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" name="Google Shape;390;p4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91" name="Google Shape;391;p4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grpSp>
            <p:nvGrpSpPr>
              <p:cNvPr id="392" name="Google Shape;392;p4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93" name="Google Shape;393;p4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</p:sp>
            <p:sp>
              <p:nvSpPr>
                <p:cNvPr id="394" name="Google Shape;394;p4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4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" name="Google Shape;396;p4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" name="Google Shape;397;p4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CDE1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" name="Google Shape;398;p4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9" name="Google Shape;399;p4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00" name="Google Shape;400;p4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01" name="Google Shape;401;p4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" name="Google Shape;402;p4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03" name="Google Shape;403;p4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04" name="Google Shape;404;p4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4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4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4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9" name="Google Shape;409;p4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10" name="Google Shape;410;p4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</p:grpSp>
        <p:grpSp>
          <p:nvGrpSpPr>
            <p:cNvPr id="412" name="Google Shape;412;p4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13" name="Google Shape;413;p4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4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15" name="Google Shape;415;p4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</p:grpSp>
        <p:grpSp>
          <p:nvGrpSpPr>
            <p:cNvPr id="416" name="Google Shape;416;p4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17" name="Google Shape;417;p4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4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</p:grpSp>
        <p:grpSp>
          <p:nvGrpSpPr>
            <p:cNvPr id="419" name="Google Shape;419;p4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20" name="Google Shape;420;p4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21" name="Google Shape;421;p4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2" name="Google Shape;422;p4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23" name="Google Shape;423;p4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grpSp>
            <p:nvGrpSpPr>
              <p:cNvPr id="424" name="Google Shape;424;p4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25" name="Google Shape;425;p4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" name="Google Shape;426;p4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9F9F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7" name="Google Shape;427;p4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28" name="Google Shape;428;p4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29" name="Google Shape;429;p4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BD0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" name="Google Shape;430;p4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31" name="Google Shape;431;p4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32" name="Google Shape;432;p4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" name="Google Shape;433;p4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34" name="Google Shape;434;p4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</p:sp>
          <p:sp>
            <p:nvSpPr>
              <p:cNvPr id="435" name="Google Shape;435;p4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6" name="Google Shape;436;p4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" name="Google Shape;439;p4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40" name="Google Shape;440;p4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4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4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4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4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4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4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4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4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4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4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4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4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4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4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6" name="Google Shape;456;p4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FD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8" name="Google Shape;478;p4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79" name="Google Shape;479;p4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4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" name="Google Shape;481;p4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2" name="Google Shape;482;p4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83" name="Google Shape;483;p4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4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4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4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7" name="Google Shape;487;p4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4" name="Google Shape;494;p4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95" name="Google Shape;495;p4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4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4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9" name="Google Shape;499;p4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8" name="Google Shape;528;p4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29" name="Google Shape;529;p4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4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1" name="Google Shape;531;p4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EFD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2" name="Google Shape;532;p4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33" name="Google Shape;533;p4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4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" name="Google Shape;535;p4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36" name="Google Shape;536;p4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4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8" name="Google Shape;538;p4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BD0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6" name="Google Shape;546;p4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47" name="Google Shape;547;p4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4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4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4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1" name="Google Shape;551;p4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DAC1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9" name="Google Shape;559;p4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60" name="Google Shape;560;p4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4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4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4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4" name="Google Shape;564;p4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DAC1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EFD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6" name="Google Shape;606;p4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07" name="Google Shape;607;p4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4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9F9F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9" name="Google Shape;609;p4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9F9F9F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" name="Google Shape;644;p42"/>
          <p:cNvSpPr txBox="1"/>
          <p:nvPr/>
        </p:nvSpPr>
        <p:spPr>
          <a:xfrm>
            <a:off x="569625" y="2255477"/>
            <a:ext cx="28977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BBD0C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200">
              <a:solidFill>
                <a:srgbClr val="BBD0C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45" name="Google Shape;645;p42"/>
          <p:cNvSpPr txBox="1"/>
          <p:nvPr/>
        </p:nvSpPr>
        <p:spPr>
          <a:xfrm>
            <a:off x="569650" y="4091925"/>
            <a:ext cx="2897700" cy="6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EFD9D1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200">
              <a:solidFill>
                <a:srgbClr val="EFD9D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46" name="Google Shape;646;p42"/>
          <p:cNvSpPr txBox="1"/>
          <p:nvPr/>
        </p:nvSpPr>
        <p:spPr>
          <a:xfrm>
            <a:off x="569525" y="3474425"/>
            <a:ext cx="2897700" cy="6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DAC1B6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200">
              <a:solidFill>
                <a:srgbClr val="DAC1B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 and is only a bit larger than our Moon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47" name="Google Shape;647;p42"/>
          <p:cNvSpPr txBox="1"/>
          <p:nvPr/>
        </p:nvSpPr>
        <p:spPr>
          <a:xfrm>
            <a:off x="569625" y="2858725"/>
            <a:ext cx="2897700" cy="53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92A08C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200">
              <a:solidFill>
                <a:srgbClr val="92A0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hot. It’s full of iron oxide dust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" name="Google Shape;652;p43"/>
          <p:cNvSpPr txBox="1"/>
          <p:nvPr>
            <p:ph type="title"/>
          </p:nvPr>
        </p:nvSpPr>
        <p:spPr>
          <a:xfrm>
            <a:off x="552729" y="511049"/>
            <a:ext cx="6435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</a:t>
            </a:r>
            <a:r>
              <a:rPr lang="en-US">
                <a:solidFill>
                  <a:srgbClr val="DAC1B6"/>
                </a:solidFill>
              </a:rPr>
              <a:t>TIMELINE </a:t>
            </a:r>
            <a:r>
              <a:rPr lang="en-US"/>
              <a:t>ALWAYS WORKS FINE</a:t>
            </a:r>
            <a:endParaRPr/>
          </a:p>
        </p:txBody>
      </p:sp>
      <p:cxnSp>
        <p:nvCxnSpPr>
          <p:cNvPr id="653" name="Google Shape;653;p43"/>
          <p:cNvCxnSpPr/>
          <p:nvPr/>
        </p:nvCxnSpPr>
        <p:spPr>
          <a:xfrm>
            <a:off x="-26038" y="2825771"/>
            <a:ext cx="9235800" cy="0"/>
          </a:xfrm>
          <a:prstGeom prst="straightConnector1">
            <a:avLst/>
          </a:prstGeom>
          <a:noFill/>
          <a:ln cap="flat" cmpd="sng" w="19050">
            <a:solidFill>
              <a:srgbClr val="52525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54" name="Google Shape;654;p43"/>
          <p:cNvSpPr/>
          <p:nvPr/>
        </p:nvSpPr>
        <p:spPr>
          <a:xfrm rot="10800000">
            <a:off x="1799462" y="2719871"/>
            <a:ext cx="122400" cy="105900"/>
          </a:xfrm>
          <a:prstGeom prst="triangle">
            <a:avLst>
              <a:gd fmla="val 50000" name="adj"/>
            </a:avLst>
          </a:prstGeom>
          <a:solidFill>
            <a:srgbClr val="525252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" name="Google Shape;655;p43"/>
          <p:cNvSpPr/>
          <p:nvPr/>
        </p:nvSpPr>
        <p:spPr>
          <a:xfrm>
            <a:off x="3155020" y="2825771"/>
            <a:ext cx="122400" cy="105900"/>
          </a:xfrm>
          <a:prstGeom prst="triangle">
            <a:avLst>
              <a:gd fmla="val 50000" name="adj"/>
            </a:avLst>
          </a:prstGeom>
          <a:solidFill>
            <a:srgbClr val="525252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" name="Google Shape;656;p43"/>
          <p:cNvSpPr/>
          <p:nvPr/>
        </p:nvSpPr>
        <p:spPr>
          <a:xfrm rot="10800000">
            <a:off x="4510874" y="2719871"/>
            <a:ext cx="122400" cy="105900"/>
          </a:xfrm>
          <a:prstGeom prst="triangle">
            <a:avLst>
              <a:gd fmla="val 50000" name="adj"/>
            </a:avLst>
          </a:prstGeom>
          <a:solidFill>
            <a:srgbClr val="525252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" name="Google Shape;657;p43"/>
          <p:cNvSpPr/>
          <p:nvPr/>
        </p:nvSpPr>
        <p:spPr>
          <a:xfrm>
            <a:off x="5866432" y="2825771"/>
            <a:ext cx="122400" cy="105900"/>
          </a:xfrm>
          <a:prstGeom prst="triangle">
            <a:avLst>
              <a:gd fmla="val 50000" name="adj"/>
            </a:avLst>
          </a:prstGeom>
          <a:solidFill>
            <a:srgbClr val="525252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" name="Google Shape;658;p43"/>
          <p:cNvSpPr/>
          <p:nvPr/>
        </p:nvSpPr>
        <p:spPr>
          <a:xfrm rot="10800000">
            <a:off x="7222285" y="2719871"/>
            <a:ext cx="122400" cy="105900"/>
          </a:xfrm>
          <a:prstGeom prst="triangle">
            <a:avLst>
              <a:gd fmla="val 50000" name="adj"/>
            </a:avLst>
          </a:prstGeom>
          <a:solidFill>
            <a:srgbClr val="525252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" name="Google Shape;659;p43"/>
          <p:cNvSpPr txBox="1"/>
          <p:nvPr/>
        </p:nvSpPr>
        <p:spPr>
          <a:xfrm>
            <a:off x="956975" y="1847675"/>
            <a:ext cx="1807500" cy="678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DAC1B6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 sz="1100">
              <a:solidFill>
                <a:srgbClr val="DAC1B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 and is only a bit larger than our Moon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60" name="Google Shape;660;p43"/>
          <p:cNvSpPr txBox="1"/>
          <p:nvPr/>
        </p:nvSpPr>
        <p:spPr>
          <a:xfrm>
            <a:off x="2181424" y="3181025"/>
            <a:ext cx="2070000" cy="678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EFD9D1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 sz="1100">
              <a:solidFill>
                <a:srgbClr val="EFD9D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88900" lvl="0" marL="12700" marR="0" rtl="0" algn="ctr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 cold place, not hot. The planet is full of iron oxide dust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61" name="Google Shape;661;p43"/>
          <p:cNvSpPr txBox="1"/>
          <p:nvPr/>
        </p:nvSpPr>
        <p:spPr>
          <a:xfrm>
            <a:off x="3980225" y="1847675"/>
            <a:ext cx="1183500" cy="678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92A08C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 sz="1100">
              <a:solidFill>
                <a:srgbClr val="92A0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The Sun is the star at the center of the Solar System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62" name="Google Shape;662;p43"/>
          <p:cNvSpPr txBox="1"/>
          <p:nvPr/>
        </p:nvSpPr>
        <p:spPr>
          <a:xfrm>
            <a:off x="6660900" y="1847675"/>
            <a:ext cx="1183500" cy="622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CDE1F3"/>
                </a:solidFill>
                <a:latin typeface="Oswald"/>
                <a:ea typeface="Oswald"/>
                <a:cs typeface="Oswald"/>
                <a:sym typeface="Oswald"/>
              </a:rPr>
              <a:t>DAY 5</a:t>
            </a:r>
            <a:endParaRPr sz="1100">
              <a:solidFill>
                <a:srgbClr val="CDE1F3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Jupiter is the biggest planet in our Solar System</a:t>
            </a:r>
            <a:endParaRPr sz="10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63" name="Google Shape;663;p43"/>
          <p:cNvSpPr txBox="1"/>
          <p:nvPr/>
        </p:nvSpPr>
        <p:spPr>
          <a:xfrm>
            <a:off x="5319625" y="3181025"/>
            <a:ext cx="1216200" cy="678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EFD9D1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 sz="1100">
              <a:solidFill>
                <a:srgbClr val="EFD9D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88900" lvl="0" marL="12700" marR="0" rtl="0" algn="ctr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SzPts val="1100"/>
              <a:buNone/>
            </a:pPr>
            <a:r>
              <a:rPr lang="en-US" sz="10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</a:t>
            </a:r>
            <a:endParaRPr sz="10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7" name="Shape 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" name="Google Shape;668;p44"/>
          <p:cNvSpPr txBox="1"/>
          <p:nvPr>
            <p:ph type="title"/>
          </p:nvPr>
        </p:nvSpPr>
        <p:spPr>
          <a:xfrm>
            <a:off x="552729" y="511049"/>
            <a:ext cx="6435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HOW ABOUT THE </a:t>
            </a:r>
            <a:r>
              <a:rPr lang="en-US">
                <a:solidFill>
                  <a:srgbClr val="DAC1B6"/>
                </a:solidFill>
              </a:rPr>
              <a:t>PERCENTAGES</a:t>
            </a:r>
            <a:r>
              <a:rPr lang="en-US"/>
              <a:t>?</a:t>
            </a:r>
            <a:endParaRPr/>
          </a:p>
        </p:txBody>
      </p:sp>
      <p:grpSp>
        <p:nvGrpSpPr>
          <p:cNvPr id="669" name="Google Shape;669;p44"/>
          <p:cNvGrpSpPr/>
          <p:nvPr/>
        </p:nvGrpSpPr>
        <p:grpSpPr>
          <a:xfrm>
            <a:off x="2840697" y="2479215"/>
            <a:ext cx="3720594" cy="1305087"/>
            <a:chOff x="2840697" y="2479215"/>
            <a:chExt cx="3720594" cy="1305087"/>
          </a:xfrm>
        </p:grpSpPr>
        <p:grpSp>
          <p:nvGrpSpPr>
            <p:cNvPr id="670" name="Google Shape;670;p44"/>
            <p:cNvGrpSpPr/>
            <p:nvPr/>
          </p:nvGrpSpPr>
          <p:grpSpPr>
            <a:xfrm rot="-5400000">
              <a:off x="3630529" y="2621591"/>
              <a:ext cx="1255633" cy="1069788"/>
              <a:chOff x="7919812" y="3075014"/>
              <a:chExt cx="2381250" cy="2029574"/>
            </a:xfrm>
          </p:grpSpPr>
          <p:sp>
            <p:nvSpPr>
              <p:cNvPr id="671" name="Google Shape;671;p44"/>
              <p:cNvSpPr/>
              <p:nvPr/>
            </p:nvSpPr>
            <p:spPr>
              <a:xfrm rot="5400000">
                <a:off x="8320187" y="3075014"/>
                <a:ext cx="1677000" cy="1677000"/>
              </a:xfrm>
              <a:prstGeom prst="ellipse">
                <a:avLst/>
              </a:prstGeom>
              <a:noFill/>
              <a:ln cap="flat" cmpd="sng" w="762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44"/>
              <p:cNvSpPr/>
              <p:nvPr/>
            </p:nvSpPr>
            <p:spPr>
              <a:xfrm rot="5400000">
                <a:off x="8514331" y="3317857"/>
                <a:ext cx="1192213" cy="2381250"/>
              </a:xfrm>
              <a:custGeom>
                <a:rect b="b" l="l" r="r" t="t"/>
                <a:pathLst>
                  <a:path extrusionOk="0" h="1500" w="751">
                    <a:moveTo>
                      <a:pt x="0" y="0"/>
                    </a:moveTo>
                    <a:lnTo>
                      <a:pt x="0" y="452"/>
                    </a:lnTo>
                    <a:lnTo>
                      <a:pt x="0" y="452"/>
                    </a:lnTo>
                    <a:lnTo>
                      <a:pt x="30" y="454"/>
                    </a:lnTo>
                    <a:lnTo>
                      <a:pt x="60" y="458"/>
                    </a:lnTo>
                    <a:lnTo>
                      <a:pt x="88" y="466"/>
                    </a:lnTo>
                    <a:lnTo>
                      <a:pt x="116" y="476"/>
                    </a:lnTo>
                    <a:lnTo>
                      <a:pt x="142" y="488"/>
                    </a:lnTo>
                    <a:lnTo>
                      <a:pt x="166" y="504"/>
                    </a:lnTo>
                    <a:lnTo>
                      <a:pt x="191" y="520"/>
                    </a:lnTo>
                    <a:lnTo>
                      <a:pt x="213" y="540"/>
                    </a:lnTo>
                    <a:lnTo>
                      <a:pt x="231" y="560"/>
                    </a:lnTo>
                    <a:lnTo>
                      <a:pt x="249" y="584"/>
                    </a:lnTo>
                    <a:lnTo>
                      <a:pt x="263" y="608"/>
                    </a:lnTo>
                    <a:lnTo>
                      <a:pt x="275" y="634"/>
                    </a:lnTo>
                    <a:lnTo>
                      <a:pt x="287" y="662"/>
                    </a:lnTo>
                    <a:lnTo>
                      <a:pt x="293" y="690"/>
                    </a:lnTo>
                    <a:lnTo>
                      <a:pt x="297" y="720"/>
                    </a:lnTo>
                    <a:lnTo>
                      <a:pt x="299" y="750"/>
                    </a:lnTo>
                    <a:lnTo>
                      <a:pt x="299" y="750"/>
                    </a:lnTo>
                    <a:lnTo>
                      <a:pt x="297" y="782"/>
                    </a:lnTo>
                    <a:lnTo>
                      <a:pt x="293" y="810"/>
                    </a:lnTo>
                    <a:lnTo>
                      <a:pt x="287" y="840"/>
                    </a:lnTo>
                    <a:lnTo>
                      <a:pt x="275" y="866"/>
                    </a:lnTo>
                    <a:lnTo>
                      <a:pt x="263" y="892"/>
                    </a:lnTo>
                    <a:lnTo>
                      <a:pt x="249" y="918"/>
                    </a:lnTo>
                    <a:lnTo>
                      <a:pt x="231" y="940"/>
                    </a:lnTo>
                    <a:lnTo>
                      <a:pt x="213" y="962"/>
                    </a:lnTo>
                    <a:lnTo>
                      <a:pt x="191" y="980"/>
                    </a:lnTo>
                    <a:lnTo>
                      <a:pt x="166" y="998"/>
                    </a:lnTo>
                    <a:lnTo>
                      <a:pt x="142" y="1012"/>
                    </a:lnTo>
                    <a:lnTo>
                      <a:pt x="116" y="1026"/>
                    </a:lnTo>
                    <a:lnTo>
                      <a:pt x="88" y="1036"/>
                    </a:lnTo>
                    <a:lnTo>
                      <a:pt x="60" y="1042"/>
                    </a:lnTo>
                    <a:lnTo>
                      <a:pt x="30" y="1048"/>
                    </a:lnTo>
                    <a:lnTo>
                      <a:pt x="0" y="1048"/>
                    </a:lnTo>
                    <a:lnTo>
                      <a:pt x="0" y="1500"/>
                    </a:lnTo>
                    <a:lnTo>
                      <a:pt x="0" y="1500"/>
                    </a:lnTo>
                    <a:lnTo>
                      <a:pt x="38" y="1500"/>
                    </a:lnTo>
                    <a:lnTo>
                      <a:pt x="76" y="1496"/>
                    </a:lnTo>
                    <a:lnTo>
                      <a:pt x="114" y="1492"/>
                    </a:lnTo>
                    <a:lnTo>
                      <a:pt x="152" y="1486"/>
                    </a:lnTo>
                    <a:lnTo>
                      <a:pt x="189" y="1476"/>
                    </a:lnTo>
                    <a:lnTo>
                      <a:pt x="223" y="1466"/>
                    </a:lnTo>
                    <a:lnTo>
                      <a:pt x="259" y="1454"/>
                    </a:lnTo>
                    <a:lnTo>
                      <a:pt x="293" y="1442"/>
                    </a:lnTo>
                    <a:lnTo>
                      <a:pt x="327" y="1426"/>
                    </a:lnTo>
                    <a:lnTo>
                      <a:pt x="359" y="1410"/>
                    </a:lnTo>
                    <a:lnTo>
                      <a:pt x="389" y="1392"/>
                    </a:lnTo>
                    <a:lnTo>
                      <a:pt x="421" y="1372"/>
                    </a:lnTo>
                    <a:lnTo>
                      <a:pt x="449" y="1352"/>
                    </a:lnTo>
                    <a:lnTo>
                      <a:pt x="477" y="1330"/>
                    </a:lnTo>
                    <a:lnTo>
                      <a:pt x="505" y="1306"/>
                    </a:lnTo>
                    <a:lnTo>
                      <a:pt x="531" y="1280"/>
                    </a:lnTo>
                    <a:lnTo>
                      <a:pt x="557" y="1254"/>
                    </a:lnTo>
                    <a:lnTo>
                      <a:pt x="579" y="1228"/>
                    </a:lnTo>
                    <a:lnTo>
                      <a:pt x="601" y="1200"/>
                    </a:lnTo>
                    <a:lnTo>
                      <a:pt x="623" y="1170"/>
                    </a:lnTo>
                    <a:lnTo>
                      <a:pt x="643" y="1140"/>
                    </a:lnTo>
                    <a:lnTo>
                      <a:pt x="661" y="1108"/>
                    </a:lnTo>
                    <a:lnTo>
                      <a:pt x="677" y="1076"/>
                    </a:lnTo>
                    <a:lnTo>
                      <a:pt x="691" y="1042"/>
                    </a:lnTo>
                    <a:lnTo>
                      <a:pt x="705" y="1008"/>
                    </a:lnTo>
                    <a:lnTo>
                      <a:pt x="717" y="974"/>
                    </a:lnTo>
                    <a:lnTo>
                      <a:pt x="727" y="938"/>
                    </a:lnTo>
                    <a:lnTo>
                      <a:pt x="735" y="902"/>
                    </a:lnTo>
                    <a:lnTo>
                      <a:pt x="743" y="864"/>
                    </a:lnTo>
                    <a:lnTo>
                      <a:pt x="747" y="828"/>
                    </a:lnTo>
                    <a:lnTo>
                      <a:pt x="749" y="790"/>
                    </a:lnTo>
                    <a:lnTo>
                      <a:pt x="751" y="750"/>
                    </a:lnTo>
                    <a:lnTo>
                      <a:pt x="751" y="750"/>
                    </a:lnTo>
                    <a:lnTo>
                      <a:pt x="749" y="712"/>
                    </a:lnTo>
                    <a:lnTo>
                      <a:pt x="747" y="674"/>
                    </a:lnTo>
                    <a:lnTo>
                      <a:pt x="743" y="636"/>
                    </a:lnTo>
                    <a:lnTo>
                      <a:pt x="735" y="600"/>
                    </a:lnTo>
                    <a:lnTo>
                      <a:pt x="727" y="564"/>
                    </a:lnTo>
                    <a:lnTo>
                      <a:pt x="717" y="528"/>
                    </a:lnTo>
                    <a:lnTo>
                      <a:pt x="705" y="492"/>
                    </a:lnTo>
                    <a:lnTo>
                      <a:pt x="691" y="458"/>
                    </a:lnTo>
                    <a:lnTo>
                      <a:pt x="677" y="426"/>
                    </a:lnTo>
                    <a:lnTo>
                      <a:pt x="661" y="394"/>
                    </a:lnTo>
                    <a:lnTo>
                      <a:pt x="643" y="362"/>
                    </a:lnTo>
                    <a:lnTo>
                      <a:pt x="623" y="332"/>
                    </a:lnTo>
                    <a:lnTo>
                      <a:pt x="601" y="302"/>
                    </a:lnTo>
                    <a:lnTo>
                      <a:pt x="579" y="274"/>
                    </a:lnTo>
                    <a:lnTo>
                      <a:pt x="557" y="246"/>
                    </a:lnTo>
                    <a:lnTo>
                      <a:pt x="531" y="220"/>
                    </a:lnTo>
                    <a:lnTo>
                      <a:pt x="505" y="196"/>
                    </a:lnTo>
                    <a:lnTo>
                      <a:pt x="477" y="172"/>
                    </a:lnTo>
                    <a:lnTo>
                      <a:pt x="449" y="150"/>
                    </a:lnTo>
                    <a:lnTo>
                      <a:pt x="421" y="128"/>
                    </a:lnTo>
                    <a:lnTo>
                      <a:pt x="389" y="110"/>
                    </a:lnTo>
                    <a:lnTo>
                      <a:pt x="359" y="92"/>
                    </a:lnTo>
                    <a:lnTo>
                      <a:pt x="327" y="74"/>
                    </a:lnTo>
                    <a:lnTo>
                      <a:pt x="293" y="60"/>
                    </a:lnTo>
                    <a:lnTo>
                      <a:pt x="259" y="46"/>
                    </a:lnTo>
                    <a:lnTo>
                      <a:pt x="223" y="34"/>
                    </a:lnTo>
                    <a:lnTo>
                      <a:pt x="189" y="24"/>
                    </a:lnTo>
                    <a:lnTo>
                      <a:pt x="152" y="16"/>
                    </a:lnTo>
                    <a:lnTo>
                      <a:pt x="114" y="10"/>
                    </a:lnTo>
                    <a:lnTo>
                      <a:pt x="76" y="4"/>
                    </a:lnTo>
                    <a:lnTo>
                      <a:pt x="38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D0CF">
                  <a:alpha val="7346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73" name="Google Shape;673;p44"/>
            <p:cNvGrpSpPr/>
            <p:nvPr/>
          </p:nvGrpSpPr>
          <p:grpSpPr>
            <a:xfrm>
              <a:off x="4418672" y="2521603"/>
              <a:ext cx="1255994" cy="1255633"/>
              <a:chOff x="7742375" y="4568913"/>
              <a:chExt cx="2382838" cy="2381250"/>
            </a:xfrm>
          </p:grpSpPr>
          <p:sp>
            <p:nvSpPr>
              <p:cNvPr id="674" name="Google Shape;674;p44"/>
              <p:cNvSpPr/>
              <p:nvPr/>
            </p:nvSpPr>
            <p:spPr>
              <a:xfrm>
                <a:off x="8095650" y="4880152"/>
                <a:ext cx="1677000" cy="1677000"/>
              </a:xfrm>
              <a:prstGeom prst="ellipse">
                <a:avLst/>
              </a:prstGeom>
              <a:noFill/>
              <a:ln cap="flat" cmpd="sng" w="762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44"/>
              <p:cNvSpPr/>
              <p:nvPr/>
            </p:nvSpPr>
            <p:spPr>
              <a:xfrm>
                <a:off x="7742375" y="4568913"/>
                <a:ext cx="2382838" cy="2381250"/>
              </a:xfrm>
              <a:custGeom>
                <a:rect b="b" l="l" r="r" t="t"/>
                <a:pathLst>
                  <a:path extrusionOk="0" h="1500" w="1501">
                    <a:moveTo>
                      <a:pt x="751" y="0"/>
                    </a:moveTo>
                    <a:lnTo>
                      <a:pt x="751" y="452"/>
                    </a:lnTo>
                    <a:lnTo>
                      <a:pt x="751" y="452"/>
                    </a:lnTo>
                    <a:lnTo>
                      <a:pt x="781" y="454"/>
                    </a:lnTo>
                    <a:lnTo>
                      <a:pt x="811" y="458"/>
                    </a:lnTo>
                    <a:lnTo>
                      <a:pt x="839" y="464"/>
                    </a:lnTo>
                    <a:lnTo>
                      <a:pt x="867" y="476"/>
                    </a:lnTo>
                    <a:lnTo>
                      <a:pt x="893" y="488"/>
                    </a:lnTo>
                    <a:lnTo>
                      <a:pt x="917" y="502"/>
                    </a:lnTo>
                    <a:lnTo>
                      <a:pt x="941" y="520"/>
                    </a:lnTo>
                    <a:lnTo>
                      <a:pt x="963" y="538"/>
                    </a:lnTo>
                    <a:lnTo>
                      <a:pt x="981" y="560"/>
                    </a:lnTo>
                    <a:lnTo>
                      <a:pt x="999" y="584"/>
                    </a:lnTo>
                    <a:lnTo>
                      <a:pt x="1013" y="608"/>
                    </a:lnTo>
                    <a:lnTo>
                      <a:pt x="1025" y="634"/>
                    </a:lnTo>
                    <a:lnTo>
                      <a:pt x="1037" y="662"/>
                    </a:lnTo>
                    <a:lnTo>
                      <a:pt x="1043" y="690"/>
                    </a:lnTo>
                    <a:lnTo>
                      <a:pt x="1047" y="720"/>
                    </a:lnTo>
                    <a:lnTo>
                      <a:pt x="1049" y="750"/>
                    </a:lnTo>
                    <a:lnTo>
                      <a:pt x="1049" y="750"/>
                    </a:lnTo>
                    <a:lnTo>
                      <a:pt x="1047" y="780"/>
                    </a:lnTo>
                    <a:lnTo>
                      <a:pt x="1043" y="810"/>
                    </a:lnTo>
                    <a:lnTo>
                      <a:pt x="1037" y="838"/>
                    </a:lnTo>
                    <a:lnTo>
                      <a:pt x="1025" y="866"/>
                    </a:lnTo>
                    <a:lnTo>
                      <a:pt x="1013" y="892"/>
                    </a:lnTo>
                    <a:lnTo>
                      <a:pt x="999" y="916"/>
                    </a:lnTo>
                    <a:lnTo>
                      <a:pt x="981" y="940"/>
                    </a:lnTo>
                    <a:lnTo>
                      <a:pt x="963" y="962"/>
                    </a:lnTo>
                    <a:lnTo>
                      <a:pt x="941" y="980"/>
                    </a:lnTo>
                    <a:lnTo>
                      <a:pt x="917" y="998"/>
                    </a:lnTo>
                    <a:lnTo>
                      <a:pt x="893" y="1012"/>
                    </a:lnTo>
                    <a:lnTo>
                      <a:pt x="867" y="1024"/>
                    </a:lnTo>
                    <a:lnTo>
                      <a:pt x="839" y="1036"/>
                    </a:lnTo>
                    <a:lnTo>
                      <a:pt x="811" y="1042"/>
                    </a:lnTo>
                    <a:lnTo>
                      <a:pt x="781" y="1046"/>
                    </a:lnTo>
                    <a:lnTo>
                      <a:pt x="751" y="1048"/>
                    </a:lnTo>
                    <a:lnTo>
                      <a:pt x="751" y="1048"/>
                    </a:lnTo>
                    <a:lnTo>
                      <a:pt x="721" y="1046"/>
                    </a:lnTo>
                    <a:lnTo>
                      <a:pt x="691" y="1042"/>
                    </a:lnTo>
                    <a:lnTo>
                      <a:pt x="663" y="1036"/>
                    </a:lnTo>
                    <a:lnTo>
                      <a:pt x="635" y="1024"/>
                    </a:lnTo>
                    <a:lnTo>
                      <a:pt x="609" y="1012"/>
                    </a:lnTo>
                    <a:lnTo>
                      <a:pt x="585" y="998"/>
                    </a:lnTo>
                    <a:lnTo>
                      <a:pt x="560" y="980"/>
                    </a:lnTo>
                    <a:lnTo>
                      <a:pt x="538" y="962"/>
                    </a:lnTo>
                    <a:lnTo>
                      <a:pt x="520" y="940"/>
                    </a:lnTo>
                    <a:lnTo>
                      <a:pt x="502" y="916"/>
                    </a:lnTo>
                    <a:lnTo>
                      <a:pt x="488" y="892"/>
                    </a:lnTo>
                    <a:lnTo>
                      <a:pt x="476" y="866"/>
                    </a:lnTo>
                    <a:lnTo>
                      <a:pt x="464" y="838"/>
                    </a:lnTo>
                    <a:lnTo>
                      <a:pt x="458" y="810"/>
                    </a:lnTo>
                    <a:lnTo>
                      <a:pt x="454" y="780"/>
                    </a:lnTo>
                    <a:lnTo>
                      <a:pt x="452" y="750"/>
                    </a:lnTo>
                    <a:lnTo>
                      <a:pt x="0" y="750"/>
                    </a:lnTo>
                    <a:lnTo>
                      <a:pt x="0" y="750"/>
                    </a:lnTo>
                    <a:lnTo>
                      <a:pt x="2" y="788"/>
                    </a:lnTo>
                    <a:lnTo>
                      <a:pt x="4" y="826"/>
                    </a:lnTo>
                    <a:lnTo>
                      <a:pt x="8" y="864"/>
                    </a:lnTo>
                    <a:lnTo>
                      <a:pt x="16" y="902"/>
                    </a:lnTo>
                    <a:lnTo>
                      <a:pt x="24" y="938"/>
                    </a:lnTo>
                    <a:lnTo>
                      <a:pt x="34" y="972"/>
                    </a:lnTo>
                    <a:lnTo>
                      <a:pt x="46" y="1008"/>
                    </a:lnTo>
                    <a:lnTo>
                      <a:pt x="60" y="1042"/>
                    </a:lnTo>
                    <a:lnTo>
                      <a:pt x="74" y="1076"/>
                    </a:lnTo>
                    <a:lnTo>
                      <a:pt x="90" y="1108"/>
                    </a:lnTo>
                    <a:lnTo>
                      <a:pt x="108" y="1138"/>
                    </a:lnTo>
                    <a:lnTo>
                      <a:pt x="128" y="1170"/>
                    </a:lnTo>
                    <a:lnTo>
                      <a:pt x="150" y="1198"/>
                    </a:lnTo>
                    <a:lnTo>
                      <a:pt x="172" y="1226"/>
                    </a:lnTo>
                    <a:lnTo>
                      <a:pt x="194" y="1254"/>
                    </a:lnTo>
                    <a:lnTo>
                      <a:pt x="220" y="1280"/>
                    </a:lnTo>
                    <a:lnTo>
                      <a:pt x="246" y="1306"/>
                    </a:lnTo>
                    <a:lnTo>
                      <a:pt x="274" y="1328"/>
                    </a:lnTo>
                    <a:lnTo>
                      <a:pt x="302" y="1350"/>
                    </a:lnTo>
                    <a:lnTo>
                      <a:pt x="330" y="1372"/>
                    </a:lnTo>
                    <a:lnTo>
                      <a:pt x="362" y="1392"/>
                    </a:lnTo>
                    <a:lnTo>
                      <a:pt x="392" y="1410"/>
                    </a:lnTo>
                    <a:lnTo>
                      <a:pt x="424" y="1426"/>
                    </a:lnTo>
                    <a:lnTo>
                      <a:pt x="458" y="1440"/>
                    </a:lnTo>
                    <a:lnTo>
                      <a:pt x="492" y="1454"/>
                    </a:lnTo>
                    <a:lnTo>
                      <a:pt x="528" y="1466"/>
                    </a:lnTo>
                    <a:lnTo>
                      <a:pt x="562" y="1476"/>
                    </a:lnTo>
                    <a:lnTo>
                      <a:pt x="599" y="1484"/>
                    </a:lnTo>
                    <a:lnTo>
                      <a:pt x="637" y="1492"/>
                    </a:lnTo>
                    <a:lnTo>
                      <a:pt x="675" y="1496"/>
                    </a:lnTo>
                    <a:lnTo>
                      <a:pt x="713" y="1498"/>
                    </a:lnTo>
                    <a:lnTo>
                      <a:pt x="751" y="1500"/>
                    </a:lnTo>
                    <a:lnTo>
                      <a:pt x="751" y="1500"/>
                    </a:lnTo>
                    <a:lnTo>
                      <a:pt x="789" y="1498"/>
                    </a:lnTo>
                    <a:lnTo>
                      <a:pt x="827" y="1496"/>
                    </a:lnTo>
                    <a:lnTo>
                      <a:pt x="865" y="1492"/>
                    </a:lnTo>
                    <a:lnTo>
                      <a:pt x="903" y="1484"/>
                    </a:lnTo>
                    <a:lnTo>
                      <a:pt x="939" y="1476"/>
                    </a:lnTo>
                    <a:lnTo>
                      <a:pt x="973" y="1466"/>
                    </a:lnTo>
                    <a:lnTo>
                      <a:pt x="1009" y="1454"/>
                    </a:lnTo>
                    <a:lnTo>
                      <a:pt x="1043" y="1440"/>
                    </a:lnTo>
                    <a:lnTo>
                      <a:pt x="1077" y="1426"/>
                    </a:lnTo>
                    <a:lnTo>
                      <a:pt x="1109" y="1410"/>
                    </a:lnTo>
                    <a:lnTo>
                      <a:pt x="1139" y="1392"/>
                    </a:lnTo>
                    <a:lnTo>
                      <a:pt x="1171" y="1372"/>
                    </a:lnTo>
                    <a:lnTo>
                      <a:pt x="1199" y="1350"/>
                    </a:lnTo>
                    <a:lnTo>
                      <a:pt x="1227" y="1328"/>
                    </a:lnTo>
                    <a:lnTo>
                      <a:pt x="1255" y="1306"/>
                    </a:lnTo>
                    <a:lnTo>
                      <a:pt x="1281" y="1280"/>
                    </a:lnTo>
                    <a:lnTo>
                      <a:pt x="1307" y="1254"/>
                    </a:lnTo>
                    <a:lnTo>
                      <a:pt x="1329" y="1226"/>
                    </a:lnTo>
                    <a:lnTo>
                      <a:pt x="1351" y="1198"/>
                    </a:lnTo>
                    <a:lnTo>
                      <a:pt x="1373" y="1170"/>
                    </a:lnTo>
                    <a:lnTo>
                      <a:pt x="1393" y="1138"/>
                    </a:lnTo>
                    <a:lnTo>
                      <a:pt x="1411" y="1108"/>
                    </a:lnTo>
                    <a:lnTo>
                      <a:pt x="1427" y="1076"/>
                    </a:lnTo>
                    <a:lnTo>
                      <a:pt x="1441" y="1042"/>
                    </a:lnTo>
                    <a:lnTo>
                      <a:pt x="1455" y="1008"/>
                    </a:lnTo>
                    <a:lnTo>
                      <a:pt x="1467" y="972"/>
                    </a:lnTo>
                    <a:lnTo>
                      <a:pt x="1477" y="938"/>
                    </a:lnTo>
                    <a:lnTo>
                      <a:pt x="1485" y="902"/>
                    </a:lnTo>
                    <a:lnTo>
                      <a:pt x="1493" y="864"/>
                    </a:lnTo>
                    <a:lnTo>
                      <a:pt x="1497" y="826"/>
                    </a:lnTo>
                    <a:lnTo>
                      <a:pt x="1499" y="788"/>
                    </a:lnTo>
                    <a:lnTo>
                      <a:pt x="1501" y="750"/>
                    </a:lnTo>
                    <a:lnTo>
                      <a:pt x="1501" y="750"/>
                    </a:lnTo>
                    <a:lnTo>
                      <a:pt x="1499" y="712"/>
                    </a:lnTo>
                    <a:lnTo>
                      <a:pt x="1497" y="674"/>
                    </a:lnTo>
                    <a:lnTo>
                      <a:pt x="1493" y="636"/>
                    </a:lnTo>
                    <a:lnTo>
                      <a:pt x="1485" y="598"/>
                    </a:lnTo>
                    <a:lnTo>
                      <a:pt x="1477" y="562"/>
                    </a:lnTo>
                    <a:lnTo>
                      <a:pt x="1467" y="528"/>
                    </a:lnTo>
                    <a:lnTo>
                      <a:pt x="1455" y="492"/>
                    </a:lnTo>
                    <a:lnTo>
                      <a:pt x="1441" y="458"/>
                    </a:lnTo>
                    <a:lnTo>
                      <a:pt x="1427" y="424"/>
                    </a:lnTo>
                    <a:lnTo>
                      <a:pt x="1411" y="392"/>
                    </a:lnTo>
                    <a:lnTo>
                      <a:pt x="1393" y="362"/>
                    </a:lnTo>
                    <a:lnTo>
                      <a:pt x="1373" y="330"/>
                    </a:lnTo>
                    <a:lnTo>
                      <a:pt x="1351" y="302"/>
                    </a:lnTo>
                    <a:lnTo>
                      <a:pt x="1329" y="274"/>
                    </a:lnTo>
                    <a:lnTo>
                      <a:pt x="1307" y="246"/>
                    </a:lnTo>
                    <a:lnTo>
                      <a:pt x="1281" y="220"/>
                    </a:lnTo>
                    <a:lnTo>
                      <a:pt x="1255" y="194"/>
                    </a:lnTo>
                    <a:lnTo>
                      <a:pt x="1227" y="172"/>
                    </a:lnTo>
                    <a:lnTo>
                      <a:pt x="1199" y="150"/>
                    </a:lnTo>
                    <a:lnTo>
                      <a:pt x="1171" y="128"/>
                    </a:lnTo>
                    <a:lnTo>
                      <a:pt x="1139" y="108"/>
                    </a:lnTo>
                    <a:lnTo>
                      <a:pt x="1109" y="90"/>
                    </a:lnTo>
                    <a:lnTo>
                      <a:pt x="1077" y="74"/>
                    </a:lnTo>
                    <a:lnTo>
                      <a:pt x="1043" y="60"/>
                    </a:lnTo>
                    <a:lnTo>
                      <a:pt x="1009" y="46"/>
                    </a:lnTo>
                    <a:lnTo>
                      <a:pt x="973" y="34"/>
                    </a:lnTo>
                    <a:lnTo>
                      <a:pt x="939" y="24"/>
                    </a:lnTo>
                    <a:lnTo>
                      <a:pt x="903" y="16"/>
                    </a:lnTo>
                    <a:lnTo>
                      <a:pt x="865" y="8"/>
                    </a:lnTo>
                    <a:lnTo>
                      <a:pt x="827" y="4"/>
                    </a:lnTo>
                    <a:lnTo>
                      <a:pt x="789" y="2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DAC1B6">
                  <a:alpha val="6962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6C7E95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76" name="Google Shape;676;p44"/>
            <p:cNvGrpSpPr/>
            <p:nvPr/>
          </p:nvGrpSpPr>
          <p:grpSpPr>
            <a:xfrm rot="-5400000">
              <a:off x="2821855" y="2498056"/>
              <a:ext cx="1098115" cy="1060432"/>
              <a:chOff x="8060300" y="1155776"/>
              <a:chExt cx="2082525" cy="2011824"/>
            </a:xfrm>
          </p:grpSpPr>
          <p:sp>
            <p:nvSpPr>
              <p:cNvPr id="677" name="Google Shape;677;p44"/>
              <p:cNvSpPr/>
              <p:nvPr/>
            </p:nvSpPr>
            <p:spPr>
              <a:xfrm rot="5400000">
                <a:off x="8060300" y="1155776"/>
                <a:ext cx="1677000" cy="1677000"/>
              </a:xfrm>
              <a:prstGeom prst="ellipse">
                <a:avLst/>
              </a:prstGeom>
              <a:noFill/>
              <a:ln cap="flat" cmpd="sng" w="7620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  <p:sp>
            <p:nvSpPr>
              <p:cNvPr id="678" name="Google Shape;678;p44"/>
              <p:cNvSpPr/>
              <p:nvPr/>
            </p:nvSpPr>
            <p:spPr>
              <a:xfrm rot="5400000">
                <a:off x="8952199" y="1976975"/>
                <a:ext cx="1190625" cy="1190625"/>
              </a:xfrm>
              <a:custGeom>
                <a:rect b="b" l="l" r="r" t="t"/>
                <a:pathLst>
                  <a:path extrusionOk="0" h="750" w="750">
                    <a:moveTo>
                      <a:pt x="0" y="0"/>
                    </a:moveTo>
                    <a:lnTo>
                      <a:pt x="0" y="452"/>
                    </a:lnTo>
                    <a:lnTo>
                      <a:pt x="0" y="452"/>
                    </a:lnTo>
                    <a:lnTo>
                      <a:pt x="30" y="452"/>
                    </a:lnTo>
                    <a:lnTo>
                      <a:pt x="60" y="458"/>
                    </a:lnTo>
                    <a:lnTo>
                      <a:pt x="88" y="464"/>
                    </a:lnTo>
                    <a:lnTo>
                      <a:pt x="116" y="474"/>
                    </a:lnTo>
                    <a:lnTo>
                      <a:pt x="142" y="488"/>
                    </a:lnTo>
                    <a:lnTo>
                      <a:pt x="166" y="502"/>
                    </a:lnTo>
                    <a:lnTo>
                      <a:pt x="190" y="520"/>
                    </a:lnTo>
                    <a:lnTo>
                      <a:pt x="210" y="538"/>
                    </a:lnTo>
                    <a:lnTo>
                      <a:pt x="230" y="560"/>
                    </a:lnTo>
                    <a:lnTo>
                      <a:pt x="246" y="582"/>
                    </a:lnTo>
                    <a:lnTo>
                      <a:pt x="262" y="608"/>
                    </a:lnTo>
                    <a:lnTo>
                      <a:pt x="274" y="634"/>
                    </a:lnTo>
                    <a:lnTo>
                      <a:pt x="284" y="662"/>
                    </a:lnTo>
                    <a:lnTo>
                      <a:pt x="292" y="690"/>
                    </a:lnTo>
                    <a:lnTo>
                      <a:pt x="296" y="720"/>
                    </a:lnTo>
                    <a:lnTo>
                      <a:pt x="298" y="750"/>
                    </a:lnTo>
                    <a:lnTo>
                      <a:pt x="750" y="750"/>
                    </a:lnTo>
                    <a:lnTo>
                      <a:pt x="750" y="750"/>
                    </a:lnTo>
                    <a:lnTo>
                      <a:pt x="748" y="712"/>
                    </a:lnTo>
                    <a:lnTo>
                      <a:pt x="746" y="674"/>
                    </a:lnTo>
                    <a:lnTo>
                      <a:pt x="740" y="636"/>
                    </a:lnTo>
                    <a:lnTo>
                      <a:pt x="734" y="598"/>
                    </a:lnTo>
                    <a:lnTo>
                      <a:pt x="726" y="562"/>
                    </a:lnTo>
                    <a:lnTo>
                      <a:pt x="716" y="526"/>
                    </a:lnTo>
                    <a:lnTo>
                      <a:pt x="704" y="492"/>
                    </a:lnTo>
                    <a:lnTo>
                      <a:pt x="690" y="458"/>
                    </a:lnTo>
                    <a:lnTo>
                      <a:pt x="676" y="424"/>
                    </a:lnTo>
                    <a:lnTo>
                      <a:pt x="658" y="392"/>
                    </a:lnTo>
                    <a:lnTo>
                      <a:pt x="640" y="360"/>
                    </a:lnTo>
                    <a:lnTo>
                      <a:pt x="622" y="330"/>
                    </a:lnTo>
                    <a:lnTo>
                      <a:pt x="600" y="302"/>
                    </a:lnTo>
                    <a:lnTo>
                      <a:pt x="578" y="272"/>
                    </a:lnTo>
                    <a:lnTo>
                      <a:pt x="554" y="246"/>
                    </a:lnTo>
                    <a:lnTo>
                      <a:pt x="530" y="220"/>
                    </a:lnTo>
                    <a:lnTo>
                      <a:pt x="504" y="194"/>
                    </a:lnTo>
                    <a:lnTo>
                      <a:pt x="476" y="172"/>
                    </a:lnTo>
                    <a:lnTo>
                      <a:pt x="448" y="148"/>
                    </a:lnTo>
                    <a:lnTo>
                      <a:pt x="418" y="128"/>
                    </a:lnTo>
                    <a:lnTo>
                      <a:pt x="388" y="108"/>
                    </a:lnTo>
                    <a:lnTo>
                      <a:pt x="356" y="90"/>
                    </a:lnTo>
                    <a:lnTo>
                      <a:pt x="324" y="74"/>
                    </a:lnTo>
                    <a:lnTo>
                      <a:pt x="292" y="58"/>
                    </a:lnTo>
                    <a:lnTo>
                      <a:pt x="258" y="46"/>
                    </a:lnTo>
                    <a:lnTo>
                      <a:pt x="222" y="34"/>
                    </a:lnTo>
                    <a:lnTo>
                      <a:pt x="186" y="24"/>
                    </a:lnTo>
                    <a:lnTo>
                      <a:pt x="150" y="16"/>
                    </a:lnTo>
                    <a:lnTo>
                      <a:pt x="114" y="8"/>
                    </a:lnTo>
                    <a:lnTo>
                      <a:pt x="76" y="4"/>
                    </a:lnTo>
                    <a:lnTo>
                      <a:pt x="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9D1">
                  <a:alpha val="7577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79" name="Google Shape;679;p44"/>
            <p:cNvGrpSpPr/>
            <p:nvPr/>
          </p:nvGrpSpPr>
          <p:grpSpPr>
            <a:xfrm>
              <a:off x="5305299" y="2486060"/>
              <a:ext cx="1255992" cy="1256472"/>
              <a:chOff x="5305299" y="2486060"/>
              <a:chExt cx="1255992" cy="1256472"/>
            </a:xfrm>
          </p:grpSpPr>
          <p:sp>
            <p:nvSpPr>
              <p:cNvPr id="680" name="Google Shape;680;p44"/>
              <p:cNvSpPr/>
              <p:nvPr/>
            </p:nvSpPr>
            <p:spPr>
              <a:xfrm>
                <a:off x="5491395" y="2678283"/>
                <a:ext cx="883800" cy="884400"/>
              </a:xfrm>
              <a:prstGeom prst="ellipse">
                <a:avLst/>
              </a:prstGeom>
              <a:noFill/>
              <a:ln cap="flat" cmpd="sng" w="76200">
                <a:solidFill>
                  <a:srgbClr val="71707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44"/>
              <p:cNvSpPr/>
              <p:nvPr/>
            </p:nvSpPr>
            <p:spPr>
              <a:xfrm>
                <a:off x="5305299" y="2486060"/>
                <a:ext cx="1255992" cy="1256472"/>
              </a:xfrm>
              <a:custGeom>
                <a:rect b="b" l="l" r="r" t="t"/>
                <a:pathLst>
                  <a:path extrusionOk="0" h="1501" w="1501">
                    <a:moveTo>
                      <a:pt x="751" y="1049"/>
                    </a:moveTo>
                    <a:lnTo>
                      <a:pt x="751" y="1049"/>
                    </a:lnTo>
                    <a:lnTo>
                      <a:pt x="719" y="1049"/>
                    </a:lnTo>
                    <a:lnTo>
                      <a:pt x="691" y="1043"/>
                    </a:lnTo>
                    <a:lnTo>
                      <a:pt x="661" y="1037"/>
                    </a:lnTo>
                    <a:lnTo>
                      <a:pt x="634" y="1027"/>
                    </a:lnTo>
                    <a:lnTo>
                      <a:pt x="608" y="1013"/>
                    </a:lnTo>
                    <a:lnTo>
                      <a:pt x="582" y="999"/>
                    </a:lnTo>
                    <a:lnTo>
                      <a:pt x="560" y="981"/>
                    </a:lnTo>
                    <a:lnTo>
                      <a:pt x="538" y="963"/>
                    </a:lnTo>
                    <a:lnTo>
                      <a:pt x="520" y="941"/>
                    </a:lnTo>
                    <a:lnTo>
                      <a:pt x="502" y="919"/>
                    </a:lnTo>
                    <a:lnTo>
                      <a:pt x="488" y="893"/>
                    </a:lnTo>
                    <a:lnTo>
                      <a:pt x="474" y="867"/>
                    </a:lnTo>
                    <a:lnTo>
                      <a:pt x="464" y="839"/>
                    </a:lnTo>
                    <a:lnTo>
                      <a:pt x="458" y="811"/>
                    </a:lnTo>
                    <a:lnTo>
                      <a:pt x="452" y="781"/>
                    </a:lnTo>
                    <a:lnTo>
                      <a:pt x="452" y="751"/>
                    </a:lnTo>
                    <a:lnTo>
                      <a:pt x="452" y="751"/>
                    </a:lnTo>
                    <a:lnTo>
                      <a:pt x="452" y="721"/>
                    </a:lnTo>
                    <a:lnTo>
                      <a:pt x="458" y="691"/>
                    </a:lnTo>
                    <a:lnTo>
                      <a:pt x="464" y="663"/>
                    </a:lnTo>
                    <a:lnTo>
                      <a:pt x="474" y="635"/>
                    </a:lnTo>
                    <a:lnTo>
                      <a:pt x="488" y="609"/>
                    </a:lnTo>
                    <a:lnTo>
                      <a:pt x="502" y="585"/>
                    </a:lnTo>
                    <a:lnTo>
                      <a:pt x="520" y="561"/>
                    </a:lnTo>
                    <a:lnTo>
                      <a:pt x="538" y="541"/>
                    </a:lnTo>
                    <a:lnTo>
                      <a:pt x="560" y="521"/>
                    </a:lnTo>
                    <a:lnTo>
                      <a:pt x="582" y="503"/>
                    </a:lnTo>
                    <a:lnTo>
                      <a:pt x="608" y="489"/>
                    </a:lnTo>
                    <a:lnTo>
                      <a:pt x="634" y="477"/>
                    </a:lnTo>
                    <a:lnTo>
                      <a:pt x="661" y="467"/>
                    </a:lnTo>
                    <a:lnTo>
                      <a:pt x="691" y="459"/>
                    </a:lnTo>
                    <a:lnTo>
                      <a:pt x="719" y="455"/>
                    </a:lnTo>
                    <a:lnTo>
                      <a:pt x="751" y="453"/>
                    </a:lnTo>
                    <a:lnTo>
                      <a:pt x="751" y="453"/>
                    </a:lnTo>
                    <a:lnTo>
                      <a:pt x="781" y="455"/>
                    </a:lnTo>
                    <a:lnTo>
                      <a:pt x="811" y="459"/>
                    </a:lnTo>
                    <a:lnTo>
                      <a:pt x="839" y="467"/>
                    </a:lnTo>
                    <a:lnTo>
                      <a:pt x="867" y="477"/>
                    </a:lnTo>
                    <a:lnTo>
                      <a:pt x="893" y="489"/>
                    </a:lnTo>
                    <a:lnTo>
                      <a:pt x="917" y="503"/>
                    </a:lnTo>
                    <a:lnTo>
                      <a:pt x="941" y="521"/>
                    </a:lnTo>
                    <a:lnTo>
                      <a:pt x="961" y="541"/>
                    </a:lnTo>
                    <a:lnTo>
                      <a:pt x="981" y="561"/>
                    </a:lnTo>
                    <a:lnTo>
                      <a:pt x="997" y="585"/>
                    </a:lnTo>
                    <a:lnTo>
                      <a:pt x="1013" y="609"/>
                    </a:lnTo>
                    <a:lnTo>
                      <a:pt x="1025" y="635"/>
                    </a:lnTo>
                    <a:lnTo>
                      <a:pt x="1035" y="663"/>
                    </a:lnTo>
                    <a:lnTo>
                      <a:pt x="1043" y="691"/>
                    </a:lnTo>
                    <a:lnTo>
                      <a:pt x="1047" y="721"/>
                    </a:lnTo>
                    <a:lnTo>
                      <a:pt x="1049" y="751"/>
                    </a:lnTo>
                    <a:lnTo>
                      <a:pt x="1049" y="751"/>
                    </a:lnTo>
                    <a:lnTo>
                      <a:pt x="1047" y="781"/>
                    </a:lnTo>
                    <a:lnTo>
                      <a:pt x="1043" y="811"/>
                    </a:lnTo>
                    <a:lnTo>
                      <a:pt x="1035" y="839"/>
                    </a:lnTo>
                    <a:lnTo>
                      <a:pt x="1025" y="867"/>
                    </a:lnTo>
                    <a:lnTo>
                      <a:pt x="1013" y="893"/>
                    </a:lnTo>
                    <a:lnTo>
                      <a:pt x="997" y="919"/>
                    </a:lnTo>
                    <a:lnTo>
                      <a:pt x="981" y="941"/>
                    </a:lnTo>
                    <a:lnTo>
                      <a:pt x="961" y="963"/>
                    </a:lnTo>
                    <a:lnTo>
                      <a:pt x="941" y="981"/>
                    </a:lnTo>
                    <a:lnTo>
                      <a:pt x="917" y="999"/>
                    </a:lnTo>
                    <a:lnTo>
                      <a:pt x="893" y="1013"/>
                    </a:lnTo>
                    <a:lnTo>
                      <a:pt x="867" y="1027"/>
                    </a:lnTo>
                    <a:lnTo>
                      <a:pt x="839" y="1037"/>
                    </a:lnTo>
                    <a:lnTo>
                      <a:pt x="811" y="1043"/>
                    </a:lnTo>
                    <a:lnTo>
                      <a:pt x="781" y="1049"/>
                    </a:lnTo>
                    <a:lnTo>
                      <a:pt x="751" y="1049"/>
                    </a:lnTo>
                    <a:close/>
                    <a:moveTo>
                      <a:pt x="751" y="0"/>
                    </a:moveTo>
                    <a:lnTo>
                      <a:pt x="751" y="0"/>
                    </a:lnTo>
                    <a:lnTo>
                      <a:pt x="711" y="2"/>
                    </a:lnTo>
                    <a:lnTo>
                      <a:pt x="673" y="4"/>
                    </a:lnTo>
                    <a:lnTo>
                      <a:pt x="637" y="8"/>
                    </a:lnTo>
                    <a:lnTo>
                      <a:pt x="598" y="16"/>
                    </a:lnTo>
                    <a:lnTo>
                      <a:pt x="562" y="24"/>
                    </a:lnTo>
                    <a:lnTo>
                      <a:pt x="526" y="34"/>
                    </a:lnTo>
                    <a:lnTo>
                      <a:pt x="492" y="46"/>
                    </a:lnTo>
                    <a:lnTo>
                      <a:pt x="458" y="60"/>
                    </a:lnTo>
                    <a:lnTo>
                      <a:pt x="424" y="74"/>
                    </a:lnTo>
                    <a:lnTo>
                      <a:pt x="392" y="90"/>
                    </a:lnTo>
                    <a:lnTo>
                      <a:pt x="360" y="108"/>
                    </a:lnTo>
                    <a:lnTo>
                      <a:pt x="330" y="128"/>
                    </a:lnTo>
                    <a:lnTo>
                      <a:pt x="300" y="150"/>
                    </a:lnTo>
                    <a:lnTo>
                      <a:pt x="272" y="172"/>
                    </a:lnTo>
                    <a:lnTo>
                      <a:pt x="246" y="196"/>
                    </a:lnTo>
                    <a:lnTo>
                      <a:pt x="220" y="220"/>
                    </a:lnTo>
                    <a:lnTo>
                      <a:pt x="194" y="246"/>
                    </a:lnTo>
                    <a:lnTo>
                      <a:pt x="170" y="274"/>
                    </a:lnTo>
                    <a:lnTo>
                      <a:pt x="148" y="302"/>
                    </a:lnTo>
                    <a:lnTo>
                      <a:pt x="128" y="330"/>
                    </a:lnTo>
                    <a:lnTo>
                      <a:pt x="108" y="363"/>
                    </a:lnTo>
                    <a:lnTo>
                      <a:pt x="90" y="393"/>
                    </a:lnTo>
                    <a:lnTo>
                      <a:pt x="74" y="427"/>
                    </a:lnTo>
                    <a:lnTo>
                      <a:pt x="58" y="459"/>
                    </a:lnTo>
                    <a:lnTo>
                      <a:pt x="46" y="493"/>
                    </a:lnTo>
                    <a:lnTo>
                      <a:pt x="34" y="529"/>
                    </a:lnTo>
                    <a:lnTo>
                      <a:pt x="24" y="563"/>
                    </a:lnTo>
                    <a:lnTo>
                      <a:pt x="14" y="601"/>
                    </a:lnTo>
                    <a:lnTo>
                      <a:pt x="8" y="637"/>
                    </a:lnTo>
                    <a:lnTo>
                      <a:pt x="4" y="675"/>
                    </a:lnTo>
                    <a:lnTo>
                      <a:pt x="0" y="713"/>
                    </a:lnTo>
                    <a:lnTo>
                      <a:pt x="0" y="751"/>
                    </a:lnTo>
                    <a:lnTo>
                      <a:pt x="0" y="751"/>
                    </a:lnTo>
                    <a:lnTo>
                      <a:pt x="0" y="789"/>
                    </a:lnTo>
                    <a:lnTo>
                      <a:pt x="4" y="827"/>
                    </a:lnTo>
                    <a:lnTo>
                      <a:pt x="8" y="865"/>
                    </a:lnTo>
                    <a:lnTo>
                      <a:pt x="14" y="903"/>
                    </a:lnTo>
                    <a:lnTo>
                      <a:pt x="24" y="939"/>
                    </a:lnTo>
                    <a:lnTo>
                      <a:pt x="34" y="975"/>
                    </a:lnTo>
                    <a:lnTo>
                      <a:pt x="46" y="1009"/>
                    </a:lnTo>
                    <a:lnTo>
                      <a:pt x="58" y="1043"/>
                    </a:lnTo>
                    <a:lnTo>
                      <a:pt x="74" y="1077"/>
                    </a:lnTo>
                    <a:lnTo>
                      <a:pt x="90" y="1109"/>
                    </a:lnTo>
                    <a:lnTo>
                      <a:pt x="108" y="1139"/>
                    </a:lnTo>
                    <a:lnTo>
                      <a:pt x="128" y="1171"/>
                    </a:lnTo>
                    <a:lnTo>
                      <a:pt x="148" y="1199"/>
                    </a:lnTo>
                    <a:lnTo>
                      <a:pt x="170" y="1229"/>
                    </a:lnTo>
                    <a:lnTo>
                      <a:pt x="194" y="1255"/>
                    </a:lnTo>
                    <a:lnTo>
                      <a:pt x="220" y="1281"/>
                    </a:lnTo>
                    <a:lnTo>
                      <a:pt x="246" y="1307"/>
                    </a:lnTo>
                    <a:lnTo>
                      <a:pt x="272" y="1329"/>
                    </a:lnTo>
                    <a:lnTo>
                      <a:pt x="300" y="1353"/>
                    </a:lnTo>
                    <a:lnTo>
                      <a:pt x="330" y="1373"/>
                    </a:lnTo>
                    <a:lnTo>
                      <a:pt x="360" y="1393"/>
                    </a:lnTo>
                    <a:lnTo>
                      <a:pt x="392" y="1411"/>
                    </a:lnTo>
                    <a:lnTo>
                      <a:pt x="424" y="1427"/>
                    </a:lnTo>
                    <a:lnTo>
                      <a:pt x="458" y="1443"/>
                    </a:lnTo>
                    <a:lnTo>
                      <a:pt x="492" y="1455"/>
                    </a:lnTo>
                    <a:lnTo>
                      <a:pt x="526" y="1467"/>
                    </a:lnTo>
                    <a:lnTo>
                      <a:pt x="562" y="1477"/>
                    </a:lnTo>
                    <a:lnTo>
                      <a:pt x="598" y="1485"/>
                    </a:lnTo>
                    <a:lnTo>
                      <a:pt x="637" y="1493"/>
                    </a:lnTo>
                    <a:lnTo>
                      <a:pt x="673" y="1497"/>
                    </a:lnTo>
                    <a:lnTo>
                      <a:pt x="711" y="1501"/>
                    </a:lnTo>
                    <a:lnTo>
                      <a:pt x="751" y="1501"/>
                    </a:lnTo>
                    <a:lnTo>
                      <a:pt x="751" y="1501"/>
                    </a:lnTo>
                    <a:lnTo>
                      <a:pt x="789" y="1501"/>
                    </a:lnTo>
                    <a:lnTo>
                      <a:pt x="827" y="1497"/>
                    </a:lnTo>
                    <a:lnTo>
                      <a:pt x="865" y="1493"/>
                    </a:lnTo>
                    <a:lnTo>
                      <a:pt x="901" y="1485"/>
                    </a:lnTo>
                    <a:lnTo>
                      <a:pt x="937" y="1477"/>
                    </a:lnTo>
                    <a:lnTo>
                      <a:pt x="973" y="1467"/>
                    </a:lnTo>
                    <a:lnTo>
                      <a:pt x="1009" y="1455"/>
                    </a:lnTo>
                    <a:lnTo>
                      <a:pt x="1043" y="1443"/>
                    </a:lnTo>
                    <a:lnTo>
                      <a:pt x="1075" y="1427"/>
                    </a:lnTo>
                    <a:lnTo>
                      <a:pt x="1107" y="1411"/>
                    </a:lnTo>
                    <a:lnTo>
                      <a:pt x="1139" y="1393"/>
                    </a:lnTo>
                    <a:lnTo>
                      <a:pt x="1169" y="1373"/>
                    </a:lnTo>
                    <a:lnTo>
                      <a:pt x="1199" y="1353"/>
                    </a:lnTo>
                    <a:lnTo>
                      <a:pt x="1227" y="1329"/>
                    </a:lnTo>
                    <a:lnTo>
                      <a:pt x="1255" y="1307"/>
                    </a:lnTo>
                    <a:lnTo>
                      <a:pt x="1281" y="1281"/>
                    </a:lnTo>
                    <a:lnTo>
                      <a:pt x="1305" y="1255"/>
                    </a:lnTo>
                    <a:lnTo>
                      <a:pt x="1329" y="1229"/>
                    </a:lnTo>
                    <a:lnTo>
                      <a:pt x="1351" y="1199"/>
                    </a:lnTo>
                    <a:lnTo>
                      <a:pt x="1373" y="1171"/>
                    </a:lnTo>
                    <a:lnTo>
                      <a:pt x="1391" y="1139"/>
                    </a:lnTo>
                    <a:lnTo>
                      <a:pt x="1409" y="1109"/>
                    </a:lnTo>
                    <a:lnTo>
                      <a:pt x="1427" y="1077"/>
                    </a:lnTo>
                    <a:lnTo>
                      <a:pt x="1441" y="1043"/>
                    </a:lnTo>
                    <a:lnTo>
                      <a:pt x="1455" y="1009"/>
                    </a:lnTo>
                    <a:lnTo>
                      <a:pt x="1467" y="975"/>
                    </a:lnTo>
                    <a:lnTo>
                      <a:pt x="1477" y="939"/>
                    </a:lnTo>
                    <a:lnTo>
                      <a:pt x="1485" y="903"/>
                    </a:lnTo>
                    <a:lnTo>
                      <a:pt x="1491" y="865"/>
                    </a:lnTo>
                    <a:lnTo>
                      <a:pt x="1497" y="827"/>
                    </a:lnTo>
                    <a:lnTo>
                      <a:pt x="1499" y="789"/>
                    </a:lnTo>
                    <a:lnTo>
                      <a:pt x="1501" y="751"/>
                    </a:lnTo>
                    <a:lnTo>
                      <a:pt x="1501" y="751"/>
                    </a:lnTo>
                    <a:lnTo>
                      <a:pt x="1499" y="713"/>
                    </a:lnTo>
                    <a:lnTo>
                      <a:pt x="1497" y="675"/>
                    </a:lnTo>
                    <a:lnTo>
                      <a:pt x="1491" y="637"/>
                    </a:lnTo>
                    <a:lnTo>
                      <a:pt x="1485" y="601"/>
                    </a:lnTo>
                    <a:lnTo>
                      <a:pt x="1477" y="563"/>
                    </a:lnTo>
                    <a:lnTo>
                      <a:pt x="1467" y="529"/>
                    </a:lnTo>
                    <a:lnTo>
                      <a:pt x="1455" y="493"/>
                    </a:lnTo>
                    <a:lnTo>
                      <a:pt x="1441" y="459"/>
                    </a:lnTo>
                    <a:lnTo>
                      <a:pt x="1427" y="427"/>
                    </a:lnTo>
                    <a:lnTo>
                      <a:pt x="1409" y="393"/>
                    </a:lnTo>
                    <a:lnTo>
                      <a:pt x="1391" y="363"/>
                    </a:lnTo>
                    <a:lnTo>
                      <a:pt x="1373" y="330"/>
                    </a:lnTo>
                    <a:lnTo>
                      <a:pt x="1351" y="302"/>
                    </a:lnTo>
                    <a:lnTo>
                      <a:pt x="1329" y="274"/>
                    </a:lnTo>
                    <a:lnTo>
                      <a:pt x="1305" y="246"/>
                    </a:lnTo>
                    <a:lnTo>
                      <a:pt x="1281" y="220"/>
                    </a:lnTo>
                    <a:lnTo>
                      <a:pt x="1255" y="196"/>
                    </a:lnTo>
                    <a:lnTo>
                      <a:pt x="1227" y="172"/>
                    </a:lnTo>
                    <a:lnTo>
                      <a:pt x="1199" y="150"/>
                    </a:lnTo>
                    <a:lnTo>
                      <a:pt x="1169" y="128"/>
                    </a:lnTo>
                    <a:lnTo>
                      <a:pt x="1139" y="108"/>
                    </a:lnTo>
                    <a:lnTo>
                      <a:pt x="1107" y="90"/>
                    </a:lnTo>
                    <a:lnTo>
                      <a:pt x="1075" y="74"/>
                    </a:lnTo>
                    <a:lnTo>
                      <a:pt x="1043" y="60"/>
                    </a:lnTo>
                    <a:lnTo>
                      <a:pt x="1009" y="46"/>
                    </a:lnTo>
                    <a:lnTo>
                      <a:pt x="973" y="34"/>
                    </a:lnTo>
                    <a:lnTo>
                      <a:pt x="937" y="24"/>
                    </a:lnTo>
                    <a:lnTo>
                      <a:pt x="901" y="16"/>
                    </a:lnTo>
                    <a:lnTo>
                      <a:pt x="865" y="8"/>
                    </a:lnTo>
                    <a:lnTo>
                      <a:pt x="827" y="4"/>
                    </a:lnTo>
                    <a:lnTo>
                      <a:pt x="789" y="2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92A08C">
                  <a:alpha val="75770"/>
                </a:srgbClr>
              </a:solidFill>
              <a:ln>
                <a:noFill/>
              </a:ln>
            </p:spPr>
            <p:txBody>
              <a:bodyPr anchorCtr="0" anchor="t" bIns="24100" lIns="48200" spcFirstLastPara="1" rIns="48200" wrap="square" tIns="241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2" name="Google Shape;682;p44"/>
          <p:cNvSpPr txBox="1"/>
          <p:nvPr/>
        </p:nvSpPr>
        <p:spPr>
          <a:xfrm>
            <a:off x="3531788" y="3856992"/>
            <a:ext cx="1256100" cy="54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BBD0C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600">
              <a:solidFill>
                <a:srgbClr val="BBD0C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83" name="Google Shape;683;p44"/>
          <p:cNvSpPr txBox="1"/>
          <p:nvPr/>
        </p:nvSpPr>
        <p:spPr>
          <a:xfrm>
            <a:off x="4393007" y="1653803"/>
            <a:ext cx="1327200" cy="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DAC1B6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600">
              <a:solidFill>
                <a:srgbClr val="DAC1B6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smallest planet in our Solar System</a:t>
            </a:r>
            <a:endParaRPr sz="9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84" name="Google Shape;684;p44"/>
          <p:cNvSpPr txBox="1"/>
          <p:nvPr/>
        </p:nvSpPr>
        <p:spPr>
          <a:xfrm>
            <a:off x="5418039" y="3856992"/>
            <a:ext cx="1060500" cy="54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92A08C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600">
              <a:solidFill>
                <a:srgbClr val="92A08C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666666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</a:t>
            </a:r>
            <a:endParaRPr sz="900">
              <a:solidFill>
                <a:srgbClr val="666666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85" name="Google Shape;685;p44"/>
          <p:cNvSpPr txBox="1"/>
          <p:nvPr/>
        </p:nvSpPr>
        <p:spPr>
          <a:xfrm>
            <a:off x="3123019" y="3024674"/>
            <a:ext cx="3210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25%</a:t>
            </a:r>
            <a:endParaRPr b="1" sz="1100">
              <a:solidFill>
                <a:srgbClr val="00000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86" name="Google Shape;686;p44"/>
          <p:cNvSpPr txBox="1"/>
          <p:nvPr/>
        </p:nvSpPr>
        <p:spPr>
          <a:xfrm>
            <a:off x="2567774" y="1653803"/>
            <a:ext cx="1431600" cy="50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>
                <a:solidFill>
                  <a:srgbClr val="EFD9D1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600">
              <a:solidFill>
                <a:srgbClr val="EFD9D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666666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87" name="Google Shape;687;p44"/>
          <p:cNvSpPr txBox="1"/>
          <p:nvPr/>
        </p:nvSpPr>
        <p:spPr>
          <a:xfrm>
            <a:off x="3999294" y="3024674"/>
            <a:ext cx="3210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50</a:t>
            </a: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b="1" sz="1100">
              <a:solidFill>
                <a:srgbClr val="00000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88" name="Google Shape;688;p44"/>
          <p:cNvSpPr txBox="1"/>
          <p:nvPr/>
        </p:nvSpPr>
        <p:spPr>
          <a:xfrm>
            <a:off x="4896197" y="3024674"/>
            <a:ext cx="3210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75</a:t>
            </a: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b="1" sz="1100">
              <a:solidFill>
                <a:srgbClr val="00000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689" name="Google Shape;689;p44"/>
          <p:cNvSpPr txBox="1"/>
          <p:nvPr/>
        </p:nvSpPr>
        <p:spPr>
          <a:xfrm>
            <a:off x="5772795" y="3024674"/>
            <a:ext cx="321000" cy="2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100</a:t>
            </a:r>
            <a:r>
              <a:rPr b="1" lang="en-US" sz="1100">
                <a:solidFill>
                  <a:srgbClr val="71707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%</a:t>
            </a:r>
            <a:endParaRPr b="1" sz="1100">
              <a:solidFill>
                <a:srgbClr val="000000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3" name="Shape 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" name="Google Shape;694;p45"/>
          <p:cNvSpPr txBox="1"/>
          <p:nvPr>
            <p:ph idx="1" type="subTitle"/>
          </p:nvPr>
        </p:nvSpPr>
        <p:spPr>
          <a:xfrm>
            <a:off x="3193400" y="3083000"/>
            <a:ext cx="28266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/>
              <a:t>Big numbers catch your audience’s attention</a:t>
            </a:r>
            <a:endParaRPr/>
          </a:p>
        </p:txBody>
      </p:sp>
      <p:sp>
        <p:nvSpPr>
          <p:cNvPr id="695" name="Google Shape;695;p45"/>
          <p:cNvSpPr txBox="1"/>
          <p:nvPr>
            <p:ph type="title"/>
          </p:nvPr>
        </p:nvSpPr>
        <p:spPr>
          <a:xfrm>
            <a:off x="1587750" y="1610796"/>
            <a:ext cx="5968500" cy="1113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46"/>
          <p:cNvSpPr txBox="1"/>
          <p:nvPr>
            <p:ph idx="5" type="title"/>
          </p:nvPr>
        </p:nvSpPr>
        <p:spPr>
          <a:xfrm>
            <a:off x="1587750" y="3347668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333,000.000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701" name="Google Shape;701;p46"/>
          <p:cNvSpPr txBox="1"/>
          <p:nvPr>
            <p:ph idx="1" type="subTitle"/>
          </p:nvPr>
        </p:nvSpPr>
        <p:spPr>
          <a:xfrm>
            <a:off x="2706750" y="1602100"/>
            <a:ext cx="38001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46"/>
          <p:cNvSpPr txBox="1"/>
          <p:nvPr>
            <p:ph idx="2" type="subTitle"/>
          </p:nvPr>
        </p:nvSpPr>
        <p:spPr>
          <a:xfrm>
            <a:off x="2706750" y="2830369"/>
            <a:ext cx="38001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Jupiter’s rotation period</a:t>
            </a:r>
            <a:endParaRPr/>
          </a:p>
        </p:txBody>
      </p:sp>
      <p:sp>
        <p:nvSpPr>
          <p:cNvPr id="703" name="Google Shape;703;p46"/>
          <p:cNvSpPr txBox="1"/>
          <p:nvPr>
            <p:ph idx="3" type="subTitle"/>
          </p:nvPr>
        </p:nvSpPr>
        <p:spPr>
          <a:xfrm>
            <a:off x="2706750" y="4045475"/>
            <a:ext cx="38001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the distance between the Earth and the Moon</a:t>
            </a:r>
            <a:endParaRPr/>
          </a:p>
        </p:txBody>
      </p:sp>
      <p:sp>
        <p:nvSpPr>
          <p:cNvPr id="704" name="Google Shape;704;p46"/>
          <p:cNvSpPr txBox="1"/>
          <p:nvPr>
            <p:ph type="title"/>
          </p:nvPr>
        </p:nvSpPr>
        <p:spPr>
          <a:xfrm>
            <a:off x="1587750" y="940196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24h 37m 23s</a:t>
            </a:r>
            <a:endParaRPr/>
          </a:p>
        </p:txBody>
      </p:sp>
      <p:sp>
        <p:nvSpPr>
          <p:cNvPr id="705" name="Google Shape;705;p46"/>
          <p:cNvSpPr txBox="1"/>
          <p:nvPr>
            <p:ph idx="4" type="title"/>
          </p:nvPr>
        </p:nvSpPr>
        <p:spPr>
          <a:xfrm>
            <a:off x="1587750" y="2148443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386,000 km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9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0" name="Google Shape;710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57227" y="63584"/>
            <a:ext cx="8799576" cy="4949762"/>
          </a:xfrm>
          <a:prstGeom prst="rect">
            <a:avLst/>
          </a:prstGeom>
          <a:noFill/>
          <a:ln>
            <a:noFill/>
          </a:ln>
        </p:spPr>
      </p:pic>
      <p:sp>
        <p:nvSpPr>
          <p:cNvPr id="711" name="Google Shape;711;p47"/>
          <p:cNvSpPr txBox="1"/>
          <p:nvPr>
            <p:ph type="title"/>
          </p:nvPr>
        </p:nvSpPr>
        <p:spPr>
          <a:xfrm>
            <a:off x="552729" y="511049"/>
            <a:ext cx="1064100" cy="923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/>
              <a:t>SOMETIMES, REVIEWING </a:t>
            </a:r>
            <a:r>
              <a:rPr lang="en-US">
                <a:solidFill>
                  <a:srgbClr val="DAC1B6"/>
                </a:solidFill>
              </a:rPr>
              <a:t>CONCEPTS </a:t>
            </a:r>
            <a:r>
              <a:rPr lang="en-US"/>
              <a:t>IS A GOOD IDEA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712" name="Google Shape;712;p47"/>
          <p:cNvSpPr/>
          <p:nvPr/>
        </p:nvSpPr>
        <p:spPr>
          <a:xfrm>
            <a:off x="4859278" y="244123"/>
            <a:ext cx="1969200" cy="1470900"/>
          </a:xfrm>
          <a:prstGeom prst="rect">
            <a:avLst/>
          </a:prstGeom>
          <a:solidFill>
            <a:srgbClr val="DAC1B6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47"/>
          <p:cNvSpPr/>
          <p:nvPr/>
        </p:nvSpPr>
        <p:spPr>
          <a:xfrm>
            <a:off x="4859278" y="3471935"/>
            <a:ext cx="1969200" cy="1470900"/>
          </a:xfrm>
          <a:prstGeom prst="rect">
            <a:avLst/>
          </a:prstGeom>
          <a:solidFill>
            <a:srgbClr val="EFD9D1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47"/>
          <p:cNvSpPr/>
          <p:nvPr/>
        </p:nvSpPr>
        <p:spPr>
          <a:xfrm>
            <a:off x="2751181" y="1861593"/>
            <a:ext cx="1969200" cy="1470900"/>
          </a:xfrm>
          <a:prstGeom prst="rect">
            <a:avLst/>
          </a:prstGeom>
          <a:solidFill>
            <a:srgbClr val="92A08C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92A08C"/>
              </a:solidFill>
            </a:endParaRPr>
          </a:p>
        </p:txBody>
      </p:sp>
      <p:sp>
        <p:nvSpPr>
          <p:cNvPr id="715" name="Google Shape;715;p47"/>
          <p:cNvSpPr/>
          <p:nvPr/>
        </p:nvSpPr>
        <p:spPr>
          <a:xfrm>
            <a:off x="6967375" y="1861593"/>
            <a:ext cx="1969200" cy="1470900"/>
          </a:xfrm>
          <a:prstGeom prst="rect">
            <a:avLst/>
          </a:prstGeom>
          <a:solidFill>
            <a:srgbClr val="BBD0C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47"/>
          <p:cNvSpPr txBox="1"/>
          <p:nvPr/>
        </p:nvSpPr>
        <p:spPr>
          <a:xfrm>
            <a:off x="2990977" y="2174984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8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7" name="Google Shape;717;p47"/>
          <p:cNvSpPr txBox="1"/>
          <p:nvPr/>
        </p:nvSpPr>
        <p:spPr>
          <a:xfrm>
            <a:off x="2950125" y="2466725"/>
            <a:ext cx="1571400" cy="552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hot. It’s full of iron oxide dust, which gives the planet its reddish cast</a:t>
            </a:r>
            <a:b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</a:b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718" name="Google Shape;718;p47"/>
          <p:cNvSpPr txBox="1"/>
          <p:nvPr/>
        </p:nvSpPr>
        <p:spPr>
          <a:xfrm>
            <a:off x="7207167" y="2232959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endParaRPr sz="18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19" name="Google Shape;719;p47"/>
          <p:cNvSpPr txBox="1"/>
          <p:nvPr/>
        </p:nvSpPr>
        <p:spPr>
          <a:xfrm>
            <a:off x="7279925" y="2524700"/>
            <a:ext cx="1344300" cy="43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Yes, this is the ringed one. It’s a gas giant, composed mostly of hydrogen and helium</a:t>
            </a:r>
            <a:b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</a:b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720" name="Google Shape;720;p47"/>
          <p:cNvSpPr txBox="1"/>
          <p:nvPr/>
        </p:nvSpPr>
        <p:spPr>
          <a:xfrm>
            <a:off x="5092220" y="665482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8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21" name="Google Shape;721;p47"/>
          <p:cNvSpPr txBox="1"/>
          <p:nvPr/>
        </p:nvSpPr>
        <p:spPr>
          <a:xfrm>
            <a:off x="5092152" y="957225"/>
            <a:ext cx="14901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 and is the second planet from the Sun. It’s terribly hot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22" name="Google Shape;722;p47"/>
          <p:cNvSpPr txBox="1"/>
          <p:nvPr/>
        </p:nvSpPr>
        <p:spPr>
          <a:xfrm>
            <a:off x="5092339" y="3893307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8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23" name="Google Shape;723;p47"/>
          <p:cNvSpPr txBox="1"/>
          <p:nvPr/>
        </p:nvSpPr>
        <p:spPr>
          <a:xfrm>
            <a:off x="5037100" y="4185050"/>
            <a:ext cx="1600200" cy="33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smallest planet in our Solar System—it’s only a bit larger than our Moon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7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p48"/>
          <p:cNvSpPr txBox="1"/>
          <p:nvPr>
            <p:ph type="title"/>
          </p:nvPr>
        </p:nvSpPr>
        <p:spPr>
          <a:xfrm>
            <a:off x="552729" y="511049"/>
            <a:ext cx="6435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</a:t>
            </a:r>
            <a:r>
              <a:rPr lang="en-US">
                <a:solidFill>
                  <a:srgbClr val="DAC1B6"/>
                </a:solidFill>
              </a:rPr>
              <a:t>SERVICES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729" name="Google Shape;729;p48"/>
          <p:cNvSpPr/>
          <p:nvPr/>
        </p:nvSpPr>
        <p:spPr>
          <a:xfrm>
            <a:off x="1048675" y="1865041"/>
            <a:ext cx="1808798" cy="2616392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noFill/>
          <a:ln cap="flat" cmpd="sng" w="28575">
            <a:solidFill>
              <a:srgbClr val="BBD5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30" name="Google Shape;730;p48"/>
          <p:cNvSpPr/>
          <p:nvPr/>
        </p:nvSpPr>
        <p:spPr>
          <a:xfrm>
            <a:off x="3689802" y="1822632"/>
            <a:ext cx="1808797" cy="2665991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BBD0C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31" name="Google Shape;731;p48"/>
          <p:cNvSpPr/>
          <p:nvPr/>
        </p:nvSpPr>
        <p:spPr>
          <a:xfrm>
            <a:off x="6330935" y="1865041"/>
            <a:ext cx="1808798" cy="2616392"/>
          </a:xfrm>
          <a:custGeom>
            <a:rect b="b" l="l" r="r" t="t"/>
            <a:pathLst>
              <a:path extrusionOk="0" h="4959984" w="3429000">
                <a:moveTo>
                  <a:pt x="3428834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34" y="0"/>
                </a:lnTo>
                <a:lnTo>
                  <a:pt x="3428834" y="4959629"/>
                </a:lnTo>
                <a:close/>
              </a:path>
            </a:pathLst>
          </a:custGeom>
          <a:noFill/>
          <a:ln cap="flat" cmpd="sng" w="28575">
            <a:solidFill>
              <a:srgbClr val="92A08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32" name="Google Shape;732;p48"/>
          <p:cNvSpPr txBox="1"/>
          <p:nvPr/>
        </p:nvSpPr>
        <p:spPr>
          <a:xfrm>
            <a:off x="1284675" y="2705650"/>
            <a:ext cx="1344600" cy="10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n-US" sz="1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35</a:t>
            </a:r>
            <a:endParaRPr sz="19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endParaRPr sz="9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33" name="Google Shape;733;p48"/>
          <p:cNvSpPr txBox="1"/>
          <p:nvPr/>
        </p:nvSpPr>
        <p:spPr>
          <a:xfrm>
            <a:off x="3856810" y="2705650"/>
            <a:ext cx="1430400" cy="10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n-US" sz="1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60</a:t>
            </a:r>
            <a:endParaRPr sz="19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b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9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endParaRPr sz="9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34" name="Google Shape;734;p48"/>
          <p:cNvSpPr txBox="1"/>
          <p:nvPr/>
        </p:nvSpPr>
        <p:spPr>
          <a:xfrm>
            <a:off x="6562387" y="2705650"/>
            <a:ext cx="1344600" cy="100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n-US" sz="1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85</a:t>
            </a:r>
            <a:endParaRPr sz="19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b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b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b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n-US" sz="800">
                <a:solidFill>
                  <a:srgbClr val="525252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Characteristic</a:t>
            </a:r>
            <a:endParaRPr sz="800">
              <a:solidFill>
                <a:srgbClr val="525252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35" name="Google Shape;735;p48"/>
          <p:cNvSpPr txBox="1"/>
          <p:nvPr/>
        </p:nvSpPr>
        <p:spPr>
          <a:xfrm>
            <a:off x="1463052" y="4005108"/>
            <a:ext cx="987600" cy="282000"/>
          </a:xfrm>
          <a:prstGeom prst="rect">
            <a:avLst/>
          </a:prstGeom>
          <a:solidFill>
            <a:srgbClr val="BBD5F3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BASIC</a:t>
            </a:r>
            <a:endParaRPr sz="9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36" name="Google Shape;736;p48"/>
          <p:cNvSpPr txBox="1"/>
          <p:nvPr/>
        </p:nvSpPr>
        <p:spPr>
          <a:xfrm>
            <a:off x="4073792" y="4005112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BBD0CF"/>
                </a:solidFill>
                <a:latin typeface="Oswald"/>
                <a:ea typeface="Oswald"/>
                <a:cs typeface="Oswald"/>
                <a:sym typeface="Oswald"/>
              </a:rPr>
              <a:t>PRO</a:t>
            </a:r>
            <a:endParaRPr sz="900">
              <a:solidFill>
                <a:srgbClr val="BBD0C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37" name="Google Shape;737;p48"/>
          <p:cNvSpPr txBox="1"/>
          <p:nvPr/>
        </p:nvSpPr>
        <p:spPr>
          <a:xfrm>
            <a:off x="6740799" y="4005112"/>
            <a:ext cx="987600" cy="282000"/>
          </a:xfrm>
          <a:prstGeom prst="rect">
            <a:avLst/>
          </a:prstGeom>
          <a:solidFill>
            <a:srgbClr val="92A08C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266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PREMIUM</a:t>
            </a:r>
            <a:endParaRPr sz="9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738" name="Google Shape;738;p48"/>
          <p:cNvGrpSpPr/>
          <p:nvPr/>
        </p:nvGrpSpPr>
        <p:grpSpPr>
          <a:xfrm>
            <a:off x="1823688" y="2160993"/>
            <a:ext cx="5525181" cy="265487"/>
            <a:chOff x="3459851" y="4098224"/>
            <a:chExt cx="10482225" cy="503484"/>
          </a:xfrm>
        </p:grpSpPr>
        <p:sp>
          <p:nvSpPr>
            <p:cNvPr id="739" name="Google Shape;739;p48"/>
            <p:cNvSpPr/>
            <p:nvPr/>
          </p:nvSpPr>
          <p:spPr>
            <a:xfrm>
              <a:off x="8411734" y="4098224"/>
              <a:ext cx="508146" cy="503466"/>
            </a:xfrm>
            <a:custGeom>
              <a:rect b="b" l="l" r="r" t="t"/>
              <a:pathLst>
                <a:path extrusionOk="0" h="11993" w="12098">
                  <a:moveTo>
                    <a:pt x="9042" y="4337"/>
                  </a:moveTo>
                  <a:lnTo>
                    <a:pt x="10208" y="4935"/>
                  </a:lnTo>
                  <a:lnTo>
                    <a:pt x="8695" y="4935"/>
                  </a:lnTo>
                  <a:lnTo>
                    <a:pt x="9042" y="4337"/>
                  </a:lnTo>
                  <a:close/>
                  <a:moveTo>
                    <a:pt x="5167" y="1753"/>
                  </a:moveTo>
                  <a:lnTo>
                    <a:pt x="7593" y="5534"/>
                  </a:lnTo>
                  <a:lnTo>
                    <a:pt x="7026" y="6574"/>
                  </a:lnTo>
                  <a:lnTo>
                    <a:pt x="5356" y="4022"/>
                  </a:lnTo>
                  <a:lnTo>
                    <a:pt x="5167" y="1753"/>
                  </a:lnTo>
                  <a:close/>
                  <a:moveTo>
                    <a:pt x="9105" y="5629"/>
                  </a:moveTo>
                  <a:lnTo>
                    <a:pt x="8664" y="9189"/>
                  </a:lnTo>
                  <a:lnTo>
                    <a:pt x="7435" y="7298"/>
                  </a:lnTo>
                  <a:cubicBezTo>
                    <a:pt x="7593" y="7015"/>
                    <a:pt x="8223" y="5849"/>
                    <a:pt x="8349" y="5629"/>
                  </a:cubicBezTo>
                  <a:close/>
                  <a:moveTo>
                    <a:pt x="3088" y="1753"/>
                  </a:moveTo>
                  <a:lnTo>
                    <a:pt x="8034" y="9504"/>
                  </a:lnTo>
                  <a:lnTo>
                    <a:pt x="3623" y="7834"/>
                  </a:lnTo>
                  <a:lnTo>
                    <a:pt x="3088" y="1753"/>
                  </a:lnTo>
                  <a:close/>
                  <a:moveTo>
                    <a:pt x="1355" y="9378"/>
                  </a:moveTo>
                  <a:lnTo>
                    <a:pt x="4096" y="10134"/>
                  </a:lnTo>
                  <a:lnTo>
                    <a:pt x="4757" y="11268"/>
                  </a:lnTo>
                  <a:lnTo>
                    <a:pt x="2773" y="11268"/>
                  </a:lnTo>
                  <a:lnTo>
                    <a:pt x="1355" y="9378"/>
                  </a:lnTo>
                  <a:close/>
                  <a:moveTo>
                    <a:pt x="4064" y="8748"/>
                  </a:moveTo>
                  <a:lnTo>
                    <a:pt x="8380" y="10354"/>
                  </a:lnTo>
                  <a:lnTo>
                    <a:pt x="7971" y="11268"/>
                  </a:lnTo>
                  <a:lnTo>
                    <a:pt x="5545" y="11268"/>
                  </a:lnTo>
                  <a:cubicBezTo>
                    <a:pt x="5387" y="10984"/>
                    <a:pt x="4253" y="9063"/>
                    <a:pt x="4064" y="8748"/>
                  </a:cubicBezTo>
                  <a:close/>
                  <a:moveTo>
                    <a:pt x="2485" y="1"/>
                  </a:moveTo>
                  <a:cubicBezTo>
                    <a:pt x="2453" y="1"/>
                    <a:pt x="2422" y="7"/>
                    <a:pt x="2394" y="21"/>
                  </a:cubicBezTo>
                  <a:cubicBezTo>
                    <a:pt x="2237" y="52"/>
                    <a:pt x="2174" y="210"/>
                    <a:pt x="2174" y="367"/>
                  </a:cubicBezTo>
                  <a:cubicBezTo>
                    <a:pt x="2930" y="8527"/>
                    <a:pt x="2836" y="8117"/>
                    <a:pt x="2930" y="8243"/>
                  </a:cubicBezTo>
                  <a:lnTo>
                    <a:pt x="3497" y="9252"/>
                  </a:lnTo>
                  <a:lnTo>
                    <a:pt x="473" y="8432"/>
                  </a:lnTo>
                  <a:cubicBezTo>
                    <a:pt x="437" y="8425"/>
                    <a:pt x="402" y="8422"/>
                    <a:pt x="368" y="8422"/>
                  </a:cubicBezTo>
                  <a:cubicBezTo>
                    <a:pt x="249" y="8422"/>
                    <a:pt x="143" y="8468"/>
                    <a:pt x="95" y="8590"/>
                  </a:cubicBezTo>
                  <a:cubicBezTo>
                    <a:pt x="0" y="8716"/>
                    <a:pt x="0" y="8874"/>
                    <a:pt x="95" y="9000"/>
                  </a:cubicBezTo>
                  <a:lnTo>
                    <a:pt x="2205" y="11835"/>
                  </a:lnTo>
                  <a:cubicBezTo>
                    <a:pt x="2300" y="11898"/>
                    <a:pt x="2363" y="11993"/>
                    <a:pt x="2489" y="11993"/>
                  </a:cubicBezTo>
                  <a:lnTo>
                    <a:pt x="8128" y="11993"/>
                  </a:lnTo>
                  <a:cubicBezTo>
                    <a:pt x="8223" y="11993"/>
                    <a:pt x="8380" y="11898"/>
                    <a:pt x="8443" y="11772"/>
                  </a:cubicBezTo>
                  <a:lnTo>
                    <a:pt x="9137" y="10354"/>
                  </a:lnTo>
                  <a:cubicBezTo>
                    <a:pt x="9137" y="10323"/>
                    <a:pt x="9168" y="10291"/>
                    <a:pt x="9168" y="10260"/>
                  </a:cubicBezTo>
                  <a:lnTo>
                    <a:pt x="9735" y="5629"/>
                  </a:lnTo>
                  <a:lnTo>
                    <a:pt x="11657" y="5629"/>
                  </a:lnTo>
                  <a:cubicBezTo>
                    <a:pt x="11814" y="5629"/>
                    <a:pt x="11972" y="5534"/>
                    <a:pt x="12003" y="5377"/>
                  </a:cubicBezTo>
                  <a:cubicBezTo>
                    <a:pt x="12098" y="5219"/>
                    <a:pt x="12003" y="4998"/>
                    <a:pt x="11846" y="4967"/>
                  </a:cubicBezTo>
                  <a:lnTo>
                    <a:pt x="9042" y="3549"/>
                  </a:lnTo>
                  <a:cubicBezTo>
                    <a:pt x="9001" y="3533"/>
                    <a:pt x="8954" y="3525"/>
                    <a:pt x="8906" y="3525"/>
                  </a:cubicBezTo>
                  <a:cubicBezTo>
                    <a:pt x="8767" y="3525"/>
                    <a:pt x="8616" y="3590"/>
                    <a:pt x="8569" y="3707"/>
                  </a:cubicBezTo>
                  <a:lnTo>
                    <a:pt x="7908" y="4841"/>
                  </a:lnTo>
                  <a:lnTo>
                    <a:pt x="4915" y="178"/>
                  </a:lnTo>
                  <a:cubicBezTo>
                    <a:pt x="4866" y="80"/>
                    <a:pt x="4740" y="1"/>
                    <a:pt x="4627" y="1"/>
                  </a:cubicBezTo>
                  <a:cubicBezTo>
                    <a:pt x="4595" y="1"/>
                    <a:pt x="4564" y="7"/>
                    <a:pt x="4537" y="21"/>
                  </a:cubicBezTo>
                  <a:cubicBezTo>
                    <a:pt x="4411" y="52"/>
                    <a:pt x="4285" y="210"/>
                    <a:pt x="4285" y="367"/>
                  </a:cubicBezTo>
                  <a:lnTo>
                    <a:pt x="4505" y="2762"/>
                  </a:lnTo>
                  <a:lnTo>
                    <a:pt x="2804" y="178"/>
                  </a:lnTo>
                  <a:cubicBezTo>
                    <a:pt x="2730" y="80"/>
                    <a:pt x="2599" y="1"/>
                    <a:pt x="2485" y="1"/>
                  </a:cubicBezTo>
                  <a:close/>
                </a:path>
              </a:pathLst>
            </a:custGeom>
            <a:solidFill>
              <a:srgbClr val="5252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0" name="Google Shape;740;p48"/>
            <p:cNvGrpSpPr/>
            <p:nvPr/>
          </p:nvGrpSpPr>
          <p:grpSpPr>
            <a:xfrm>
              <a:off x="13509319" y="4235039"/>
              <a:ext cx="432758" cy="366668"/>
              <a:chOff x="1636184" y="2959225"/>
              <a:chExt cx="232666" cy="197250"/>
            </a:xfrm>
          </p:grpSpPr>
          <p:sp>
            <p:nvSpPr>
              <p:cNvPr id="741" name="Google Shape;741;p48"/>
              <p:cNvSpPr/>
              <p:nvPr/>
            </p:nvSpPr>
            <p:spPr>
              <a:xfrm>
                <a:off x="1649300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8"/>
              <p:cNvSpPr/>
              <p:nvPr/>
            </p:nvSpPr>
            <p:spPr>
              <a:xfrm flipH="1">
                <a:off x="1636184" y="2959225"/>
                <a:ext cx="219550" cy="197250"/>
              </a:xfrm>
              <a:custGeom>
                <a:rect b="b" l="l" r="r" t="t"/>
                <a:pathLst>
                  <a:path extrusionOk="0" h="7890" w="8782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8"/>
              <p:cNvSpPr/>
              <p:nvPr/>
            </p:nvSpPr>
            <p:spPr>
              <a:xfrm>
                <a:off x="1734750" y="3136775"/>
                <a:ext cx="36900" cy="19650"/>
              </a:xfrm>
              <a:custGeom>
                <a:rect b="b" l="l" r="r" t="t"/>
                <a:pathLst>
                  <a:path extrusionOk="0" h="786" w="1476">
                    <a:moveTo>
                      <a:pt x="0" y="786"/>
                    </a:moveTo>
                    <a:lnTo>
                      <a:pt x="1476" y="786"/>
                    </a:lnTo>
                    <a:lnTo>
                      <a:pt x="762" y="0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</p:sp>
          <p:sp>
            <p:nvSpPr>
              <p:cNvPr id="744" name="Google Shape;744;p48"/>
              <p:cNvSpPr/>
              <p:nvPr/>
            </p:nvSpPr>
            <p:spPr>
              <a:xfrm>
                <a:off x="1684150" y="2963550"/>
                <a:ext cx="139900" cy="11300"/>
              </a:xfrm>
              <a:custGeom>
                <a:rect b="b" l="l" r="r" t="t"/>
                <a:pathLst>
                  <a:path extrusionOk="0" h="452" w="5596">
                    <a:moveTo>
                      <a:pt x="0" y="452"/>
                    </a:moveTo>
                    <a:lnTo>
                      <a:pt x="5596" y="452"/>
                    </a:lnTo>
                    <a:lnTo>
                      <a:pt x="5500" y="0"/>
                    </a:lnTo>
                    <a:lnTo>
                      <a:pt x="238" y="47"/>
                    </a:lnTo>
                    <a:close/>
                  </a:path>
                </a:pathLst>
              </a:custGeom>
              <a:solidFill>
                <a:srgbClr val="92A08C"/>
              </a:solidFill>
              <a:ln>
                <a:noFill/>
              </a:ln>
            </p:spPr>
          </p:sp>
        </p:grpSp>
        <p:grpSp>
          <p:nvGrpSpPr>
            <p:cNvPr id="745" name="Google Shape;745;p48"/>
            <p:cNvGrpSpPr/>
            <p:nvPr/>
          </p:nvGrpSpPr>
          <p:grpSpPr>
            <a:xfrm>
              <a:off x="3459851" y="4128389"/>
              <a:ext cx="505542" cy="443141"/>
              <a:chOff x="-46033225" y="1982825"/>
              <a:chExt cx="300900" cy="263900"/>
            </a:xfrm>
          </p:grpSpPr>
          <p:sp>
            <p:nvSpPr>
              <p:cNvPr id="746" name="Google Shape;746;p48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BBD5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48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BBD5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8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BBD5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52" name="Shape 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" name="Google Shape;753;p49"/>
          <p:cNvSpPr txBox="1"/>
          <p:nvPr>
            <p:ph idx="1" type="subTitle"/>
          </p:nvPr>
        </p:nvSpPr>
        <p:spPr>
          <a:xfrm>
            <a:off x="6476175" y="2830375"/>
            <a:ext cx="1606500" cy="109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754" name="Google Shape;754;p49"/>
          <p:cNvSpPr txBox="1"/>
          <p:nvPr>
            <p:ph type="title"/>
          </p:nvPr>
        </p:nvSpPr>
        <p:spPr>
          <a:xfrm>
            <a:off x="6704776" y="1994625"/>
            <a:ext cx="12741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DESKTOP </a:t>
            </a:r>
            <a:r>
              <a:rPr lang="en-US"/>
              <a:t>SOFTWARE</a:t>
            </a:r>
            <a:endParaRPr/>
          </a:p>
        </p:txBody>
      </p:sp>
      <p:pic>
        <p:nvPicPr>
          <p:cNvPr id="755" name="Google Shape;755;p49"/>
          <p:cNvPicPr preferRelativeResize="0"/>
          <p:nvPr/>
        </p:nvPicPr>
        <p:blipFill rotWithShape="1">
          <a:blip r:embed="rId4">
            <a:alphaModFix/>
          </a:blip>
          <a:srcRect b="21179" l="0" r="0" t="0"/>
          <a:stretch/>
        </p:blipFill>
        <p:spPr>
          <a:xfrm>
            <a:off x="1931045" y="1323859"/>
            <a:ext cx="3346402" cy="20559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6" name="Google Shape;756;p49"/>
          <p:cNvGrpSpPr/>
          <p:nvPr/>
        </p:nvGrpSpPr>
        <p:grpSpPr>
          <a:xfrm>
            <a:off x="1815552" y="1211192"/>
            <a:ext cx="3575821" cy="2720894"/>
            <a:chOff x="3422350" y="731675"/>
            <a:chExt cx="4831537" cy="3674898"/>
          </a:xfrm>
        </p:grpSpPr>
        <p:sp>
          <p:nvSpPr>
            <p:cNvPr id="757" name="Google Shape;757;p49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9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59" name="Google Shape;759;p49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60" name="Google Shape;760;p49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9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9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9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9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9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9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9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9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9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9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9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9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9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9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9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/>
            </a:p>
          </p:txBody>
        </p:sp>
        <p:sp>
          <p:nvSpPr>
            <p:cNvPr id="776" name="Google Shape;776;p49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9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9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9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p50"/>
          <p:cNvSpPr txBox="1"/>
          <p:nvPr>
            <p:ph type="title"/>
          </p:nvPr>
        </p:nvSpPr>
        <p:spPr>
          <a:xfrm>
            <a:off x="6016075" y="1112200"/>
            <a:ext cx="9618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TABLET </a:t>
            </a:r>
            <a:r>
              <a:rPr lang="en-US"/>
              <a:t>APP</a:t>
            </a:r>
            <a:endParaRPr/>
          </a:p>
        </p:txBody>
      </p:sp>
      <p:pic>
        <p:nvPicPr>
          <p:cNvPr id="785" name="Google Shape;785;p50"/>
          <p:cNvPicPr preferRelativeResize="0"/>
          <p:nvPr/>
        </p:nvPicPr>
        <p:blipFill rotWithShape="1">
          <a:blip r:embed="rId4">
            <a:alphaModFix/>
          </a:blip>
          <a:srcRect b="10642" l="0" r="0" t="0"/>
          <a:stretch/>
        </p:blipFill>
        <p:spPr>
          <a:xfrm>
            <a:off x="3208133" y="1216141"/>
            <a:ext cx="1887689" cy="27100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6" name="Google Shape;786;p50"/>
          <p:cNvGrpSpPr/>
          <p:nvPr/>
        </p:nvGrpSpPr>
        <p:grpSpPr>
          <a:xfrm>
            <a:off x="3023530" y="1034627"/>
            <a:ext cx="2257319" cy="3074317"/>
            <a:chOff x="887870" y="706370"/>
            <a:chExt cx="2740130" cy="3730062"/>
          </a:xfrm>
        </p:grpSpPr>
        <p:sp>
          <p:nvSpPr>
            <p:cNvPr id="787" name="Google Shape;787;p50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0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0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790" name="Google Shape;790;p50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791" name="Google Shape;791;p50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792" name="Google Shape;792;p50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50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50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50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50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50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50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  <p:sp>
            <p:nvSpPr>
              <p:cNvPr id="799" name="Google Shape;799;p50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0" name="Google Shape;800;p50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0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" name="Google Shape;802;p50"/>
          <p:cNvSpPr txBox="1"/>
          <p:nvPr>
            <p:ph idx="1" type="subTitle"/>
          </p:nvPr>
        </p:nvSpPr>
        <p:spPr>
          <a:xfrm>
            <a:off x="6016075" y="1793425"/>
            <a:ext cx="1606500" cy="109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06" name="Shape 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" name="Google Shape;807;p51"/>
          <p:cNvSpPr txBox="1"/>
          <p:nvPr>
            <p:ph idx="1" type="subTitle"/>
          </p:nvPr>
        </p:nvSpPr>
        <p:spPr>
          <a:xfrm>
            <a:off x="6476175" y="2830375"/>
            <a:ext cx="1606500" cy="109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51"/>
          <p:cNvSpPr txBox="1"/>
          <p:nvPr>
            <p:ph type="title"/>
          </p:nvPr>
        </p:nvSpPr>
        <p:spPr>
          <a:xfrm>
            <a:off x="6476175" y="1994625"/>
            <a:ext cx="10650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MOBILE </a:t>
            </a:r>
            <a:r>
              <a:rPr lang="en-US"/>
              <a:t>WEB</a:t>
            </a:r>
            <a:endParaRPr/>
          </a:p>
        </p:txBody>
      </p:sp>
      <p:grpSp>
        <p:nvGrpSpPr>
          <p:cNvPr id="809" name="Google Shape;809;p51"/>
          <p:cNvGrpSpPr/>
          <p:nvPr/>
        </p:nvGrpSpPr>
        <p:grpSpPr>
          <a:xfrm>
            <a:off x="3814425" y="1060054"/>
            <a:ext cx="1515477" cy="3023109"/>
            <a:chOff x="2487400" y="238125"/>
            <a:chExt cx="2621025" cy="5226675"/>
          </a:xfrm>
        </p:grpSpPr>
        <p:sp>
          <p:nvSpPr>
            <p:cNvPr id="810" name="Google Shape;810;p51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1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1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1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1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1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1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17" name="Google Shape;817;p51"/>
          <p:cNvPicPr preferRelativeResize="0"/>
          <p:nvPr/>
        </p:nvPicPr>
        <p:blipFill rotWithShape="1">
          <a:blip r:embed="rId4">
            <a:alphaModFix/>
          </a:blip>
          <a:srcRect b="13217" l="0" r="0" t="0"/>
          <a:stretch/>
        </p:blipFill>
        <p:spPr>
          <a:xfrm>
            <a:off x="3863180" y="1297154"/>
            <a:ext cx="1422131" cy="252024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1" name="Shape 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2" name="Google Shape;822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0"/>
            <a:ext cx="9139536" cy="5140989"/>
          </a:xfrm>
          <a:prstGeom prst="rect">
            <a:avLst/>
          </a:prstGeom>
          <a:noFill/>
          <a:ln>
            <a:noFill/>
          </a:ln>
        </p:spPr>
      </p:pic>
      <p:sp>
        <p:nvSpPr>
          <p:cNvPr id="823" name="Google Shape;823;p52"/>
          <p:cNvSpPr/>
          <p:nvPr/>
        </p:nvSpPr>
        <p:spPr>
          <a:xfrm>
            <a:off x="247200" y="4102625"/>
            <a:ext cx="8621400" cy="810000"/>
          </a:xfrm>
          <a:prstGeom prst="rect">
            <a:avLst/>
          </a:prstGeom>
          <a:solidFill>
            <a:srgbClr val="BBD0C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52"/>
          <p:cNvSpPr txBox="1"/>
          <p:nvPr>
            <p:ph type="title"/>
          </p:nvPr>
        </p:nvSpPr>
        <p:spPr>
          <a:xfrm>
            <a:off x="552729" y="511049"/>
            <a:ext cx="6435900" cy="69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</a:t>
            </a:r>
            <a:r>
              <a:rPr lang="en-US">
                <a:solidFill>
                  <a:srgbClr val="DAC1B6"/>
                </a:solidFill>
              </a:rPr>
              <a:t>TEAM</a:t>
            </a:r>
            <a:endParaRPr>
              <a:solidFill>
                <a:srgbClr val="DAC1B6"/>
              </a:solidFill>
            </a:endParaRPr>
          </a:p>
        </p:txBody>
      </p:sp>
      <p:sp>
        <p:nvSpPr>
          <p:cNvPr id="825" name="Google Shape;825;p52"/>
          <p:cNvSpPr txBox="1"/>
          <p:nvPr/>
        </p:nvSpPr>
        <p:spPr>
          <a:xfrm>
            <a:off x="302051" y="4310425"/>
            <a:ext cx="20433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HELENA JAMES</a:t>
            </a:r>
            <a:endParaRPr sz="12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You can replace the image on the screen with your own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26" name="Google Shape;826;p52"/>
          <p:cNvSpPr txBox="1"/>
          <p:nvPr/>
        </p:nvSpPr>
        <p:spPr>
          <a:xfrm>
            <a:off x="3493697" y="4310425"/>
            <a:ext cx="21567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D</a:t>
            </a:r>
            <a:r>
              <a:rPr lang="en-US" sz="12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ENNA </a:t>
            </a:r>
            <a:r>
              <a:rPr lang="en-US" sz="12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PATTERSON</a:t>
            </a:r>
            <a:endParaRPr sz="12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You can replace the image on the screen with your own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27" name="Google Shape;827;p52"/>
          <p:cNvSpPr txBox="1"/>
          <p:nvPr/>
        </p:nvSpPr>
        <p:spPr>
          <a:xfrm>
            <a:off x="6927851" y="4310425"/>
            <a:ext cx="17853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525252"/>
                </a:solidFill>
                <a:latin typeface="Oswald"/>
                <a:ea typeface="Oswald"/>
                <a:cs typeface="Oswald"/>
                <a:sym typeface="Oswald"/>
              </a:rPr>
              <a:t>JENNY DOE</a:t>
            </a:r>
            <a:endParaRPr sz="1200">
              <a:solidFill>
                <a:srgbClr val="52525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n-US" sz="900">
                <a:solidFill>
                  <a:srgbClr val="525252"/>
                </a:solidFill>
                <a:latin typeface="Roboto Slab"/>
                <a:ea typeface="Roboto Slab"/>
                <a:cs typeface="Roboto Slab"/>
                <a:sym typeface="Roboto Slab"/>
              </a:rPr>
              <a:t>You can replace the image on the screen with your own</a:t>
            </a:r>
            <a:endParaRPr sz="9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2525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1" name="Shape 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" name="Google Shape;832;p5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33" name="Google Shape;833;p53"/>
          <p:cNvSpPr/>
          <p:nvPr/>
        </p:nvSpPr>
        <p:spPr>
          <a:xfrm>
            <a:off x="0" y="0"/>
            <a:ext cx="9134370" cy="3262535"/>
          </a:xfrm>
          <a:custGeom>
            <a:rect b="b" l="l" r="r" t="t"/>
            <a:pathLst>
              <a:path extrusionOk="0" h="6184900" w="12470130">
                <a:moveTo>
                  <a:pt x="0" y="6184900"/>
                </a:moveTo>
                <a:lnTo>
                  <a:pt x="12469774" y="6184900"/>
                </a:lnTo>
                <a:lnTo>
                  <a:pt x="12469774" y="0"/>
                </a:lnTo>
                <a:lnTo>
                  <a:pt x="0" y="0"/>
                </a:lnTo>
                <a:lnTo>
                  <a:pt x="0" y="6184900"/>
                </a:lnTo>
                <a:close/>
              </a:path>
            </a:pathLst>
          </a:custGeom>
          <a:solidFill>
            <a:srgbClr val="FFFFFF">
              <a:alpha val="827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34" name="Google Shape;834;p53"/>
          <p:cNvSpPr/>
          <p:nvPr/>
        </p:nvSpPr>
        <p:spPr>
          <a:xfrm>
            <a:off x="2422212" y="-81105"/>
            <a:ext cx="4299600" cy="4489200"/>
          </a:xfrm>
          <a:prstGeom prst="rect">
            <a:avLst/>
          </a:prstGeom>
          <a:noFill/>
          <a:ln cap="flat" cmpd="sng" w="28575">
            <a:solidFill>
              <a:srgbClr val="DAC1B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/>
          </a:p>
        </p:txBody>
      </p:sp>
      <p:sp>
        <p:nvSpPr>
          <p:cNvPr id="835" name="Google Shape;835;p53"/>
          <p:cNvSpPr txBox="1"/>
          <p:nvPr>
            <p:ph idx="1" type="subTitle"/>
          </p:nvPr>
        </p:nvSpPr>
        <p:spPr>
          <a:xfrm>
            <a:off x="3108875" y="2137750"/>
            <a:ext cx="2926200" cy="1665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yourcompany.com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" name="Google Shape;836;p53"/>
          <p:cNvSpPr txBox="1"/>
          <p:nvPr>
            <p:ph type="title"/>
          </p:nvPr>
        </p:nvSpPr>
        <p:spPr>
          <a:xfrm>
            <a:off x="412075" y="464074"/>
            <a:ext cx="8319900" cy="1483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THANKS!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54"/>
          <p:cNvSpPr txBox="1"/>
          <p:nvPr>
            <p:ph idx="4294967295" type="body"/>
          </p:nvPr>
        </p:nvSpPr>
        <p:spPr>
          <a:xfrm>
            <a:off x="1912205" y="2425686"/>
            <a:ext cx="5319600" cy="1701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</a:pPr>
            <a:r>
              <a:rPr lang="en-U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</a:pPr>
            <a:r>
              <a:rPr lang="en-US" sz="1000"/>
              <a:t>Did you like the resources on this template? Get them for free at our other websites.</a:t>
            </a:r>
            <a:endParaRPr sz="1000"/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</a:pPr>
            <a:r>
              <a:t/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DAC1B6"/>
              </a:buClr>
              <a:buSzPts val="1000"/>
              <a:buFont typeface="Roboto Slab Regular"/>
              <a:buChar char="◂"/>
            </a:pPr>
            <a:r>
              <a:rPr lang="en-US" sz="1000"/>
              <a:t>Presentation template by </a:t>
            </a:r>
            <a:r>
              <a:rPr lang="en-US" sz="1000" u="sng">
                <a:highlight>
                  <a:srgbClr val="DAC1B6"/>
                </a:highlight>
                <a:hlinkClick r:id="rId3"/>
              </a:rPr>
              <a:t>Slidesgo</a:t>
            </a:r>
            <a:endParaRPr sz="1000">
              <a:highlight>
                <a:srgbClr val="DAC1B6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000"/>
              <a:buFont typeface="Roboto Slab Regular"/>
              <a:buChar char="◂"/>
            </a:pPr>
            <a:r>
              <a:rPr lang="en-US" sz="1000"/>
              <a:t>Icons by </a:t>
            </a:r>
            <a:r>
              <a:rPr lang="en-US" sz="1000" u="sng">
                <a:highlight>
                  <a:srgbClr val="DAC1B6"/>
                </a:highlight>
                <a:hlinkClick r:id="rId4"/>
              </a:rPr>
              <a:t>Flaticon</a:t>
            </a:r>
            <a:endParaRPr sz="1000">
              <a:highlight>
                <a:srgbClr val="DAC1B6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000"/>
              <a:buFont typeface="Roboto Slab Regular"/>
              <a:buChar char="◂"/>
            </a:pPr>
            <a:r>
              <a:rPr lang="en-US" sz="1000"/>
              <a:t>Images &amp; infographics by </a:t>
            </a:r>
            <a:r>
              <a:rPr lang="en-US" sz="1000" u="sng">
                <a:highlight>
                  <a:srgbClr val="DAC1B6"/>
                </a:highlight>
                <a:hlinkClick r:id="rId5"/>
              </a:rPr>
              <a:t>Freepik</a:t>
            </a:r>
            <a:endParaRPr sz="1000">
              <a:highlight>
                <a:srgbClr val="DAC1B6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000"/>
              <a:buFont typeface="Roboto Slab Regular"/>
              <a:buChar char="◂"/>
            </a:pPr>
            <a:r>
              <a:rPr lang="en-US" sz="1000"/>
              <a:t>Author introduction slide photo created by Freepik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000"/>
              <a:buFont typeface="Roboto Slab Regular"/>
              <a:buChar char="◂"/>
            </a:pPr>
            <a:r>
              <a:rPr lang="en-US" sz="1000"/>
              <a:t>Text &amp; Image slide photo created by Freepik.com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AC1B6"/>
              </a:buClr>
              <a:buSzPts val="1000"/>
              <a:buFont typeface="Roboto Slab Regular"/>
              <a:buChar char="◂"/>
            </a:pPr>
            <a:r>
              <a:rPr lang="en-US" sz="1000"/>
              <a:t>Big image slide photo created by Freepik.com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842" name="Google Shape;842;p54"/>
          <p:cNvSpPr txBox="1"/>
          <p:nvPr>
            <p:ph type="title"/>
          </p:nvPr>
        </p:nvSpPr>
        <p:spPr>
          <a:xfrm>
            <a:off x="6476175" y="1795475"/>
            <a:ext cx="1606500" cy="53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AC1B6"/>
                </a:solidFill>
              </a:rPr>
              <a:t>CREDITS</a:t>
            </a:r>
            <a:endParaRPr>
              <a:solidFill>
                <a:srgbClr val="DAC1B6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6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8" name="Google Shape;848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</a:t>
            </a:r>
            <a:r>
              <a:rPr lang="en-US" sz="1100">
                <a:solidFill>
                  <a:srgbClr val="FFFFFF"/>
                </a:solidFill>
              </a:rPr>
              <a:t>ified versions of 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49" name="Google Shape;849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3" name="Shape 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" name="Google Shape;854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5" name="Google Shape;855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56" name="Google Shape;856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57" name="Google Shape;857;p56"/>
          <p:cNvGrpSpPr/>
          <p:nvPr/>
        </p:nvGrpSpPr>
        <p:grpSpPr>
          <a:xfrm>
            <a:off x="1521809" y="3521476"/>
            <a:ext cx="5038790" cy="754092"/>
            <a:chOff x="3931897" y="6678317"/>
            <a:chExt cx="9559458" cy="1430100"/>
          </a:xfrm>
        </p:grpSpPr>
        <p:sp>
          <p:nvSpPr>
            <p:cNvPr id="858" name="Google Shape;858;p56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DAC1B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6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BBD5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60" name="Google Shape;860;p56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BBD0C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61" name="Google Shape;861;p56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EFD9D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62" name="Google Shape;862;p56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#efd9d1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63" name="Google Shape;863;p56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#dac1b6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64" name="Google Shape;864;p56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#bbd5f3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65" name="Google Shape;865;p56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#bbd0cf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66" name="Google Shape;866;p56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92A08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67" name="Google Shape;867;p56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#92a08c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68" name="Google Shape;868;p56"/>
          <p:cNvGrpSpPr/>
          <p:nvPr/>
        </p:nvGrpSpPr>
        <p:grpSpPr>
          <a:xfrm>
            <a:off x="6830977" y="3521476"/>
            <a:ext cx="791451" cy="754092"/>
            <a:chOff x="11989834" y="6678317"/>
            <a:chExt cx="1501520" cy="1430100"/>
          </a:xfrm>
        </p:grpSpPr>
        <p:sp>
          <p:nvSpPr>
            <p:cNvPr id="869" name="Google Shape;869;p56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52525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70" name="Google Shape;870;p56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solidFill>
              <a:srgbClr val="52525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#525252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4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6" name="Google Shape;876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877" name="Google Shape;877;p57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78" name="Google Shape;878;p57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7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7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7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7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7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7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7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7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7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7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7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7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" name="Google Shape;891;p57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92" name="Google Shape;892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" name="Google Shape;894;p57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895" name="Google Shape;895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" name="Google Shape;899;p57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00" name="Google Shape;900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" name="Google Shape;902;p57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03" name="Google Shape;903;p57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7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7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" name="Google Shape;906;p57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07" name="Google Shape;907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" name="Google Shape;910;p57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11" name="Google Shape;911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7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" name="Google Shape;913;p57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14" name="Google Shape;914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" name="Google Shape;918;p57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19" name="Google Shape;919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" name="Google Shape;923;p57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24" name="Google Shape;924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" name="Google Shape;929;p57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30" name="Google Shape;930;p57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7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7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7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7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7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7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7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7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7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7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7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7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7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7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7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7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7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7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7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7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7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57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53" name="Google Shape;953;p57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7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7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7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7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7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7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7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7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7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7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7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7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7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7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7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7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7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7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7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7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7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7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7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7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7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7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7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7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7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7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7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7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7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7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7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7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7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7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7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7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7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7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7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7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7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7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7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7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7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7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7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7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7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7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7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7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7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7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" name="Google Shape;1012;p57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13" name="Google Shape;1013;p57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7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7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7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7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7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7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7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7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7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7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57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26" name="Google Shape;1026;p57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7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7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7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7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7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7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7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7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7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" name="Google Shape;1036;p57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37" name="Google Shape;1037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57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42" name="Google Shape;1042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" name="Google Shape;1045;p57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46" name="Google Shape;1046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" name="Google Shape;1052;p57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53" name="Google Shape;1053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" name="Google Shape;1060;p57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61" name="Google Shape;1061;p57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7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7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" name="Google Shape;1066;p57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67" name="Google Shape;1067;p57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7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7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7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7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7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7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7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7" name="Google Shape;1077;p57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57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57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57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" name="Google Shape;1081;p57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82" name="Google Shape;1082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" name="Google Shape;1084;p57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85" name="Google Shape;1085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" name="Google Shape;1087;p57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88" name="Google Shape;1088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" name="Google Shape;1090;p57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91" name="Google Shape;1091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" name="Google Shape;1093;p57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94" name="Google Shape;1094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" name="Google Shape;1096;p57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097" name="Google Shape;1097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" name="Google Shape;1099;p57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00" name="Google Shape;1100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" name="Google Shape;1102;p57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03" name="Google Shape;1103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57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07" name="Google Shape;1107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" name="Google Shape;1110;p57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11" name="Google Shape;1111;p57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" name="Google Shape;1114;p57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15" name="Google Shape;1115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57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19" name="Google Shape;1119;p57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7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7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57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23" name="Google Shape;1123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" name="Google Shape;1126;p57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27" name="Google Shape;1127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" name="Google Shape;1129;p57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57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" name="Google Shape;1131;p57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" name="Google Shape;1132;p57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" name="Google Shape;1133;p57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" name="Google Shape;1134;p57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" name="Google Shape;1135;p57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" name="Google Shape;1136;p57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57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57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" name="Google Shape;1139;p57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0" name="Google Shape;1140;p57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41" name="Google Shape;1141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" name="Google Shape;1143;p57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" name="Google Shape;1144;p57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45" name="Google Shape;1145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57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48" name="Google Shape;1148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0" name="Google Shape;1150;p57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57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57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3" name="Google Shape;1153;p57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54" name="Google Shape;1154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" name="Google Shape;1163;p57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64" name="Google Shape;1164;p57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7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7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7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7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7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7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7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7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7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7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7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7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7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7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7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" name="Google Shape;1180;p57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81" name="Google Shape;1181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" name="Google Shape;1183;p57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84" name="Google Shape;1184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57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05" name="Google Shape;1205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3" name="Google Shape;1283;p57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57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57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57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57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" name="Google Shape;1288;p57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" name="Google Shape;1289;p57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57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57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57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57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57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57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57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57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57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57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57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57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57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7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57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57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6" name="Google Shape;1306;p57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07" name="Google Shape;1307;p57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7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7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7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7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7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7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7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7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7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7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7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7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7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7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7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7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7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7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7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7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7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7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7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7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7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7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7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7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7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7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7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7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7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7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7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7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7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7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7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7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7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7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7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7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7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7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7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7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7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7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7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7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7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7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7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7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7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7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7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7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7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7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7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7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7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7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7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7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7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7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7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7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7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7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7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7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7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7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7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7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7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7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7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7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7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7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7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7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7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7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7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7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7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7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7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7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7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7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90" name="Shape 1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1" name="Google Shape;1491;p58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92" name="Google Shape;1492;p58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8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8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58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496" name="Google Shape;1496;p58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8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" name="Google Shape;1498;p58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499" name="Google Shape;1499;p58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8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" name="Google Shape;1501;p58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02" name="Google Shape;1502;p58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8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" name="Google Shape;1504;p58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05" name="Google Shape;1505;p58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06" name="Google Shape;1506;p58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07" name="Google Shape;1507;p58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58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58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0" name="Google Shape;1510;p58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11" name="Google Shape;1511;p58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2" name="Google Shape;1512;p58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13" name="Google Shape;1513;p58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58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5" name="Google Shape;1515;p58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16" name="Google Shape;1516;p58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8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" name="Google Shape;1518;p58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19" name="Google Shape;1519;p58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20" name="Google Shape;1520;p58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21" name="Google Shape;1521;p58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22" name="Google Shape;1522;p58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3" name="Google Shape;1523;p58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24" name="Google Shape;1524;p58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58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26" name="Google Shape;1526;p58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8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8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0" name="Google Shape;1530;p58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31" name="Google Shape;1531;p58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58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58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58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5" name="Google Shape;1535;p58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36" name="Google Shape;1536;p58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37" name="Google Shape;1537;p58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38" name="Google Shape;1538;p58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9" name="Google Shape;1539;p58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0" name="Google Shape;1540;p58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41" name="Google Shape;1541;p58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42" name="Google Shape;1542;p58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43" name="Google Shape;1543;p58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" name="Google Shape;1544;p58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45" name="Google Shape;1545;p58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46" name="Google Shape;1546;p58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58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8" name="Google Shape;1548;p58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49" name="Google Shape;1549;p58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50" name="Google Shape;1550;p5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51" name="Google Shape;1551;p5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58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53" name="Google Shape;1553;p58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8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8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" name="Google Shape;1556;p58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57" name="Google Shape;1557;p58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8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8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8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" name="Google Shape;1561;p58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62" name="Google Shape;1562;p58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8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8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8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8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8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" name="Google Shape;1568;p58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69" name="Google Shape;1569;p58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8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71" name="Google Shape;1571;p58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" name="Google Shape;1572;p58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73" name="Google Shape;1573;p58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74" name="Google Shape;1574;p58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58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58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7" name="Google Shape;1577;p58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78" name="Google Shape;1578;p58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58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58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1" name="Google Shape;1581;p58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82" name="Google Shape;1582;p58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58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58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5" name="Google Shape;1585;p58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86" name="Google Shape;1586;p58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8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" name="Google Shape;1588;p58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89" name="Google Shape;1589;p58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90" name="Google Shape;1590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2" name="Google Shape;1592;p58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593" name="Google Shape;1593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5" name="Google Shape;1595;p58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596" name="Google Shape;1596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8" name="Google Shape;1598;p58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599" name="Google Shape;1599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1" name="Google Shape;1601;p58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02" name="Google Shape;1602;p58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8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" name="Google Shape;1604;p58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05" name="Google Shape;1605;p58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8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8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8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8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8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8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8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8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8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" name="Google Shape;1615;p58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16" name="Google Shape;1616;p58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17" name="Google Shape;1617;p58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58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19" name="Google Shape;1619;p58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20" name="Google Shape;1620;p58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21" name="Google Shape;1621;p58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2" name="Google Shape;1622;p58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3" name="Google Shape;1623;p58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24" name="Google Shape;1624;p58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5" name="Google Shape;1625;p58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6" name="Google Shape;1626;p58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27" name="Google Shape;1627;p58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8" name="Google Shape;1628;p58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9" name="Google Shape;1629;p58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30" name="Google Shape;1630;p58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1" name="Google Shape;1631;p58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32" name="Google Shape;1632;p58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3" name="Google Shape;1633;p58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34" name="Google Shape;1634;p58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35" name="Google Shape;1635;p58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58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58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58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39" name="Google Shape;1639;p58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58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58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2" name="Google Shape;1642;p58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43" name="Google Shape;1643;p58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58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58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6" name="Google Shape;1646;p58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47" name="Google Shape;1647;p58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58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58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0" name="Google Shape;1650;p58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51" name="Google Shape;1651;p58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58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58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4" name="Google Shape;1654;p58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55" name="Google Shape;1655;p58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8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8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8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8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8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8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8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8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8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8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8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8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8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8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8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8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2" name="Google Shape;1672;p58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3" name="Google Shape;1673;p58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74" name="Google Shape;1674;p58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8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" name="Google Shape;1676;p58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77" name="Google Shape;1677;p58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8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8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8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8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8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8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8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8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8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8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" name="Google Shape;1688;p58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89" name="Google Shape;1689;p58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8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8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8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8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8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8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8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8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8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8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8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8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8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8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8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8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8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8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8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8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8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8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8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8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8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8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" name="Google Shape;1716;p58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17" name="Google Shape;1717;p58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18" name="Google Shape;1718;p58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19" name="Google Shape;1719;p58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8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21" name="Google Shape;1721;p58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8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8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24" name="Google Shape;1724;p58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25" name="Google Shape;1725;p58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26" name="Google Shape;1726;p58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8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8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8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8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31" name="Google Shape;1731;p58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8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8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8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8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8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37" name="Google Shape;1737;p58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8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8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8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8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8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8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8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8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8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8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8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8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8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8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8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8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8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8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8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8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8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8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8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8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8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8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8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8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8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8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8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8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" name="Google Shape;1772;p58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73" name="Google Shape;1773;p58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74" name="Google Shape;1774;p58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75" name="Google Shape;1775;p58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58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58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58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9" name="Google Shape;1779;p58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80" name="Google Shape;1780;p58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58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58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58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4" name="Google Shape;1784;p58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85" name="Google Shape;1785;p58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8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8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8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" name="Google Shape;1789;p58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90" name="Google Shape;1790;p58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91" name="Google Shape;1791;p58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58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58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58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5" name="Google Shape;1795;p58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796" name="Google Shape;1796;p58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58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58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9" name="Google Shape;1799;p58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00" name="Google Shape;1800;p58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01" name="Google Shape;1801;p58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58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03" name="Google Shape;1803;p58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04" name="Google Shape;1804;p58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58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58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58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8" name="Google Shape;1808;p58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09" name="Google Shape;1809;p58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58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58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2" name="Google Shape;1812;p58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13" name="Google Shape;1813;p58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58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5" name="Google Shape;1815;p58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16" name="Google Shape;1816;p58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17" name="Google Shape;1817;p58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58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58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58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58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58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58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58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58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58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58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58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58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58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58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58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58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58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58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58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58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58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58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58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58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58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58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58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58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58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58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58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58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0" name="Google Shape;1850;p58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51" name="Google Shape;1851;p58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58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58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58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58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58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58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8" name="Google Shape;1858;p58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59" name="Google Shape;1859;p58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8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8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8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8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8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5" name="Google Shape;1865;p58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66" name="Google Shape;1866;p58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8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8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8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0" name="Google Shape;1870;p58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71" name="Google Shape;1871;p58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8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4" name="Google Shape;1874;p58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75" name="Google Shape;1875;p58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876" name="Google Shape;1876;p58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58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8" name="Google Shape;1878;p58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79" name="Google Shape;1879;p58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58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1" name="Google Shape;1881;p58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82" name="Google Shape;1882;p58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8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58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85" name="Google Shape;1885;p58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86" name="Google Shape;1886;p58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87" name="Google Shape;1887;p58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8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58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0" name="Google Shape;1890;p58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91" name="Google Shape;1891;p58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8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58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4" name="Google Shape;1894;p58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895" name="Google Shape;1895;p58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58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7" name="Google Shape;1897;p58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898" name="Google Shape;1898;p58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8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8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8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8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8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8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8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8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8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8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8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8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1" name="Google Shape;1911;p58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12" name="Google Shape;1912;p58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13" name="Google Shape;1913;p58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58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58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6" name="Google Shape;1916;p58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17" name="Google Shape;1917;p58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8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58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0" name="Google Shape;1920;p58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21" name="Google Shape;1921;p58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8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8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4" name="Google Shape;1924;p58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25" name="Google Shape;1925;p58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8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8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8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8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8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8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8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8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8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8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6" name="Google Shape;1936;p58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37" name="Google Shape;1937;p58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8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" name="Google Shape;1939;p58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40" name="Google Shape;1940;p58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8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8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8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8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8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8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8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8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8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8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8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8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8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8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8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8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8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8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8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8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8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8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8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8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8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8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8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8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8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8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8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8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8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8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8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8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7" name="Google Shape;1977;p58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78" name="Google Shape;1978;p58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8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8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8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8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8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8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8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8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8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8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3" name="Google Shape;1993;p58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994" name="Google Shape;1994;p5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995" name="Google Shape;1995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7" name="Google Shape;1997;p5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998" name="Google Shape;1998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0" name="Google Shape;2000;p5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01" name="Google Shape;2001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02" name="Google Shape;2002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03" name="Google Shape;2003;p5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04" name="Google Shape;2004;p5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05" name="Google Shape;2005;p5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6" name="Google Shape;2006;p58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07" name="Google Shape;2007;p58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08" name="Google Shape;2008;p58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58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58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1" name="Google Shape;2011;p58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12" name="Google Shape;2012;p58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58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58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5" name="Google Shape;2015;p58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16" name="Google Shape;2016;p58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58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58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9" name="Google Shape;2019;p58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20" name="Google Shape;2020;p58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58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58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3" name="Google Shape;2023;p58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24" name="Google Shape;2024;p58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58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58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7" name="Google Shape;2027;p58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28" name="Google Shape;2028;p58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58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58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1" name="Google Shape;2031;p58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32" name="Google Shape;2032;p58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58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58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58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36" name="Google Shape;2036;p58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58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58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9" name="Google Shape;2039;p58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40" name="Google Shape;2040;p58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58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58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3" name="Google Shape;2043;p58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44" name="Google Shape;2044;p58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58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58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7" name="Google Shape;2047;p58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48" name="Google Shape;2048;p58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49" name="Google Shape;2049;p58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58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1" name="Google Shape;2051;p58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52" name="Google Shape;2052;p58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58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4" name="Google Shape;2054;p58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55" name="Google Shape;2055;p58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58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7" name="Google Shape;2057;p58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58" name="Google Shape;2058;p58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58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0" name="Google Shape;2060;p58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61" name="Google Shape;2061;p58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58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3" name="Google Shape;2063;p58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64" name="Google Shape;2064;p58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58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6" name="Google Shape;2066;p58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67" name="Google Shape;2067;p58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58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9" name="Google Shape;2069;p58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70" name="Google Shape;2070;p58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58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2" name="Google Shape;2072;p58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73" name="Google Shape;2073;p58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58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5" name="Google Shape;2075;p58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076" name="Google Shape;2076;p58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58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78" name="Google Shape;2078;p58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9" name="Google Shape;2079;p58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0" name="Google Shape;2080;p58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1" name="Google Shape;2081;p58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2" name="Google Shape;2082;p58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3" name="Google Shape;2083;p58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4" name="Google Shape;2084;p58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5" name="Google Shape;2085;p58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58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58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58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58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58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58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58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58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58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58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58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58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58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58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58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58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58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58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58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58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58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58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58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58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58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58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58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3" name="Google Shape;2113;p58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14" name="Google Shape;2114;p5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7" name="Google Shape;3067;p58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68" name="Google Shape;3068;p58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69" name="Google Shape;3069;p58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58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71" name="Google Shape;3071;p58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8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3" name="Google Shape;3073;p58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74" name="Google Shape;3074;p58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75" name="Google Shape;3075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76" name="Google Shape;3076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7" name="Google Shape;3077;p58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78" name="Google Shape;3078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79" name="Google Shape;3079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80" name="Google Shape;3080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81" name="Google Shape;3081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2" name="Google Shape;3082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3" name="Google Shape;3083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4" name="Google Shape;3084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5" name="Google Shape;3085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86" name="Google Shape;3086;p58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87" name="Google Shape;3087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88" name="Google Shape;3088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9" name="Google Shape;3089;p58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90" name="Google Shape;3090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91" name="Google Shape;3091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6" name="Google Shape;3096;p58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097" name="Google Shape;3097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99" name="Google Shape;3099;p58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00" name="Google Shape;3100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2" name="Google Shape;3102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03" name="Google Shape;3103;p58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04" name="Google Shape;3104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06" name="Google Shape;3106;p58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07" name="Google Shape;3107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8" name="Google Shape;3108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9" name="Google Shape;3109;p58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10" name="Google Shape;3110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11" name="Google Shape;3111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12" name="Google Shape;3112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3" name="Google Shape;3113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14" name="Google Shape;3114;p58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15" name="Google Shape;3115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6" name="Google Shape;3116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7" name="Google Shape;3117;p58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18" name="Google Shape;3118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9" name="Google Shape;3119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0" name="Google Shape;3120;p58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21" name="Google Shape;3121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2" name="Google Shape;3122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23" name="Google Shape;3123;p58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8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8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26" name="Google Shape;3126;p58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27" name="Google Shape;3127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3" name="Google Shape;3143;p58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8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8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8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8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8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8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8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8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8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8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8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8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8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8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8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8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8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8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8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8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8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5" name="Google Shape;3165;p58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66" name="Google Shape;3166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8" name="Google Shape;3168;p58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9" name="Google Shape;3169;p58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70" name="Google Shape;3170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4" name="Google Shape;3174;p58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8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8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8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8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8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8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1" name="Google Shape;3181;p58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82" name="Google Shape;3182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6" name="Google Shape;3186;p58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8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8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8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8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8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8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8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8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8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8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8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8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8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8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8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8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8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8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8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8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8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8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8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8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8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8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8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8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5" name="Google Shape;3215;p58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16" name="Google Shape;3216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8" name="Google Shape;3218;p58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9" name="Google Shape;3219;p58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20" name="Google Shape;3220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2" name="Google Shape;3222;p58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23" name="Google Shape;3223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5" name="Google Shape;3225;p58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8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8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8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3" name="Google Shape;3233;p58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34" name="Google Shape;3234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8" name="Google Shape;3238;p58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8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8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8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8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8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8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8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6" name="Google Shape;3246;p58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47" name="Google Shape;3247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1" name="Google Shape;3251;p58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8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8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8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8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8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8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8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8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8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8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8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8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8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8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8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8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8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8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8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8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8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8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8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8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8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8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8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8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8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8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8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8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8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8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8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8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8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8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8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8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8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3" name="Google Shape;3293;p58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294" name="Google Shape;3294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6" name="Google Shape;3296;p58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8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8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8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8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8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8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8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8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8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8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8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8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8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8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8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8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8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8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8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8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1" name="Google Shape;3331;p58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32" name="Google Shape;3332;p58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33" name="Google Shape;3333;p58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58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8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58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58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58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58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58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58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58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58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58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58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58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58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58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8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58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58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58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58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58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58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8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8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58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8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8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8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8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58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8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8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8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8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58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8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8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8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58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58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8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8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8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8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8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8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8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8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8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8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8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8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8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8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8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8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8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8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8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8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8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8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8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8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8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8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8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8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8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8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8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8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8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8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8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8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8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8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8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8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8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8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8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8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8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8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8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8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8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8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8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8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8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8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8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8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8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8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8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8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8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8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8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8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8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8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8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8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8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8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8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8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8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8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8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8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8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8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8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8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8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8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8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8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8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8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8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8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8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8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8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8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8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8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8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8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8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8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8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8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8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8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8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8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8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8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8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8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8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8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8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8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8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8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8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8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8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8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8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8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8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8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8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8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8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8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8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8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8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8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8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8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8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8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8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8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8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8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8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8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8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8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8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8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8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8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8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8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8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8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8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8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8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8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8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8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8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8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8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8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8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8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8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8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8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8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8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8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8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8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8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8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8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8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8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8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8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8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8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8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8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8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8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8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8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8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8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8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8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8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8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8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8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8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8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8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8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8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8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8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8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8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8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8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8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8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8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8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8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8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8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8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8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8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8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8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8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8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8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8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8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8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8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8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8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8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8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8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8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8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8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8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8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07" name="Google Shape;3607;p58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08" name="Google Shape;3608;p58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09" name="Google Shape;3609;p58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8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8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8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8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8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8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8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8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8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8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8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8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8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8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8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8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8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8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8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8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8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8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8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8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8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8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8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8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8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8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8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8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8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8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8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45" name="Google Shape;3645;p58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46" name="Google Shape;3646;p5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47" name="Google Shape;3647;p5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3" name="Google Shape;3663;p5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64" name="Google Shape;3664;p5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7" name="Google Shape;3977;p5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81" name="Shape 3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2" name="Google Shape;3982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83" name="Google Shape;3983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/>
            </a:br>
            <a:endParaRPr/>
          </a:p>
        </p:txBody>
      </p:sp>
      <p:grpSp>
        <p:nvGrpSpPr>
          <p:cNvPr id="3984" name="Google Shape;3984;p59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85" name="Google Shape;3985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1" name="Google Shape;3991;p59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92" name="Google Shape;3992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59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995" name="Google Shape;3995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7" name="Google Shape;3997;p59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998" name="Google Shape;3998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59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01" name="Google Shape;4001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59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08" name="Google Shape;4008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6" name="Google Shape;4016;p59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17" name="Google Shape;4017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59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20" name="Google Shape;4020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2" name="Google Shape;4022;p59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23" name="Google Shape;4023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5" name="Google Shape;4025;p59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26" name="Google Shape;4026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59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32" name="Google Shape;4032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36" name="Google Shape;4036;p59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37" name="Google Shape;4037;p59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38" name="Google Shape;4038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1" name="Google Shape;4041;p59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42" name="Google Shape;4042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59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45" name="Google Shape;4045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48" name="Google Shape;4048;p59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49" name="Google Shape;4049;p59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50" name="Google Shape;4050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4" name="Google Shape;4054;p59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55" name="Google Shape;4055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7" name="Google Shape;4057;p59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58" name="Google Shape;4058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4" name="Google Shape;4064;p59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65" name="Google Shape;4065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59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73" name="Google Shape;4073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59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78" name="Google Shape;4078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0" name="Google Shape;4080;p59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81" name="Google Shape;4081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4" name="Google Shape;4084;p59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85" name="Google Shape;4085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8" name="Google Shape;4088;p59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89" name="Google Shape;4089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1" name="Google Shape;4091;p59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92" name="Google Shape;4092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7" name="Google Shape;4097;p59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098" name="Google Shape;4098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59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18" name="Google Shape;4118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2" name="Google Shape;4122;p59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23" name="Google Shape;4123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59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27" name="Google Shape;4127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59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33" name="Google Shape;4133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59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37" name="Google Shape;4137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59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41" name="Google Shape;4141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" name="Google Shape;4146;p59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47" name="Google Shape;4147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0" name="Google Shape;4150;p59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1" name="Google Shape;4151;p59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52" name="Google Shape;4152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4" name="Google Shape;4154;p59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55" name="Google Shape;4155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59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64" name="Google Shape;4164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7" name="Google Shape;4167;p59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68" name="Google Shape;4168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59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71" name="Google Shape;4171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4" name="Google Shape;4174;p59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75" name="Google Shape;4175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0" name="Google Shape;4180;p59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81" name="Google Shape;4181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3" name="Google Shape;4183;p59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4" name="Google Shape;4184;p59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85" name="Google Shape;4185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59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93" name="Google Shape;4193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6" name="Google Shape;4196;p59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197" name="Google Shape;4197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59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02" name="Google Shape;4202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59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09" name="Google Shape;4209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59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13" name="Google Shape;4213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59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21" name="Google Shape;4221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6" name="Google Shape;4226;p59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7" name="Google Shape;4227;p59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28" name="Google Shape;4228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59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32" name="Google Shape;4232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4" name="Google Shape;4234;p59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5" name="Google Shape;4235;p59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36" name="Google Shape;4236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8" name="Google Shape;4238;p59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39" name="Google Shape;4239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1" name="Google Shape;4241;p59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42" name="Google Shape;4242;p59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3" name="Google Shape;4243;p59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44" name="Google Shape;4244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59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50" name="Google Shape;4250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59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57" name="Google Shape;4257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59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63" name="Google Shape;4263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7" name="Google Shape;4267;p59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68" name="Google Shape;4268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59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71" name="Google Shape;4271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59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74" name="Google Shape;4274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6" name="Google Shape;4276;p59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77" name="Google Shape;4277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9" name="Google Shape;4279;p59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80" name="Google Shape;4280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59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87" name="Google Shape;4287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59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91" name="Google Shape;4291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59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296" name="Google Shape;4296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59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00" name="Google Shape;4300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8" name="Google Shape;4308;p59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09" name="Google Shape;4309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59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15" name="Google Shape;4315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59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22" name="Google Shape;4322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59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35" name="Google Shape;4335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59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43" name="Google Shape;4343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8" name="Google Shape;4348;p59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49" name="Google Shape;4349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1" name="Google Shape;4351;p59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2" name="Google Shape;4352;p59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53" name="Google Shape;4353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59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56" name="Google Shape;4356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59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60" name="Google Shape;4360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59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64" name="Google Shape;4364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59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67" name="Google Shape;4367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9" name="Google Shape;4369;p59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70" name="Google Shape;4370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59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74" name="Google Shape;4374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59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78" name="Google Shape;4378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2" name="Google Shape;4382;p59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83" name="Google Shape;4383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59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88" name="Google Shape;4388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59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393" name="Google Shape;4393;p5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5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6" name="Google Shape;4396;p59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397" name="Google Shape;4397;p5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9" name="Google Shape;4399;p59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00" name="Google Shape;4400;p5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5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2" name="Google Shape;4402;p59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03" name="Google Shape;4403;p5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59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08" name="Google Shape;4408;p5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3" name="Google Shape;4413;p59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14" name="Google Shape;4414;p5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5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5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1" name="Google Shape;4421;p59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2" name="Google Shape;4422;p59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23" name="Google Shape;4423;p5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59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28" name="Google Shape;4428;p5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5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5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8" name="Google Shape;4438;p59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39" name="Google Shape;4439;p5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59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43" name="Google Shape;4443;p5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5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7" name="Google Shape;4447;p59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48" name="Google Shape;4448;p59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9" name="Google Shape;4449;p59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50" name="Google Shape;4450;p5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3" name="Google Shape;4453;p59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54" name="Google Shape;4454;p5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5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7" name="Google Shape;4457;p59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58" name="Google Shape;4458;p5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59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63" name="Google Shape;4463;p5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5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6" name="Google Shape;4466;p59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67" name="Google Shape;4467;p5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5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9" name="Google Shape;4469;p59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0" name="Google Shape;4470;p59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71" name="Google Shape;4471;p5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59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74" name="Google Shape;4474;p5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78" name="Google Shape;4478;p59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79" name="Google Shape;4479;p59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0" name="Google Shape;4480;p59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81" name="Google Shape;4481;p5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5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4" name="Google Shape;4484;p59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85" name="Google Shape;4485;p5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59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89" name="Google Shape;4489;p5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2" name="Google Shape;4492;p59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93" name="Google Shape;4493;p59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4" name="Google Shape;4494;p59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495" name="Google Shape;4495;p5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59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498" name="Google Shape;4498;p5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5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1" name="Google Shape;4501;p59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2" name="Google Shape;4502;p59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03" name="Google Shape;4503;p5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7" name="Google Shape;4507;p59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08" name="Google Shape;4508;p5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5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59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15" name="Google Shape;4515;p5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59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18" name="Google Shape;4518;p5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5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2" name="Google Shape;4522;p59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3" name="Google Shape;4523;p59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4" name="Google Shape;4524;p59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25" name="Google Shape;4525;p5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5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3" name="Google Shape;4533;p59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4" name="Google Shape;4534;p59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35" name="Google Shape;4535;p5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5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59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39" name="Google Shape;4539;p5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5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2" name="Google Shape;4542;p59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43" name="Google Shape;4543;p5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6" name="Google Shape;4546;p59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47" name="Google Shape;4547;p5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5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5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59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52" name="Google Shape;4552;p5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6" name="Google Shape;4556;p59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57" name="Google Shape;4557;p5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5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9" name="Google Shape;4559;p59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0" name="Google Shape;4560;p59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1" name="Google Shape;4561;p59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2" name="Google Shape;4562;p59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63" name="Google Shape;4563;p5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5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5" name="Google Shape;4565;p59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66" name="Google Shape;4566;p5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5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5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5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1" name="Google Shape;4571;p59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2" name="Google Shape;4572;p59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73" name="Google Shape;4573;p5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5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5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6" name="Google Shape;4576;p59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77" name="Google Shape;4577;p59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8" name="Google Shape;4578;p59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79" name="Google Shape;4579;p5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5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1" name="Google Shape;4581;p59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82" name="Google Shape;4582;p5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4" name="Google Shape;4584;p59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85" name="Google Shape;4585;p5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5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7" name="Google Shape;4587;p59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8" name="Google Shape;4588;p59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89" name="Google Shape;4589;p5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5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5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4" name="Google Shape;4594;p59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595" name="Google Shape;4595;p5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8" name="Google Shape;4598;p59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599" name="Google Shape;4599;p5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5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1" name="Google Shape;4601;p59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2" name="Google Shape;4602;p59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03" name="Google Shape;4603;p5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5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59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06" name="Google Shape;4606;p5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5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5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0" name="Google Shape;4610;p59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11" name="Google Shape;4611;p59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2" name="Google Shape;4612;p59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13" name="Google Shape;4613;p5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5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5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59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18" name="Google Shape;4618;p5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5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5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59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23" name="Google Shape;4623;p5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5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7" name="Google Shape;4627;p59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28" name="Google Shape;4628;p5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59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33" name="Google Shape;4633;p5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5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6" name="Google Shape;4636;p59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37" name="Google Shape;4637;p5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59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42" name="Google Shape;4642;p5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4" name="Google Shape;4644;p59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5" name="Google Shape;4645;p59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46" name="Google Shape;4646;p5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5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8" name="Google Shape;4648;p59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49" name="Google Shape;4649;p5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1" name="Google Shape;4651;p59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2" name="Google Shape;4652;p59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53" name="Google Shape;4653;p5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6" name="Google Shape;4656;p59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57" name="Google Shape;4657;p5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5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9" name="Google Shape;4659;p59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60" name="Google Shape;4660;p5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5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59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64" name="Google Shape;4664;p5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7" name="Google Shape;4667;p59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68" name="Google Shape;4668;p5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59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71" name="Google Shape;4671;p5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5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3" name="Google Shape;4673;p59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74" name="Google Shape;4674;p5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59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78" name="Google Shape;4678;p5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5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1" name="Google Shape;4681;p59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2" name="Google Shape;4682;p59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83" name="Google Shape;4683;p5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5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5" name="Google Shape;4685;p59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86" name="Google Shape;4686;p5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5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91" name="Shape 4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2" name="Google Shape;4692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93" name="Google Shape;4693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94" name="Google Shape;4694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6" name="Google Shape;4696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97" name="Google Shape;4697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00" name="Google Shape;4700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03" name="Google Shape;4703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5" name="Google Shape;4705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6" name="Google Shape;4706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07" name="Google Shape;4707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10" name="Google Shape;4710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15" name="Google Shape;4715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19" name="Google Shape;4719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4" name="Google Shape;4724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25" name="Google Shape;4725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8" name="Google Shape;4728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29" name="Google Shape;4729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32" name="Google Shape;4732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4" name="Google Shape;4734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5" name="Google Shape;4735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36" name="Google Shape;4736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8" name="Google Shape;4738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39" name="Google Shape;4739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2" name="Google Shape;4742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43" name="Google Shape;4743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5" name="Google Shape;4745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6" name="Google Shape;4746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47" name="Google Shape;4747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3" name="Google Shape;4753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54" name="Google Shape;4754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6" name="Google Shape;4756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57" name="Google Shape;4757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64" name="Google Shape;4764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7" name="Google Shape;4767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68" name="Google Shape;4768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0" name="Google Shape;4770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1" name="Google Shape;4771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72" name="Google Shape;4772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75" name="Google Shape;4775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78" name="Google Shape;4778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0" name="Google Shape;4780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81" name="Google Shape;4781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84" name="Google Shape;4784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88" name="Google Shape;4788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91" name="Google Shape;4791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8" name="Google Shape;4798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9" name="Google Shape;4799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0" name="Google Shape;4800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01" name="Google Shape;4801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04" name="Google Shape;4804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6" name="Google Shape;4806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07" name="Google Shape;4807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2" name="Google Shape;4812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13" name="Google Shape;4813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18" name="Google Shape;4818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23" name="Google Shape;4823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24" name="Google Shape;4824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25" name="Google Shape;4825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32" name="Google Shape;4832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33" name="Google Shape;4833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36" name="Google Shape;4836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47" name="Google Shape;4847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50" name="Google Shape;4850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53" name="Google Shape;4853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56" name="Google Shape;4856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61" name="Google Shape;4861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64" name="Google Shape;4864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68" name="Google Shape;4868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2" name="Google Shape;4872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3" name="Google Shape;4873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74" name="Google Shape;4874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79" name="Google Shape;4879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1" name="Google Shape;4881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2" name="Google Shape;4882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83" name="Google Shape;4883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86" name="Google Shape;4886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9" name="Google Shape;4889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0" name="Google Shape;4890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91" name="Google Shape;4891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95" name="Google Shape;4895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05" name="Google Shape;4905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09" name="Google Shape;4909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13" name="Google Shape;4913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16" name="Google Shape;4916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5" name="Google Shape;4925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26" name="Google Shape;4926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0" name="Google Shape;4930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1" name="Google Shape;4931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2" name="Google Shape;4932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3" name="Google Shape;4933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34" name="Google Shape;4934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8" name="Google Shape;4948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49" name="Google Shape;4949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52" name="Google Shape;4952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56" name="Google Shape;4956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9" name="Google Shape;4959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60" name="Google Shape;4960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66" name="Google Shape;4966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71" name="Google Shape;4971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3" name="Google Shape;4973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4" name="Google Shape;4974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75" name="Google Shape;4975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8" name="Google Shape;4978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9" name="Google Shape;4979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80" name="Google Shape;4980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83" name="Google Shape;4983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89" name="Google Shape;4989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4" name="Google Shape;4994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5" name="Google Shape;4995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96" name="Google Shape;4996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00" name="Google Shape;5000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07" name="Google Shape;5007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11" name="Google Shape;5011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15" name="Google Shape;5015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20" name="Google Shape;5020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23" name="Google Shape;5023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26" name="Google Shape;5026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31" name="Google Shape;5031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36" name="Google Shape;5036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44" name="Google Shape;5044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6" name="Google Shape;5046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7" name="Google Shape;5047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48" name="Google Shape;5048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2" name="Google Shape;5052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3" name="Google Shape;5053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54" name="Google Shape;5054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7" name="Google Shape;5057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58" name="Google Shape;5058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66" name="Google Shape;5066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8" name="Google Shape;5068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9" name="Google Shape;5069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0" name="Google Shape;5070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1" name="Google Shape;5071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72" name="Google Shape;5072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77" name="Google Shape;5077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87" name="Shape 5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8" name="Google Shape;508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89" name="Google Shape;5089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90" name="Google Shape;5090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95" name="Google Shape;5095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00" name="Google Shape;5100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05" name="Google Shape;5105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08" name="Google Shape;5108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13" name="Google Shape;5113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18" name="Google Shape;5118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21" name="Google Shape;5121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26" name="Google Shape;5126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31" name="Google Shape;5131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36" name="Google Shape;5136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41" name="Google Shape;5141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47" name="Google Shape;5147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50" name="Google Shape;5150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57" name="Google Shape;5157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62" name="Google Shape;5162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67" name="Google Shape;5167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72" name="Google Shape;5172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77" name="Google Shape;5177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2" name="Google Shape;5182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83" name="Google Shape;5183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89" name="Google Shape;5189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94" name="Google Shape;5194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97" name="Google Shape;5197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03" name="Google Shape;5203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08" name="Google Shape;5208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13" name="Google Shape;5213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17" name="Google Shape;5217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20" name="Google Shape;5220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25" name="Google Shape;5225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30" name="Google Shape;5230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33" name="Google Shape;5233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37" name="Google Shape;5237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41" name="Google Shape;5241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45" name="Google Shape;5245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50" name="Google Shape;5250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55" name="Google Shape;5255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58" name="Google Shape;5258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62" name="Google Shape;5262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6" name="Google Shape;5266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67" name="Google Shape;5267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72" name="Google Shape;5272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76" name="Google Shape;5276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81" name="Google Shape;5281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86" name="Google Shape;5286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92" name="Google Shape;5292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98" name="Google Shape;5298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01" name="Google Shape;5301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06" name="Google Shape;5306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11" name="Google Shape;5311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15" name="Google Shape;5315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23" name="Google Shape;5323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29" name="Google Shape;5329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34" name="Google Shape;5334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39" name="Google Shape;5339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45" name="Google Shape;5345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51" name="Google Shape;5351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60" name="Google Shape;5360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67" name="Google Shape;5367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72" name="Google Shape;5372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84" name="Google Shape;5384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91" name="Google Shape;5391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96" name="Google Shape;5396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01" name="Google Shape;5401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06" name="Google Shape;5406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11" name="Google Shape;5411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18" name="Google Shape;5418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22" name="Google Shape;5422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26" name="Google Shape;5426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35" name="Google Shape;5435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43" name="Google Shape;5443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48" name="Google Shape;5448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54" name="Google Shape;5454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63" name="Google Shape;5463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66" name="Google Shape;5466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72" name="Google Shape;5472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76" name="Google Shape;5476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85" name="Google Shape;5485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91" name="Google Shape;5491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99" name="Google Shape;5499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09" name="Google Shape;5509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17" name="Google Shape;5517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1" name="Google Shape;5521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22" name="Google Shape;5522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30" name="Google Shape;5530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38" name="Google Shape;5538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5" name="Google Shape;5545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6" name="Google Shape;5546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7" name="Google Shape;5547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48" name="Google Shape;5548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56" name="Google Shape;5556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65" name="Google Shape;5565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72" name="Google Shape;5572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78" name="Google Shape;5578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86" name="Google Shape;5586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93" name="Google Shape;5593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97" name="Google Shape;5597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06" name="Google Shape;5606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18" name="Google Shape;5618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25" name="Google Shape;5625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31" name="Google Shape;5631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40" name="Google Shape;5640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7" name="Google Shape;5647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48" name="Google Shape;5648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57" name="Google Shape;5657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67" name="Google Shape;5667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2" name="Google Shape;5672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3" name="Google Shape;5673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4" name="Google Shape;5674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6" name="Google Shape;5676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80" name="Shape 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1" name="Google Shape;5681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82" name="Google Shape;5682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83" name="Google Shape;5683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5" name="Google Shape;5685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86" name="Google Shape;5686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89" name="Google Shape;5689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96" name="Google Shape;5696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99" name="Google Shape;5699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08" name="Google Shape;5708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11" name="Google Shape;5711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14" name="Google Shape;5714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17" name="Google Shape;5717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9" name="Google Shape;5719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0" name="Google Shape;5720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21" name="Google Shape;5721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24" name="Google Shape;5724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27" name="Google Shape;5727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30" name="Google Shape;5730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37" name="Google Shape;5737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41" name="Google Shape;5741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46" name="Google Shape;5746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0" name="Google Shape;5750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1" name="Google Shape;5751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52" name="Google Shape;5752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5" name="Google Shape;5755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6" name="Google Shape;5756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57" name="Google Shape;5757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4" name="Google Shape;5764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5" name="Google Shape;5765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6" name="Google Shape;5766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67" name="Google Shape;5767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71" name="Google Shape;5771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76" name="Google Shape;5776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80" name="Google Shape;5780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84" name="Google Shape;5784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1" name="Google Shape;5791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2" name="Google Shape;5792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3" name="Google Shape;5793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4" name="Google Shape;5794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5" name="Google Shape;5795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6" name="Google Shape;5796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97" name="Google Shape;5797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01" name="Google Shape;5801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6" name="Google Shape;5806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07" name="Google Shape;5807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10" name="Google Shape;5810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6" name="Google Shape;5816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7" name="Google Shape;5817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18" name="Google Shape;5818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26" name="Google Shape;5826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31" name="Google Shape;5831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8" name="Google Shape;5838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9" name="Google Shape;5839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40" name="Google Shape;5840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4" name="Google Shape;5844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5" name="Google Shape;5845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46" name="Google Shape;5846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49" name="Google Shape;5849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55" name="Google Shape;5855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2" name="Google Shape;5862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3" name="Google Shape;5863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64" name="Google Shape;5864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69" name="Google Shape;5869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3" name="Google Shape;5873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4" name="Google Shape;5874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75" name="Google Shape;5875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79" name="Google Shape;5879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84" name="Google Shape;5884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90" name="Google Shape;5890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94" name="Google Shape;5894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05" name="Google Shape;5905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10" name="Google Shape;5910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16" name="Google Shape;5916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21" name="Google Shape;5921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24" name="Google Shape;5924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30" name="Google Shape;5930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41" name="Google Shape;5941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44" name="Google Shape;5944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48" name="Google Shape;5948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58" name="Google Shape;5958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62" name="Google Shape;5962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67" name="Google Shape;5967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73" name="Google Shape;5973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79" name="Google Shape;5979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82" name="Google Shape;5982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88" name="Google Shape;5988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98" name="Google Shape;5998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10" name="Google Shape;6010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15" name="Google Shape;6015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22" name="Google Shape;6022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29" name="Google Shape;6029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38" name="Google Shape;6038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45" name="Google Shape;6045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50" name="Google Shape;6050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61" name="Google Shape;6061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68" name="Google Shape;6068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76" name="Google Shape;6076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88" name="Google Shape;6088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96" name="Google Shape;6096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10" name="Google Shape;6110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16" name="Google Shape;6116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22" name="Google Shape;6122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5" name="Google Shape;6125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26" name="Google Shape;6126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29" name="Google Shape;6129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36" name="Google Shape;6136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40" name="Google Shape;6140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45" name="Google Shape;6145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56" name="Google Shape;6156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63" name="Google Shape;6163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70" name="Google Shape;6170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77" name="Google Shape;6177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82" name="Google Shape;6182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86" name="Google Shape;6186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93" name="Google Shape;6193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98" name="Google Shape;6198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02" name="Google Shape;6202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05" name="Google Shape;6205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06" name="Google Shape;6206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07" name="Google Shape;6207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15" name="Shape 6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6" name="Google Shape;6216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17" name="Google Shape;6217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8" name="Google Shape;6218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9" name="Google Shape;6219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0" name="Google Shape;6220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21" name="Google Shape;6221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26" name="Google Shape;6226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8" name="Google Shape;6228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9" name="Google Shape;6229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1" name="Google Shape;6231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2" name="Google Shape;6232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3" name="Google Shape;6233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4" name="Google Shape;6234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35" name="Google Shape;6235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39" name="Google Shape;6239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42" name="Google Shape;6242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7" name="Google Shape;6247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8" name="Google Shape;6248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9" name="Google Shape;6249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0" name="Google Shape;6250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1" name="Google Shape;6251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2" name="Google Shape;6252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53" name="Google Shape;6253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5" name="Google Shape;6255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6" name="Google Shape;6256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7" name="Google Shape;6257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58" name="Google Shape;6258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2" name="Google Shape;6262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3" name="Google Shape;6263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4" name="Google Shape;6264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5" name="Google Shape;6265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6" name="Google Shape;6266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7" name="Google Shape;6267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8" name="Google Shape;6268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69" name="Google Shape;6269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72" name="Google Shape;6272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75" name="Google Shape;6275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7" name="Google Shape;6277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8" name="Google Shape;6278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79" name="Google Shape;6279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1" name="Google Shape;6281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2" name="Google Shape;6282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83" name="Google Shape;6283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88" name="Google Shape;6288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93" name="Google Shape;6293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96" name="Google Shape;6296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8" name="Google Shape;6298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9" name="Google Shape;6299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0" name="Google Shape;6300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01" name="Google Shape;6301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6" name="Google Shape;6306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7" name="Google Shape;6307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08" name="Google Shape;6308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11" name="Google Shape;6311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15" name="Google Shape;6315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18" name="Google Shape;6318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0" name="Google Shape;6320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1" name="Google Shape;6321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22" name="Google Shape;6322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26" name="Google Shape;6326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1" name="Google Shape;6331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2" name="Google Shape;6332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3" name="Google Shape;6333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34" name="Google Shape;6334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38" name="Google Shape;6338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42" name="Google Shape;6342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46" name="Google Shape;6346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51" name="Google Shape;6351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4" name="Google Shape;6354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5" name="Google Shape;6355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56" name="Google Shape;6356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59" name="Google Shape;6359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1" name="Google Shape;6361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2" name="Google Shape;6362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3" name="Google Shape;6363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64" name="Google Shape;6364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69" name="Google Shape;6369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1" name="Google Shape;6371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2" name="Google Shape;6372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73" name="Google Shape;6373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80" name="Google Shape;6380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88" name="Google Shape;6388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91" name="Google Shape;6391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96" name="Google Shape;6396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9" name="Google Shape;6399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0" name="Google Shape;6400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01" name="Google Shape;6401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3" name="Google Shape;6403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4" name="Google Shape;6404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5" name="Google Shape;6405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06" name="Google Shape;6406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09" name="Google Shape;6409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14" name="Google Shape;6414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7" name="Google Shape;6417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8" name="Google Shape;6418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19" name="Google Shape;6419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23" name="Google Shape;6423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28" name="Google Shape;6428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31" name="Google Shape;6431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34" name="Google Shape;6434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40" name="Google Shape;6440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4" name="Google Shape;6444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5" name="Google Shape;6445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6" name="Google Shape;6446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47" name="Google Shape;6447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50" name="Google Shape;6450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53" name="Google Shape;6453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56" name="Google Shape;6456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65" name="Google Shape;6465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7" name="Google Shape;6467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8" name="Google Shape;6468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69" name="Google Shape;6469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72" name="Google Shape;6472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75" name="Google Shape;6475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79" name="Google Shape;6479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1" name="Google Shape;6481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2" name="Google Shape;6482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83" name="Google Shape;6483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87" name="Google Shape;6487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90" name="Google Shape;6490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93" name="Google Shape;6493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6" name="Google Shape;6496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00" name="Shape 6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1" name="Google Shape;6501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02" name="Google Shape;6502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03" name="Google Shape;6503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06" name="Google Shape;6506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10" name="Google Shape;6510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16" name="Google Shape;6516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0" name="Google Shape;6520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1" name="Google Shape;6521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22" name="Google Shape;6522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26" name="Google Shape;6526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30" name="Google Shape;6530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2" name="Google Shape;6532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34" name="Google Shape;6534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8" name="Google Shape;6538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39" name="Google Shape;6539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44" name="Google Shape;6544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49" name="Google Shape;6549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53" name="Google Shape;6553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56" name="Google Shape;6556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8" name="Google Shape;6558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9" name="Google Shape;6559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60" name="Google Shape;6560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2" name="Google Shape;6562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3" name="Google Shape;6563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64" name="Google Shape;6564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68" name="Google Shape;6568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73" name="Google Shape;6573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8" name="Google Shape;6578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79" name="Google Shape;6579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84" name="Google Shape;6584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96" name="Google Shape;6596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9" name="Google Shape;6599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0" name="Google Shape;6600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1" name="Google Shape;6601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02" name="Google Shape;6602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06" name="Google Shape;6606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10" name="Google Shape;6610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14" name="Google Shape;6614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6" name="Google Shape;6616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7" name="Google Shape;6617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8" name="Google Shape;6618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19" name="Google Shape;6619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31" name="Google Shape;6631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35" name="Google Shape;6635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9" name="Google Shape;6639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0" name="Google Shape;6640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41" name="Google Shape;6641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44" name="Google Shape;6644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50" name="Google Shape;6650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4" name="Google Shape;6654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5" name="Google Shape;6655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6" name="Google Shape;6656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7" name="Google Shape;6657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58" name="Google Shape;6658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61" name="Google Shape;6661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66" name="Google Shape;6666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70" name="Google Shape;6670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74" name="Google Shape;6674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82" name="Google Shape;6682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9" name="Google Shape;6689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0" name="Google Shape;6690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91" name="Google Shape;6691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97" name="Google Shape;6697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03" name="Google Shape;6703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07" name="Google Shape;6707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1" name="Google Shape;6711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2" name="Google Shape;6712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3" name="Google Shape;6713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14" name="Google Shape;6714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20" name="Google Shape;6720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28" name="Google Shape;6728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32" name="Google Shape;6732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41" name="Google Shape;6741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49" name="Google Shape;6749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52" name="Google Shape;6752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63" name="Google Shape;6763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68" name="Google Shape;6768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76" name="Google Shape;6776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80" name="Google Shape;6780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87" name="Google Shape;6787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92" name="Google Shape;6792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95" name="Google Shape;6795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98" name="Google Shape;6798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06" name="Google Shape;6806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12" name="Google Shape;6812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17" name="Google Shape;6817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22" name="Google Shape;6822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27" name="Google Shape;6827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30" name="Google Shape;6830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36" name="Google Shape;6836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44" name="Google Shape;6844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7" name="Google Shape;6847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8" name="Google Shape;6848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49" name="Google Shape;6849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55" name="Google Shape;6855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61" name="Google Shape;6861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71" name="Google Shape;6871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80" name="Google Shape;6880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85" name="Google Shape;6885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88" name="Google Shape;6888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95" name="Google Shape;6895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00" name="Google Shape;6900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04" name="Google Shape;6904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12" name="Google Shape;6912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15" name="Google Shape;6915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18" name="Google Shape;6918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21" name="Google Shape;6921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29" name="Google Shape;6929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32" name="Google Shape;6932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4" name="Google Shape;6934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5" name="Google Shape;6935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36" name="Google Shape;6936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42" name="Shape 6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3" name="Google Shape;694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44" name="Google Shape;6944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5" name="Google Shape;6945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46" name="Google Shape;6946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49" name="Google Shape;6949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53" name="Google Shape;6953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59" name="Google Shape;6959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65" name="Google Shape;6965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78" name="Google Shape;6978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81" name="Google Shape;6981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5" name="Google Shape;6985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6" name="Google Shape;6986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87" name="Google Shape;6987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3" name="Google Shape;6993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4" name="Google Shape;6994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5" name="Google Shape;6995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96" name="Google Shape;6996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02" name="Google Shape;7002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11" name="Google Shape;7011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14" name="Google Shape;7014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18" name="Google Shape;7018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21" name="Google Shape;7021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29" name="Google Shape;7029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32" name="Google Shape;7032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36" name="Google Shape;7036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39" name="Google Shape;7039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2" name="Google Shape;7042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3" name="Google Shape;7043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4" name="Google Shape;7044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45" name="Google Shape;7045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1" name="Google Shape;7051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2" name="Google Shape;7052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53" name="Google Shape;7053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57" name="Google Shape;7057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9" name="Google Shape;7059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0" name="Google Shape;7060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61" name="Google Shape;7061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4" name="Google Shape;7064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65" name="Google Shape;7065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7" name="Google Shape;7067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8" name="Google Shape;7068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9" name="Google Shape;7069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0" name="Google Shape;7070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71" name="Google Shape;7071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3" name="Google Shape;7073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4" name="Google Shape;7074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75" name="Google Shape;7075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7" name="Google Shape;7077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8" name="Google Shape;7078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9" name="Google Shape;7079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0" name="Google Shape;7080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81" name="Google Shape;7081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85" name="Google Shape;7085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88" name="Google Shape;7088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0" name="Google Shape;7090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1" name="Google Shape;7091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92" name="Google Shape;7092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1" name="Google Shape;7101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2" name="Google Shape;7102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03" name="Google Shape;7103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08" name="Google Shape;7108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11" name="Google Shape;7111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3" name="Google Shape;7113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4" name="Google Shape;7114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15" name="Google Shape;7115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19" name="Google Shape;7119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26" name="Google Shape;7126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29" name="Google Shape;7129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32" name="Google Shape;7132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38" name="Google Shape;7138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3" name="Google Shape;7143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44" name="Google Shape;7144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49" name="Google Shape;7149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53" name="Google Shape;7153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57" name="Google Shape;7157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6" name="Google Shape;7166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7" name="Google Shape;7167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68" name="Google Shape;7168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72" name="Google Shape;7172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75" name="Google Shape;7175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7" name="Google Shape;7177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8" name="Google Shape;7178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79" name="Google Shape;7179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82" name="Google Shape;7182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85" name="Google Shape;7185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88" name="Google Shape;7188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0" name="Google Shape;7190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91" name="Google Shape;7191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96" name="Google Shape;7196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99" name="Google Shape;7199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02" name="Google Shape;7202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08" name="Google Shape;7208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17" name="Google Shape;7217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21" name="Google Shape;7221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26" name="Google Shape;7226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8" name="Google Shape;7228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9" name="Google Shape;7229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30" name="Google Shape;7230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35" name="Google Shape;7235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9" name="Google Shape;7239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40" name="Google Shape;7240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44" name="Google Shape;7244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47" name="Google Shape;7247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51" name="Google Shape;7251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54" name="Google Shape;7254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57" name="Google Shape;7257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1" name="Google Shape;7261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2" name="Google Shape;7262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63" name="Google Shape;7263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6" name="Google Shape;7266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7" name="Google Shape;7267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68" name="Google Shape;7268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1" name="Google Shape;7271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2" name="Google Shape;7272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73" name="Google Shape;7273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77" name="Google Shape;7277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81" name="Google Shape;7281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6" name="Google Shape;7286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7" name="Google Shape;7287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88" name="Google Shape;7288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1" name="Google Shape;7291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2" name="Google Shape;7292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93" name="Google Shape;7293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4" name="Google Shape;7304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08" name="Shape 7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9" name="Google Shape;730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10" name="Google Shape;7310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1" name="Google Shape;7311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12" name="Google Shape;7312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16" name="Google Shape;7316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9" name="Google Shape;7329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0" name="Google Shape;7330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1" name="Google Shape;7331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32" name="Google Shape;7332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6" name="Google Shape;7336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7" name="Google Shape;7337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38" name="Google Shape;7338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4" name="Google Shape;7344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5" name="Google Shape;7345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6" name="Google Shape;7346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47" name="Google Shape;7347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50" name="Google Shape;7350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4" name="Google Shape;7354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5" name="Google Shape;7355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6" name="Google Shape;7356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57" name="Google Shape;7357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0" name="Google Shape;7360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62" name="Google Shape;7362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5" name="Google Shape;7365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6" name="Google Shape;7366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68" name="Google Shape;7368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71" name="Google Shape;7371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74" name="Google Shape;7374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77" name="Google Shape;7377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87" name="Google Shape;7387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91" name="Google Shape;7391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00" name="Google Shape;7400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08" name="Google Shape;7408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0" name="Google Shape;7410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1" name="Google Shape;7411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12" name="Google Shape;7412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20" name="Google Shape;7420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24" name="Google Shape;7424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7" name="Google Shape;7427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8" name="Google Shape;7428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29" name="Google Shape;7429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33" name="Google Shape;7433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6" name="Google Shape;7436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7" name="Google Shape;7437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39" name="Google Shape;7439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45" name="Google Shape;7445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52" name="Google Shape;7452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56" name="Google Shape;7456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59" name="Google Shape;7459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63" name="Google Shape;7463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8" name="Google Shape;7468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9" name="Google Shape;7469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0" name="Google Shape;7470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1" name="Google Shape;7471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2" name="Google Shape;7472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73" name="Google Shape;7473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78" name="Google Shape;7478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91" name="Google Shape;7491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01" name="Google Shape;7501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05" name="Google Shape;7505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12" name="Google Shape;7512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18" name="Google Shape;7518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26" name="Google Shape;7526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33" name="Google Shape;7533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43" name="Google Shape;7543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47" name="Google Shape;7547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52" name="Google Shape;7552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55" name="Google Shape;7555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60" name="Google Shape;7560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65" name="Google Shape;7565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75" name="Google Shape;7575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78" name="Google Shape;7578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86" name="Google Shape;7586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04" name="Google Shape;7604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11" name="Google Shape;7611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14" name="Google Shape;7614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22" name="Google Shape;7622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29" name="Google Shape;7629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35" name="Google Shape;7635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43" name="Google Shape;7643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48" name="Google Shape;7648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52" name="Google Shape;7652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56" name="Google Shape;7656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5" name="Google Shape;7665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6" name="Google Shape;7666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67" name="Google Shape;7667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75" name="Google Shape;7675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82" name="Google Shape;7682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91" name="Google Shape;7691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97" name="Google Shape;7697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04" name="Google Shape;7704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08" name="Google Shape;7708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16" name="Google Shape;7716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24" name="Google Shape;7724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32" name="Google Shape;7732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38" name="Google Shape;7738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42" name="Google Shape;7742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48" name="Google Shape;7748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55" name="Google Shape;7755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63" name="Google Shape;7763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68" name="Google Shape;7768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76" name="Google Shape;7776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0" name="Google Shape;7780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1" name="Google Shape;7781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82" name="Google Shape;7782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88" name="Google Shape;7788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91" name="Google Shape;7791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92" name="Google Shape;7792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3" name="Google Shape;7793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794" name="Google Shape;7794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95" name="Google Shape;7795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03" name="Google Shape;7803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08" name="Google Shape;7808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12" name="Shape 7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3" name="Google Shape;781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14" name="Google Shape;7814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15" name="Google Shape;7815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0" name="Google Shape;7820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1" name="Google Shape;7821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2" name="Google Shape;7822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23" name="Google Shape;7823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27" name="Google Shape;7827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30" name="Google Shape;7830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4" name="Google Shape;7834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5" name="Google Shape;7835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36" name="Google Shape;7836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8" name="Google Shape;7838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9" name="Google Shape;7839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40" name="Google Shape;7840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43" name="Google Shape;7843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52" name="Google Shape;7852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55" name="Google Shape;7855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8" name="Google Shape;7858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9" name="Google Shape;7859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0" name="Google Shape;7860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61" name="Google Shape;7861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64" name="Google Shape;7864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0" name="Google Shape;7870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1" name="Google Shape;7871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72" name="Google Shape;7872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77" name="Google Shape;7877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0" name="Google Shape;7880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1" name="Google Shape;7881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82" name="Google Shape;7882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0" name="Google Shape;7890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1" name="Google Shape;7891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92" name="Google Shape;7892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6" name="Google Shape;7896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7" name="Google Shape;7897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8" name="Google Shape;7898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99" name="Google Shape;7899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02" name="Google Shape;7902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5" name="Google Shape;7905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6" name="Google Shape;7906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07" name="Google Shape;7907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11" name="Google Shape;7911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18" name="Google Shape;7918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23" name="Google Shape;7923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5" name="Google Shape;7925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6" name="Google Shape;7926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27" name="Google Shape;7927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34" name="Google Shape;7934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37" name="Google Shape;7937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9" name="Google Shape;7939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0" name="Google Shape;7940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1" name="Google Shape;7941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42" name="Google Shape;7942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45" name="Google Shape;7945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1" name="Google Shape;7951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2" name="Google Shape;7952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53" name="Google Shape;7953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57" name="Google Shape;7957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65" name="Google Shape;7965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72" name="Google Shape;7972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79" name="Google Shape;7979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83" name="Google Shape;7983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89" name="Google Shape;7989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96" name="Google Shape;7996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02" name="Google Shape;8002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13" name="Google Shape;8013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25" name="Google Shape;8025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0" name="Google Shape;8030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1" name="Google Shape;8031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32" name="Google Shape;8032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44" name="Google Shape;8044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53" name="Google Shape;8053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57" name="Google Shape;8057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61" name="Google Shape;8061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68" name="Google Shape;8068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75" name="Google Shape;8075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80" name="Google Shape;8080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84" name="Google Shape;8084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89" name="Google Shape;8089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97" name="Google Shape;8097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04" name="Google Shape;8104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10" name="Google Shape;8110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20" name="Google Shape;8120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30" name="Google Shape;8130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38" name="Google Shape;8138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45" name="Google Shape;8145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55" name="Google Shape;8155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62" name="Google Shape;8162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67" name="Google Shape;8167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79" name="Google Shape;8179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86" name="Google Shape;8186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89" name="Google Shape;8189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92" name="Google Shape;8192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99" name="Google Shape;8199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03" name="Google Shape;8203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08" name="Shape 8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9" name="Google Shape;820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10" name="Google Shape;8210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1" name="Google Shape;8211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12" name="Google Shape;8212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4" name="Google Shape;8214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5" name="Google Shape;8215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16" name="Google Shape;8216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20" name="Google Shape;8220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23" name="Google Shape;8223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27" name="Google Shape;8227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33" name="Google Shape;8233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1" name="Google Shape;8241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2" name="Google Shape;8242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3" name="Google Shape;8243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4" name="Google Shape;8244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45" name="Google Shape;8245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50" name="Google Shape;8250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53" name="Google Shape;8253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56" name="Google Shape;8256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62" name="Google Shape;8262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66" name="Google Shape;8266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74" name="Google Shape;8274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78" name="Google Shape;8278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87" name="Google Shape;8287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297" name="Google Shape;8297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00" name="Google Shape;8300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04" name="Google Shape;8304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7" name="Google Shape;8307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8" name="Google Shape;8308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09" name="Google Shape;8309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6" name="Google Shape;8316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7" name="Google Shape;8317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18" name="Google Shape;8318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21" name="Google Shape;8321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24" name="Google Shape;8324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29" name="Google Shape;8329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32" name="Google Shape;8332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35" name="Google Shape;8335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38" name="Google Shape;8338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0" name="Google Shape;8340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1" name="Google Shape;8341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2" name="Google Shape;8342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43" name="Google Shape;8343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46" name="Google Shape;8346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50" name="Google Shape;8350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3" name="Google Shape;8353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4" name="Google Shape;8354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5" name="Google Shape;8355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56" name="Google Shape;8356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64" name="Google Shape;8364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69" name="Google Shape;8369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74" name="Google Shape;8374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8" name="Google Shape;8378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9" name="Google Shape;8379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80" name="Google Shape;8380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87" name="Google Shape;8387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91" name="Google Shape;8391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94" name="Google Shape;8394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00" name="Google Shape;8400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3" name="Google Shape;8413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14" name="Google Shape;8414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18" name="Google Shape;8418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25" name="Google Shape;8425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30" name="Google Shape;8430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35" name="Google Shape;8435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38" name="Google Shape;8438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43" name="Google Shape;8443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47" name="Google Shape;8447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51" name="Google Shape;8451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56" name="Google Shape;8456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60" name="Google Shape;8460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64" name="Google Shape;8464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67" name="Google Shape;8467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73" name="Google Shape;8473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76" name="Google Shape;8476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81" name="Google Shape;8481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91" name="Google Shape;8491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94" name="Google Shape;8494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498" name="Google Shape;8498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03" name="Google Shape;8503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06" name="Google Shape;8506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10" name="Google Shape;8510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15" name="Google Shape;8515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18" name="Google Shape;8518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23" name="Google Shape;8523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26" name="Google Shape;8526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34" name="Google Shape;8534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40" name="Google Shape;8540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43" name="Google Shape;8543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53" name="Google Shape;8553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57" name="Google Shape;8557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60" name="Google Shape;8560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61" name="Google Shape;8561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67" name="Google Shape;8567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71" name="Google Shape;8571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76" name="Google Shape;8576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79" name="Google Shape;8579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87" name="Google Shape;8587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91" name="Google Shape;8591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599" name="Google Shape;8599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05" name="Google Shape;8605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08" name="Google Shape;8608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11" name="Google Shape;8611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15" name="Google Shape;8615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21" name="Google Shape;8621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25" name="Google Shape;8625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30" name="Google Shape;8630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37" name="Google Shape;8637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40" name="Google Shape;8640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45" name="Shape 8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6" name="Google Shape;8646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47" name="Google Shape;8647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48" name="Google Shape;8648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53" name="Google Shape;8653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6" name="Google Shape;8656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7" name="Google Shape;8657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58" name="Google Shape;8658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61" name="Google Shape;8661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3" name="Google Shape;8663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4" name="Google Shape;8664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65" name="Google Shape;8665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8" name="Google Shape;8668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9" name="Google Shape;8669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0" name="Google Shape;8670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1" name="Google Shape;8671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2" name="Google Shape;8672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73" name="Google Shape;8673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78" name="Google Shape;8678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81" name="Google Shape;8681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85" name="Google Shape;8685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7" name="Google Shape;8687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8" name="Google Shape;8688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89" name="Google Shape;8689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4" name="Google Shape;8694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5" name="Google Shape;8695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6" name="Google Shape;8696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97" name="Google Shape;8697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02" name="Google Shape;8702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4" name="Google Shape;8704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5" name="Google Shape;8705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06" name="Google Shape;8706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0" name="Google Shape;8710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1" name="Google Shape;8711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2" name="Google Shape;8712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3" name="Google Shape;8713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14" name="Google Shape;8714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17" name="Google Shape;8717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0" name="Google Shape;8720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1" name="Google Shape;8721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22" name="Google Shape;8722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28" name="Google Shape;8728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33" name="Google Shape;8733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5" name="Google Shape;8735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6" name="Google Shape;8736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37" name="Google Shape;8737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41" name="Google Shape;8741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3" name="Google Shape;8743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4" name="Google Shape;8744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45" name="Google Shape;8745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3" name="Google Shape;8753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4" name="Google Shape;8754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55" name="Google Shape;8755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58" name="Google Shape;8758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63" name="Google Shape;8763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68" name="Google Shape;8768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71" name="Google Shape;8771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76" name="Google Shape;8776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81" name="Google Shape;8781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98" name="Google Shape;8798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1" name="Google Shape;8801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2" name="Google Shape;8802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03" name="Google Shape;8803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09" name="Google Shape;8809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1" name="Google Shape;8811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2" name="Google Shape;8812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13" name="Google Shape;8813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17" name="Google Shape;8817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23" name="Google Shape;8823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31" name="Google Shape;8831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35" name="Google Shape;8835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39" name="Google Shape;8839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44" name="Google Shape;8844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50" name="Google Shape;8850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53" name="Google Shape;8853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61" name="Google Shape;8861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8" name="Google Shape;8868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69" name="Google Shape;8869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75" name="Google Shape;8875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82" name="Google Shape;8882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87" name="Google Shape;8887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96" name="Google Shape;8896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02" name="Google Shape;8902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07" name="Google Shape;8907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13" name="Google Shape;8913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26" name="Google Shape;8926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33" name="Google Shape;8933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41" name="Google Shape;8941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4" name="Google Shape;8944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5" name="Google Shape;8945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46" name="Google Shape;8946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51" name="Google Shape;8951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6" name="Google Shape;8956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7" name="Google Shape;8957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58" name="Google Shape;8958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62" name="Google Shape;8962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69" name="Google Shape;8969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77" name="Google Shape;8977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81" name="Google Shape;8981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88" name="Google Shape;8988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92" name="Google Shape;8992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96" name="Google Shape;8996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00" name="Google Shape;9000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09" name="Google Shape;9009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18" name="Google Shape;9018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22" name="Google Shape;9022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31" name="Google Shape;9031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40" name="Google Shape;9040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45" name="Google Shape;9045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53" name="Google Shape;9053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60" name="Google Shape;9060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66" name="Google Shape;9066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70" name="Google Shape;9070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78" name="Google Shape;9078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82" name="Google Shape;9082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88" name="Google Shape;9088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2" name="Google Shape;9092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93" name="Google Shape;9093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99" name="Google Shape;9099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07" name="Google Shape;9107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16" name="Shape 9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7" name="Google Shape;9117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Elegant Interorism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