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43.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6" r:id="rId4"/>
    <p:sldMasterId id="2147483677"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Lst>
  <p:sldSz cy="5143500" cx="9144000"/>
  <p:notesSz cx="6858000" cy="9144000"/>
  <p:embeddedFontLst>
    <p:embeddedFont>
      <p:font typeface="Raleway"/>
      <p:regular r:id="rId51"/>
      <p:bold r:id="rId52"/>
      <p:italic r:id="rId53"/>
      <p:boldItalic r:id="rId54"/>
    </p:embeddedFont>
    <p:embeddedFont>
      <p:font typeface="Proxima Nova"/>
      <p:regular r:id="rId55"/>
      <p:bold r:id="rId56"/>
      <p:italic r:id="rId57"/>
      <p:boldItalic r:id="rId58"/>
    </p:embeddedFont>
    <p:embeddedFont>
      <p:font typeface="Roboto Medium"/>
      <p:regular r:id="rId59"/>
      <p:bold r:id="rId60"/>
      <p:italic r:id="rId61"/>
      <p:boldItalic r:id="rId62"/>
    </p:embeddedFont>
    <p:embeddedFont>
      <p:font typeface="Amatic SC"/>
      <p:regular r:id="rId63"/>
      <p:bold r:id="rId64"/>
    </p:embeddedFont>
    <p:embeddedFont>
      <p:font typeface="Montserrat"/>
      <p:regular r:id="rId65"/>
      <p:bold r:id="rId66"/>
      <p:italic r:id="rId67"/>
      <p:boldItalic r:id="rId68"/>
    </p:embeddedFont>
    <p:embeddedFont>
      <p:font typeface="Proxima Nova Semibold"/>
      <p:regular r:id="rId69"/>
      <p:bold r:id="rId70"/>
      <p:boldItalic r:id="rId71"/>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EA65606C-9ED7-45EF-A4C3-26DCE94E7089}">
  <a:tblStyle styleId="{EA65606C-9ED7-45EF-A4C3-26DCE94E7089}"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1" Type="http://schemas.openxmlformats.org/officeDocument/2006/relationships/theme" Target="theme/theme1.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31" Type="http://schemas.openxmlformats.org/officeDocument/2006/relationships/slide" Target="slides/slide25.xml"/><Relationship Id="rId30" Type="http://schemas.openxmlformats.org/officeDocument/2006/relationships/slide" Target="slides/slide24.xml"/><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71" Type="http://schemas.openxmlformats.org/officeDocument/2006/relationships/font" Target="fonts/ProximaNovaSemibold-boldItalic.fntdata"/><Relationship Id="rId70" Type="http://schemas.openxmlformats.org/officeDocument/2006/relationships/font" Target="fonts/ProximaNovaSemibold-bold.fntdata"/><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RobotoMedium-boldItalic.fntdata"/><Relationship Id="rId61" Type="http://schemas.openxmlformats.org/officeDocument/2006/relationships/font" Target="fonts/RobotoMedium-italic.fntdata"/><Relationship Id="rId20" Type="http://schemas.openxmlformats.org/officeDocument/2006/relationships/slide" Target="slides/slide14.xml"/><Relationship Id="rId64" Type="http://schemas.openxmlformats.org/officeDocument/2006/relationships/font" Target="fonts/AmaticSC-bold.fntdata"/><Relationship Id="rId63" Type="http://schemas.openxmlformats.org/officeDocument/2006/relationships/font" Target="fonts/AmaticSC-regular.fntdata"/><Relationship Id="rId22" Type="http://schemas.openxmlformats.org/officeDocument/2006/relationships/slide" Target="slides/slide16.xml"/><Relationship Id="rId66" Type="http://schemas.openxmlformats.org/officeDocument/2006/relationships/font" Target="fonts/Montserrat-bold.fntdata"/><Relationship Id="rId21" Type="http://schemas.openxmlformats.org/officeDocument/2006/relationships/slide" Target="slides/slide15.xml"/><Relationship Id="rId65" Type="http://schemas.openxmlformats.org/officeDocument/2006/relationships/font" Target="fonts/Montserrat-regular.fntdata"/><Relationship Id="rId24" Type="http://schemas.openxmlformats.org/officeDocument/2006/relationships/slide" Target="slides/slide18.xml"/><Relationship Id="rId68" Type="http://schemas.openxmlformats.org/officeDocument/2006/relationships/font" Target="fonts/Montserrat-boldItalic.fntdata"/><Relationship Id="rId23" Type="http://schemas.openxmlformats.org/officeDocument/2006/relationships/slide" Target="slides/slide17.xml"/><Relationship Id="rId67" Type="http://schemas.openxmlformats.org/officeDocument/2006/relationships/font" Target="fonts/Montserrat-italic.fntdata"/><Relationship Id="rId60" Type="http://schemas.openxmlformats.org/officeDocument/2006/relationships/font" Target="fonts/RobotoMedium-bold.fntdata"/><Relationship Id="rId26" Type="http://schemas.openxmlformats.org/officeDocument/2006/relationships/slide" Target="slides/slide20.xml"/><Relationship Id="rId25" Type="http://schemas.openxmlformats.org/officeDocument/2006/relationships/slide" Target="slides/slide19.xml"/><Relationship Id="rId69" Type="http://schemas.openxmlformats.org/officeDocument/2006/relationships/font" Target="fonts/ProximaNovaSemibold-regular.fntdata"/><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font" Target="fonts/Raleway-regular.fntdata"/><Relationship Id="rId50" Type="http://schemas.openxmlformats.org/officeDocument/2006/relationships/slide" Target="slides/slide44.xml"/><Relationship Id="rId53" Type="http://schemas.openxmlformats.org/officeDocument/2006/relationships/font" Target="fonts/Raleway-italic.fntdata"/><Relationship Id="rId52" Type="http://schemas.openxmlformats.org/officeDocument/2006/relationships/font" Target="fonts/Raleway-bold.fntdata"/><Relationship Id="rId11" Type="http://schemas.openxmlformats.org/officeDocument/2006/relationships/slide" Target="slides/slide5.xml"/><Relationship Id="rId55" Type="http://schemas.openxmlformats.org/officeDocument/2006/relationships/font" Target="fonts/ProximaNova-regular.fntdata"/><Relationship Id="rId10" Type="http://schemas.openxmlformats.org/officeDocument/2006/relationships/slide" Target="slides/slide4.xml"/><Relationship Id="rId54" Type="http://schemas.openxmlformats.org/officeDocument/2006/relationships/font" Target="fonts/Raleway-boldItalic.fntdata"/><Relationship Id="rId13" Type="http://schemas.openxmlformats.org/officeDocument/2006/relationships/slide" Target="slides/slide7.xml"/><Relationship Id="rId57" Type="http://schemas.openxmlformats.org/officeDocument/2006/relationships/font" Target="fonts/ProximaNova-italic.fntdata"/><Relationship Id="rId12" Type="http://schemas.openxmlformats.org/officeDocument/2006/relationships/slide" Target="slides/slide6.xml"/><Relationship Id="rId56" Type="http://schemas.openxmlformats.org/officeDocument/2006/relationships/font" Target="fonts/ProximaNova-bold.fntdata"/><Relationship Id="rId15" Type="http://schemas.openxmlformats.org/officeDocument/2006/relationships/slide" Target="slides/slide9.xml"/><Relationship Id="rId59" Type="http://schemas.openxmlformats.org/officeDocument/2006/relationships/font" Target="fonts/RobotoMedium-regular.fntdata"/><Relationship Id="rId14" Type="http://schemas.openxmlformats.org/officeDocument/2006/relationships/slide" Target="slides/slide8.xml"/><Relationship Id="rId58" Type="http://schemas.openxmlformats.org/officeDocument/2006/relationships/font" Target="fonts/ProximaNova-boldItalic.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0" name="Shape 130"/>
        <p:cNvGrpSpPr/>
        <p:nvPr/>
      </p:nvGrpSpPr>
      <p:grpSpPr>
        <a:xfrm>
          <a:off x="0" y="0"/>
          <a:ext cx="0" cy="0"/>
          <a:chOff x="0" y="0"/>
          <a:chExt cx="0" cy="0"/>
        </a:xfrm>
      </p:grpSpPr>
      <p:sp>
        <p:nvSpPr>
          <p:cNvPr id="131" name="Google Shape;131;g70aeeec589_0_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2" name="Google Shape;132;g70aeeec589_0_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6" name="Shape 146"/>
        <p:cNvGrpSpPr/>
        <p:nvPr/>
      </p:nvGrpSpPr>
      <p:grpSpPr>
        <a:xfrm>
          <a:off x="0" y="0"/>
          <a:ext cx="0" cy="0"/>
          <a:chOff x="0" y="0"/>
          <a:chExt cx="0" cy="0"/>
        </a:xfrm>
      </p:grpSpPr>
      <p:sp>
        <p:nvSpPr>
          <p:cNvPr id="147" name="Google Shape;147;g6b6c97b3b9_2_248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8" name="Google Shape;148;g6b6c97b3b9_2_248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2" name="Shape 152"/>
        <p:cNvGrpSpPr/>
        <p:nvPr/>
      </p:nvGrpSpPr>
      <p:grpSpPr>
        <a:xfrm>
          <a:off x="0" y="0"/>
          <a:ext cx="0" cy="0"/>
          <a:chOff x="0" y="0"/>
          <a:chExt cx="0" cy="0"/>
        </a:xfrm>
      </p:grpSpPr>
      <p:sp>
        <p:nvSpPr>
          <p:cNvPr id="153" name="Google Shape;153;g70aeeec589_0_2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4" name="Google Shape;154;g70aeeec589_0_2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3" name="Shape 173"/>
        <p:cNvGrpSpPr/>
        <p:nvPr/>
      </p:nvGrpSpPr>
      <p:grpSpPr>
        <a:xfrm>
          <a:off x="0" y="0"/>
          <a:ext cx="0" cy="0"/>
          <a:chOff x="0" y="0"/>
          <a:chExt cx="0" cy="0"/>
        </a:xfrm>
      </p:grpSpPr>
      <p:sp>
        <p:nvSpPr>
          <p:cNvPr id="174" name="Google Shape;174;g6b6c97b3b9_2_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5" name="Google Shape;175;g6b6c97b3b9_2_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9" name="Shape 199"/>
        <p:cNvGrpSpPr/>
        <p:nvPr/>
      </p:nvGrpSpPr>
      <p:grpSpPr>
        <a:xfrm>
          <a:off x="0" y="0"/>
          <a:ext cx="0" cy="0"/>
          <a:chOff x="0" y="0"/>
          <a:chExt cx="0" cy="0"/>
        </a:xfrm>
      </p:grpSpPr>
      <p:sp>
        <p:nvSpPr>
          <p:cNvPr id="200" name="Google Shape;200;g70aeeec589_0_29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1" name="Google Shape;201;g70aeeec589_0_29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5" name="Shape 215"/>
        <p:cNvGrpSpPr/>
        <p:nvPr/>
      </p:nvGrpSpPr>
      <p:grpSpPr>
        <a:xfrm>
          <a:off x="0" y="0"/>
          <a:ext cx="0" cy="0"/>
          <a:chOff x="0" y="0"/>
          <a:chExt cx="0" cy="0"/>
        </a:xfrm>
      </p:grpSpPr>
      <p:sp>
        <p:nvSpPr>
          <p:cNvPr id="216" name="Google Shape;216;g6b6c97b3b9_2_248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7" name="Google Shape;217;g6b6c97b3b9_2_248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1" name="Shape 221"/>
        <p:cNvGrpSpPr/>
        <p:nvPr/>
      </p:nvGrpSpPr>
      <p:grpSpPr>
        <a:xfrm>
          <a:off x="0" y="0"/>
          <a:ext cx="0" cy="0"/>
          <a:chOff x="0" y="0"/>
          <a:chExt cx="0" cy="0"/>
        </a:xfrm>
      </p:grpSpPr>
      <p:sp>
        <p:nvSpPr>
          <p:cNvPr id="222" name="Google Shape;222;g6b5363eccc_0_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3" name="Google Shape;223;g6b5363eccc_0_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1" name="Shape 251"/>
        <p:cNvGrpSpPr/>
        <p:nvPr/>
      </p:nvGrpSpPr>
      <p:grpSpPr>
        <a:xfrm>
          <a:off x="0" y="0"/>
          <a:ext cx="0" cy="0"/>
          <a:chOff x="0" y="0"/>
          <a:chExt cx="0" cy="0"/>
        </a:xfrm>
      </p:grpSpPr>
      <p:sp>
        <p:nvSpPr>
          <p:cNvPr id="252" name="Google Shape;252;g6b6c97b3b9_2_247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3" name="Google Shape;253;g6b6c97b3b9_2_247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2" name="Shape 322"/>
        <p:cNvGrpSpPr/>
        <p:nvPr/>
      </p:nvGrpSpPr>
      <p:grpSpPr>
        <a:xfrm>
          <a:off x="0" y="0"/>
          <a:ext cx="0" cy="0"/>
          <a:chOff x="0" y="0"/>
          <a:chExt cx="0" cy="0"/>
        </a:xfrm>
      </p:grpSpPr>
      <p:sp>
        <p:nvSpPr>
          <p:cNvPr id="323" name="Google Shape;323;g70aeeec589_0_4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24" name="Google Shape;324;g70aeeec589_0_4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3" name="Shape 363"/>
        <p:cNvGrpSpPr/>
        <p:nvPr/>
      </p:nvGrpSpPr>
      <p:grpSpPr>
        <a:xfrm>
          <a:off x="0" y="0"/>
          <a:ext cx="0" cy="0"/>
          <a:chOff x="0" y="0"/>
          <a:chExt cx="0" cy="0"/>
        </a:xfrm>
      </p:grpSpPr>
      <p:sp>
        <p:nvSpPr>
          <p:cNvPr id="364" name="Google Shape;364;g6b6c97b3b9_2_1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5" name="Google Shape;365;g6b6c97b3b9_2_1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1" name="Shape 401"/>
        <p:cNvGrpSpPr/>
        <p:nvPr/>
      </p:nvGrpSpPr>
      <p:grpSpPr>
        <a:xfrm>
          <a:off x="0" y="0"/>
          <a:ext cx="0" cy="0"/>
          <a:chOff x="0" y="0"/>
          <a:chExt cx="0" cy="0"/>
        </a:xfrm>
      </p:grpSpPr>
      <p:sp>
        <p:nvSpPr>
          <p:cNvPr id="402" name="Google Shape;402;g6b5363eccc_0_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3" name="Google Shape;403;g6b5363eccc_0_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5" name="Shape 435"/>
        <p:cNvGrpSpPr/>
        <p:nvPr/>
      </p:nvGrpSpPr>
      <p:grpSpPr>
        <a:xfrm>
          <a:off x="0" y="0"/>
          <a:ext cx="0" cy="0"/>
          <a:chOff x="0" y="0"/>
          <a:chExt cx="0" cy="0"/>
        </a:xfrm>
      </p:grpSpPr>
      <p:sp>
        <p:nvSpPr>
          <p:cNvPr id="436" name="Google Shape;436;g6b6c97b3b9_2_248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7" name="Google Shape;437;g6b6c97b3b9_2_248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0" name="Shape 450"/>
        <p:cNvGrpSpPr/>
        <p:nvPr/>
      </p:nvGrpSpPr>
      <p:grpSpPr>
        <a:xfrm>
          <a:off x="0" y="0"/>
          <a:ext cx="0" cy="0"/>
          <a:chOff x="0" y="0"/>
          <a:chExt cx="0" cy="0"/>
        </a:xfrm>
      </p:grpSpPr>
      <p:sp>
        <p:nvSpPr>
          <p:cNvPr id="451" name="Google Shape;451;g6b5363eccc_0_2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52" name="Google Shape;452;g6b5363eccc_0_2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7" name="Shape 467"/>
        <p:cNvGrpSpPr/>
        <p:nvPr/>
      </p:nvGrpSpPr>
      <p:grpSpPr>
        <a:xfrm>
          <a:off x="0" y="0"/>
          <a:ext cx="0" cy="0"/>
          <a:chOff x="0" y="0"/>
          <a:chExt cx="0" cy="0"/>
        </a:xfrm>
      </p:grpSpPr>
      <p:sp>
        <p:nvSpPr>
          <p:cNvPr id="468" name="Google Shape;468;g6b6c97b3b9_2_1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9" name="Google Shape;469;g6b6c97b3b9_2_1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7" name="Shape 507"/>
        <p:cNvGrpSpPr/>
        <p:nvPr/>
      </p:nvGrpSpPr>
      <p:grpSpPr>
        <a:xfrm>
          <a:off x="0" y="0"/>
          <a:ext cx="0" cy="0"/>
          <a:chOff x="0" y="0"/>
          <a:chExt cx="0" cy="0"/>
        </a:xfrm>
      </p:grpSpPr>
      <p:sp>
        <p:nvSpPr>
          <p:cNvPr id="508" name="Google Shape;508;g6b520d41f8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9" name="Google Shape;509;g6b520d41f8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3" name="Shape 553"/>
        <p:cNvGrpSpPr/>
        <p:nvPr/>
      </p:nvGrpSpPr>
      <p:grpSpPr>
        <a:xfrm>
          <a:off x="0" y="0"/>
          <a:ext cx="0" cy="0"/>
          <a:chOff x="0" y="0"/>
          <a:chExt cx="0" cy="0"/>
        </a:xfrm>
      </p:grpSpPr>
      <p:sp>
        <p:nvSpPr>
          <p:cNvPr id="554" name="Google Shape;554;g6b6c97b3b9_2_248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5" name="Google Shape;555;g6b6c97b3b9_2_248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9" name="Shape 559"/>
        <p:cNvGrpSpPr/>
        <p:nvPr/>
      </p:nvGrpSpPr>
      <p:grpSpPr>
        <a:xfrm>
          <a:off x="0" y="0"/>
          <a:ext cx="0" cy="0"/>
          <a:chOff x="0" y="0"/>
          <a:chExt cx="0" cy="0"/>
        </a:xfrm>
      </p:grpSpPr>
      <p:sp>
        <p:nvSpPr>
          <p:cNvPr id="560" name="Google Shape;560;g6b520d478e_0_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1" name="Google Shape;561;g6b520d478e_0_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8" name="Shape 578"/>
        <p:cNvGrpSpPr/>
        <p:nvPr/>
      </p:nvGrpSpPr>
      <p:grpSpPr>
        <a:xfrm>
          <a:off x="0" y="0"/>
          <a:ext cx="0" cy="0"/>
          <a:chOff x="0" y="0"/>
          <a:chExt cx="0" cy="0"/>
        </a:xfrm>
      </p:grpSpPr>
      <p:sp>
        <p:nvSpPr>
          <p:cNvPr id="579" name="Google Shape;579;g6b520d478e_0_17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80" name="Google Shape;580;g6b520d478e_0_17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6" name="Shape 586"/>
        <p:cNvGrpSpPr/>
        <p:nvPr/>
      </p:nvGrpSpPr>
      <p:grpSpPr>
        <a:xfrm>
          <a:off x="0" y="0"/>
          <a:ext cx="0" cy="0"/>
          <a:chOff x="0" y="0"/>
          <a:chExt cx="0" cy="0"/>
        </a:xfrm>
      </p:grpSpPr>
      <p:sp>
        <p:nvSpPr>
          <p:cNvPr id="587" name="Google Shape;587;g6b6c97b3b9_2_246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88" name="Google Shape;588;g6b6c97b3b9_2_246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1" name="Shape 591"/>
        <p:cNvGrpSpPr/>
        <p:nvPr/>
      </p:nvGrpSpPr>
      <p:grpSpPr>
        <a:xfrm>
          <a:off x="0" y="0"/>
          <a:ext cx="0" cy="0"/>
          <a:chOff x="0" y="0"/>
          <a:chExt cx="0" cy="0"/>
        </a:xfrm>
      </p:grpSpPr>
      <p:sp>
        <p:nvSpPr>
          <p:cNvPr id="592" name="Google Shape;592;g6b520d478e_0_2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93" name="Google Shape;593;g6b520d478e_0_2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1" name="Shape 611"/>
        <p:cNvGrpSpPr/>
        <p:nvPr/>
      </p:nvGrpSpPr>
      <p:grpSpPr>
        <a:xfrm>
          <a:off x="0" y="0"/>
          <a:ext cx="0" cy="0"/>
          <a:chOff x="0" y="0"/>
          <a:chExt cx="0" cy="0"/>
        </a:xfrm>
      </p:grpSpPr>
      <p:sp>
        <p:nvSpPr>
          <p:cNvPr id="612" name="Google Shape;612;g6b520d478e_0_2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13" name="Google Shape;613;g6b520d478e_0_2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6" name="Shape 646"/>
        <p:cNvGrpSpPr/>
        <p:nvPr/>
      </p:nvGrpSpPr>
      <p:grpSpPr>
        <a:xfrm>
          <a:off x="0" y="0"/>
          <a:ext cx="0" cy="0"/>
          <a:chOff x="0" y="0"/>
          <a:chExt cx="0" cy="0"/>
        </a:xfrm>
      </p:grpSpPr>
      <p:sp>
        <p:nvSpPr>
          <p:cNvPr id="647" name="Google Shape;647;g6b520d478e_0_3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48" name="Google Shape;648;g6b520d478e_0_3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3" name="Shape 663"/>
        <p:cNvGrpSpPr/>
        <p:nvPr/>
      </p:nvGrpSpPr>
      <p:grpSpPr>
        <a:xfrm>
          <a:off x="0" y="0"/>
          <a:ext cx="0" cy="0"/>
          <a:chOff x="0" y="0"/>
          <a:chExt cx="0" cy="0"/>
        </a:xfrm>
      </p:grpSpPr>
      <p:sp>
        <p:nvSpPr>
          <p:cNvPr id="664" name="Google Shape;664;g6b520d478e_0_3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5" name="Google Shape;665;g6b520d478e_0_3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2" name="Shape 702"/>
        <p:cNvGrpSpPr/>
        <p:nvPr/>
      </p:nvGrpSpPr>
      <p:grpSpPr>
        <a:xfrm>
          <a:off x="0" y="0"/>
          <a:ext cx="0" cy="0"/>
          <a:chOff x="0" y="0"/>
          <a:chExt cx="0" cy="0"/>
        </a:xfrm>
      </p:grpSpPr>
      <p:sp>
        <p:nvSpPr>
          <p:cNvPr id="703" name="Google Shape;703;g6b520d478e_0_5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4" name="Google Shape;704;g6b520d478e_0_5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9" name="Shape 759"/>
        <p:cNvGrpSpPr/>
        <p:nvPr/>
      </p:nvGrpSpPr>
      <p:grpSpPr>
        <a:xfrm>
          <a:off x="0" y="0"/>
          <a:ext cx="0" cy="0"/>
          <a:chOff x="0" y="0"/>
          <a:chExt cx="0" cy="0"/>
        </a:xfrm>
      </p:grpSpPr>
      <p:sp>
        <p:nvSpPr>
          <p:cNvPr id="760" name="Google Shape;760;g6b520d478e_0_50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61" name="Google Shape;761;g6b520d478e_0_50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0" name="Shape 790"/>
        <p:cNvGrpSpPr/>
        <p:nvPr/>
      </p:nvGrpSpPr>
      <p:grpSpPr>
        <a:xfrm>
          <a:off x="0" y="0"/>
          <a:ext cx="0" cy="0"/>
          <a:chOff x="0" y="0"/>
          <a:chExt cx="0" cy="0"/>
        </a:xfrm>
      </p:grpSpPr>
      <p:sp>
        <p:nvSpPr>
          <p:cNvPr id="791" name="Google Shape;791;g6b520d478e_0_4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92" name="Google Shape;792;g6b520d478e_0_4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6" name="Shape 816"/>
        <p:cNvGrpSpPr/>
        <p:nvPr/>
      </p:nvGrpSpPr>
      <p:grpSpPr>
        <a:xfrm>
          <a:off x="0" y="0"/>
          <a:ext cx="0" cy="0"/>
          <a:chOff x="0" y="0"/>
          <a:chExt cx="0" cy="0"/>
        </a:xfrm>
      </p:grpSpPr>
      <p:sp>
        <p:nvSpPr>
          <p:cNvPr id="817" name="Google Shape;817;g6b9a236f0a_3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18" name="Google Shape;818;g6b9a236f0a_3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2" name="Shape 822"/>
        <p:cNvGrpSpPr/>
        <p:nvPr/>
      </p:nvGrpSpPr>
      <p:grpSpPr>
        <a:xfrm>
          <a:off x="0" y="0"/>
          <a:ext cx="0" cy="0"/>
          <a:chOff x="0" y="0"/>
          <a:chExt cx="0" cy="0"/>
        </a:xfrm>
      </p:grpSpPr>
      <p:sp>
        <p:nvSpPr>
          <p:cNvPr id="823" name="Google Shape;823;g6b6c97b3b9_2_2490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24" name="Google Shape;824;g6b6c97b3b9_2_2490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8" name="Shape 828"/>
        <p:cNvGrpSpPr/>
        <p:nvPr/>
      </p:nvGrpSpPr>
      <p:grpSpPr>
        <a:xfrm>
          <a:off x="0" y="0"/>
          <a:ext cx="0" cy="0"/>
          <a:chOff x="0" y="0"/>
          <a:chExt cx="0" cy="0"/>
        </a:xfrm>
      </p:grpSpPr>
      <p:sp>
        <p:nvSpPr>
          <p:cNvPr id="829" name="Google Shape;829;g6b6c97b3b9_2_124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0" name="Google Shape;830;g6b6c97b3b9_2_124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5" name="Shape 835"/>
        <p:cNvGrpSpPr/>
        <p:nvPr/>
      </p:nvGrpSpPr>
      <p:grpSpPr>
        <a:xfrm>
          <a:off x="0" y="0"/>
          <a:ext cx="0" cy="0"/>
          <a:chOff x="0" y="0"/>
          <a:chExt cx="0" cy="0"/>
        </a:xfrm>
      </p:grpSpPr>
      <p:sp>
        <p:nvSpPr>
          <p:cNvPr id="836" name="Google Shape;836;g6b6c97b3b9_2_124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7" name="Google Shape;837;g6b6c97b3b9_2_124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4" name="Shape 854"/>
        <p:cNvGrpSpPr/>
        <p:nvPr/>
      </p:nvGrpSpPr>
      <p:grpSpPr>
        <a:xfrm>
          <a:off x="0" y="0"/>
          <a:ext cx="0" cy="0"/>
          <a:chOff x="0" y="0"/>
          <a:chExt cx="0" cy="0"/>
        </a:xfrm>
      </p:grpSpPr>
      <p:sp>
        <p:nvSpPr>
          <p:cNvPr id="855" name="Google Shape;855;g6b6c97b3b9_2_124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56" name="Google Shape;856;g6b6c97b3b9_2_124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91" name="Shape 1191"/>
        <p:cNvGrpSpPr/>
        <p:nvPr/>
      </p:nvGrpSpPr>
      <p:grpSpPr>
        <a:xfrm>
          <a:off x="0" y="0"/>
          <a:ext cx="0" cy="0"/>
          <a:chOff x="0" y="0"/>
          <a:chExt cx="0" cy="0"/>
        </a:xfrm>
      </p:grpSpPr>
      <p:sp>
        <p:nvSpPr>
          <p:cNvPr id="1192" name="Google Shape;1192;g6b6c97b3b9_2_127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93" name="Google Shape;1193;g6b6c97b3b9_2_127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91" name="Shape 7691"/>
        <p:cNvGrpSpPr/>
        <p:nvPr/>
      </p:nvGrpSpPr>
      <p:grpSpPr>
        <a:xfrm>
          <a:off x="0" y="0"/>
          <a:ext cx="0" cy="0"/>
          <a:chOff x="0" y="0"/>
          <a:chExt cx="0" cy="0"/>
        </a:xfrm>
      </p:grpSpPr>
      <p:sp>
        <p:nvSpPr>
          <p:cNvPr id="7692" name="Google Shape;7692;g6b6c97b3b9_2_192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693" name="Google Shape;7693;g6b6c97b3b9_2_192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18" name="Shape 8118"/>
        <p:cNvGrpSpPr/>
        <p:nvPr/>
      </p:nvGrpSpPr>
      <p:grpSpPr>
        <a:xfrm>
          <a:off x="0" y="0"/>
          <a:ext cx="0" cy="0"/>
          <a:chOff x="0" y="0"/>
          <a:chExt cx="0" cy="0"/>
        </a:xfrm>
      </p:grpSpPr>
      <p:sp>
        <p:nvSpPr>
          <p:cNvPr id="8119" name="Google Shape;8119;g6b6c97b3b9_2_196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120" name="Google Shape;8120;g6b6c97b3b9_2_196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81" name="Shape 8281"/>
        <p:cNvGrpSpPr/>
        <p:nvPr/>
      </p:nvGrpSpPr>
      <p:grpSpPr>
        <a:xfrm>
          <a:off x="0" y="0"/>
          <a:ext cx="0" cy="0"/>
          <a:chOff x="0" y="0"/>
          <a:chExt cx="0" cy="0"/>
        </a:xfrm>
      </p:grpSpPr>
      <p:sp>
        <p:nvSpPr>
          <p:cNvPr id="8282" name="Google Shape;8282;g6b6c97b3b9_2_198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283" name="Google Shape;8283;g6b6c97b3b9_2_198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83" name="Shape 8683"/>
        <p:cNvGrpSpPr/>
        <p:nvPr/>
      </p:nvGrpSpPr>
      <p:grpSpPr>
        <a:xfrm>
          <a:off x="0" y="0"/>
          <a:ext cx="0" cy="0"/>
          <a:chOff x="0" y="0"/>
          <a:chExt cx="0" cy="0"/>
        </a:xfrm>
      </p:grpSpPr>
      <p:sp>
        <p:nvSpPr>
          <p:cNvPr id="8684" name="Google Shape;8684;g6b6c97b3b9_2_202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685" name="Google Shape;8685;g6b6c97b3b9_2_202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54" name="Shape 9054"/>
        <p:cNvGrpSpPr/>
        <p:nvPr/>
      </p:nvGrpSpPr>
      <p:grpSpPr>
        <a:xfrm>
          <a:off x="0" y="0"/>
          <a:ext cx="0" cy="0"/>
          <a:chOff x="0" y="0"/>
          <a:chExt cx="0" cy="0"/>
        </a:xfrm>
      </p:grpSpPr>
      <p:sp>
        <p:nvSpPr>
          <p:cNvPr id="9055" name="Google Shape;9055;g6b6c97b3b9_2_206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56" name="Google Shape;9056;g6b6c97b3b9_2_206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31" name="Shape 9431"/>
        <p:cNvGrpSpPr/>
        <p:nvPr/>
      </p:nvGrpSpPr>
      <p:grpSpPr>
        <a:xfrm>
          <a:off x="0" y="0"/>
          <a:ext cx="0" cy="0"/>
          <a:chOff x="0" y="0"/>
          <a:chExt cx="0" cy="0"/>
        </a:xfrm>
      </p:grpSpPr>
      <p:sp>
        <p:nvSpPr>
          <p:cNvPr id="9432" name="Google Shape;9432;g6b6c97b3b9_2_209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433" name="Google Shape;9433;g6b6c97b3b9_2_209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62" name="Shape 9862"/>
        <p:cNvGrpSpPr/>
        <p:nvPr/>
      </p:nvGrpSpPr>
      <p:grpSpPr>
        <a:xfrm>
          <a:off x="0" y="0"/>
          <a:ext cx="0" cy="0"/>
          <a:chOff x="0" y="0"/>
          <a:chExt cx="0" cy="0"/>
        </a:xfrm>
      </p:grpSpPr>
      <p:sp>
        <p:nvSpPr>
          <p:cNvPr id="9863" name="Google Shape;9863;g6b6c97b3b9_2_214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864" name="Google Shape;9864;g6b6c97b3b9_2_214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55" name="Shape 10655"/>
        <p:cNvGrpSpPr/>
        <p:nvPr/>
      </p:nvGrpSpPr>
      <p:grpSpPr>
        <a:xfrm>
          <a:off x="0" y="0"/>
          <a:ext cx="0" cy="0"/>
          <a:chOff x="0" y="0"/>
          <a:chExt cx="0" cy="0"/>
        </a:xfrm>
      </p:grpSpPr>
      <p:sp>
        <p:nvSpPr>
          <p:cNvPr id="10656" name="Google Shape;10656;g6b6c97b3b9_2_222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657" name="Google Shape;10657;g6b6c97b3b9_2_222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96" name="Shape 11396"/>
        <p:cNvGrpSpPr/>
        <p:nvPr/>
      </p:nvGrpSpPr>
      <p:grpSpPr>
        <a:xfrm>
          <a:off x="0" y="0"/>
          <a:ext cx="0" cy="0"/>
          <a:chOff x="0" y="0"/>
          <a:chExt cx="0" cy="0"/>
        </a:xfrm>
      </p:grpSpPr>
      <p:sp>
        <p:nvSpPr>
          <p:cNvPr id="11397" name="Google Shape;11397;g6b6c97b3b9_2_229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398" name="Google Shape;11398;g6b6c97b3b9_2_229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089" name="Shape 12089"/>
        <p:cNvGrpSpPr/>
        <p:nvPr/>
      </p:nvGrpSpPr>
      <p:grpSpPr>
        <a:xfrm>
          <a:off x="0" y="0"/>
          <a:ext cx="0" cy="0"/>
          <a:chOff x="0" y="0"/>
          <a:chExt cx="0" cy="0"/>
        </a:xfrm>
      </p:grpSpPr>
      <p:sp>
        <p:nvSpPr>
          <p:cNvPr id="12090" name="Google Shape;12090;g6b6c97b3b9_2_236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091" name="Google Shape;12091;g6b6c97b3b9_2_236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391" name="Shape 12391"/>
        <p:cNvGrpSpPr/>
        <p:nvPr/>
      </p:nvGrpSpPr>
      <p:grpSpPr>
        <a:xfrm>
          <a:off x="0" y="0"/>
          <a:ext cx="0" cy="0"/>
          <a:chOff x="0" y="0"/>
          <a:chExt cx="0" cy="0"/>
        </a:xfrm>
      </p:grpSpPr>
      <p:sp>
        <p:nvSpPr>
          <p:cNvPr id="12392" name="Google Shape;12392;g6b6c97b3b9_2_239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393" name="Google Shape;12393;g6b6c97b3b9_2_2395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025" name="Shape 13025"/>
        <p:cNvGrpSpPr/>
        <p:nvPr/>
      </p:nvGrpSpPr>
      <p:grpSpPr>
        <a:xfrm>
          <a:off x="0" y="0"/>
          <a:ext cx="0" cy="0"/>
          <a:chOff x="0" y="0"/>
          <a:chExt cx="0" cy="0"/>
        </a:xfrm>
      </p:grpSpPr>
      <p:sp>
        <p:nvSpPr>
          <p:cNvPr id="13026" name="Google Shape;13026;g6b6c97b3b9_2_2458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027" name="Google Shape;13027;g6b6c97b3b9_2_2458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7.png"/></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5.png"/></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png"/></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9.png"/></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png"/></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8.png"/></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bg>
      <p:bgPr>
        <a:solidFill>
          <a:srgbClr val="FFCE63"/>
        </a:solidFill>
      </p:bgPr>
    </p:bg>
    <p:spTree>
      <p:nvGrpSpPr>
        <p:cNvPr id="8" name="Shape 8"/>
        <p:cNvGrpSpPr/>
        <p:nvPr/>
      </p:nvGrpSpPr>
      <p:grpSpPr>
        <a:xfrm>
          <a:off x="0" y="0"/>
          <a:ext cx="0" cy="0"/>
          <a:chOff x="0" y="0"/>
          <a:chExt cx="0" cy="0"/>
        </a:xfrm>
      </p:grpSpPr>
      <p:sp>
        <p:nvSpPr>
          <p:cNvPr id="9" name="Google Shape;9;p2"/>
          <p:cNvSpPr txBox="1"/>
          <p:nvPr>
            <p:ph type="ctrTitle"/>
          </p:nvPr>
        </p:nvSpPr>
        <p:spPr>
          <a:xfrm>
            <a:off x="716180" y="1373063"/>
            <a:ext cx="4509000" cy="2052600"/>
          </a:xfrm>
          <a:prstGeom prst="rect">
            <a:avLst/>
          </a:prstGeom>
        </p:spPr>
        <p:txBody>
          <a:bodyPr anchorCtr="0" anchor="b" bIns="91425" lIns="91425" spcFirstLastPara="1" rIns="91425" wrap="square" tIns="91425">
            <a:noAutofit/>
          </a:bodyPr>
          <a:lstStyle>
            <a:lvl1pPr lvl="0" rtl="0">
              <a:spcBef>
                <a:spcPts val="0"/>
              </a:spcBef>
              <a:spcAft>
                <a:spcPts val="0"/>
              </a:spcAft>
              <a:buSzPts val="5000"/>
              <a:buNone/>
              <a:defRPr sz="5000"/>
            </a:lvl1pPr>
            <a:lvl2pPr lvl="1" rtl="0">
              <a:spcBef>
                <a:spcPts val="0"/>
              </a:spcBef>
              <a:spcAft>
                <a:spcPts val="0"/>
              </a:spcAft>
              <a:buSzPts val="5000"/>
              <a:buNone/>
              <a:defRPr sz="5000"/>
            </a:lvl2pPr>
            <a:lvl3pPr lvl="2" rtl="0">
              <a:spcBef>
                <a:spcPts val="0"/>
              </a:spcBef>
              <a:spcAft>
                <a:spcPts val="0"/>
              </a:spcAft>
              <a:buSzPts val="5000"/>
              <a:buNone/>
              <a:defRPr sz="5000"/>
            </a:lvl3pPr>
            <a:lvl4pPr lvl="3" rtl="0">
              <a:spcBef>
                <a:spcPts val="0"/>
              </a:spcBef>
              <a:spcAft>
                <a:spcPts val="0"/>
              </a:spcAft>
              <a:buSzPts val="5000"/>
              <a:buNone/>
              <a:defRPr sz="5000"/>
            </a:lvl4pPr>
            <a:lvl5pPr lvl="4" rtl="0">
              <a:spcBef>
                <a:spcPts val="0"/>
              </a:spcBef>
              <a:spcAft>
                <a:spcPts val="0"/>
              </a:spcAft>
              <a:buSzPts val="5000"/>
              <a:buNone/>
              <a:defRPr sz="5000"/>
            </a:lvl5pPr>
            <a:lvl6pPr lvl="5" rtl="0">
              <a:spcBef>
                <a:spcPts val="0"/>
              </a:spcBef>
              <a:spcAft>
                <a:spcPts val="0"/>
              </a:spcAft>
              <a:buSzPts val="5000"/>
              <a:buNone/>
              <a:defRPr sz="5000"/>
            </a:lvl6pPr>
            <a:lvl7pPr lvl="6" rtl="0">
              <a:spcBef>
                <a:spcPts val="0"/>
              </a:spcBef>
              <a:spcAft>
                <a:spcPts val="0"/>
              </a:spcAft>
              <a:buSzPts val="5000"/>
              <a:buNone/>
              <a:defRPr sz="5000"/>
            </a:lvl7pPr>
            <a:lvl8pPr lvl="7" rtl="0">
              <a:spcBef>
                <a:spcPts val="0"/>
              </a:spcBef>
              <a:spcAft>
                <a:spcPts val="0"/>
              </a:spcAft>
              <a:buSzPts val="5000"/>
              <a:buNone/>
              <a:defRPr sz="5000"/>
            </a:lvl8pPr>
            <a:lvl9pPr lvl="8" rtl="0">
              <a:spcBef>
                <a:spcPts val="0"/>
              </a:spcBef>
              <a:spcAft>
                <a:spcPts val="0"/>
              </a:spcAft>
              <a:buSzPts val="5000"/>
              <a:buNone/>
              <a:defRPr sz="5000"/>
            </a:lvl9pPr>
          </a:lstStyle>
          <a:p/>
        </p:txBody>
      </p:sp>
      <p:sp>
        <p:nvSpPr>
          <p:cNvPr id="10" name="Google Shape;10;p2"/>
          <p:cNvSpPr txBox="1"/>
          <p:nvPr>
            <p:ph idx="1" type="subTitle"/>
          </p:nvPr>
        </p:nvSpPr>
        <p:spPr>
          <a:xfrm>
            <a:off x="716175" y="3307238"/>
            <a:ext cx="4509000" cy="4632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500"/>
              <a:buNone/>
              <a:defRPr sz="1500"/>
            </a:lvl1pPr>
            <a:lvl2pPr lvl="1" rtl="0">
              <a:lnSpc>
                <a:spcPct val="100000"/>
              </a:lnSpc>
              <a:spcBef>
                <a:spcPts val="0"/>
              </a:spcBef>
              <a:spcAft>
                <a:spcPts val="0"/>
              </a:spcAft>
              <a:buSzPts val="1500"/>
              <a:buNone/>
              <a:defRPr sz="1500"/>
            </a:lvl2pPr>
            <a:lvl3pPr lvl="2" rtl="0">
              <a:lnSpc>
                <a:spcPct val="100000"/>
              </a:lnSpc>
              <a:spcBef>
                <a:spcPts val="0"/>
              </a:spcBef>
              <a:spcAft>
                <a:spcPts val="0"/>
              </a:spcAft>
              <a:buSzPts val="1500"/>
              <a:buNone/>
              <a:defRPr sz="1500"/>
            </a:lvl3pPr>
            <a:lvl4pPr lvl="3" rtl="0">
              <a:lnSpc>
                <a:spcPct val="100000"/>
              </a:lnSpc>
              <a:spcBef>
                <a:spcPts val="0"/>
              </a:spcBef>
              <a:spcAft>
                <a:spcPts val="0"/>
              </a:spcAft>
              <a:buSzPts val="1500"/>
              <a:buNone/>
              <a:defRPr sz="1500"/>
            </a:lvl4pPr>
            <a:lvl5pPr lvl="4" rtl="0">
              <a:lnSpc>
                <a:spcPct val="100000"/>
              </a:lnSpc>
              <a:spcBef>
                <a:spcPts val="0"/>
              </a:spcBef>
              <a:spcAft>
                <a:spcPts val="0"/>
              </a:spcAft>
              <a:buSzPts val="1500"/>
              <a:buNone/>
              <a:defRPr sz="1500"/>
            </a:lvl5pPr>
            <a:lvl6pPr lvl="5" rtl="0">
              <a:lnSpc>
                <a:spcPct val="100000"/>
              </a:lnSpc>
              <a:spcBef>
                <a:spcPts val="0"/>
              </a:spcBef>
              <a:spcAft>
                <a:spcPts val="0"/>
              </a:spcAft>
              <a:buSzPts val="1500"/>
              <a:buNone/>
              <a:defRPr sz="1500"/>
            </a:lvl6pPr>
            <a:lvl7pPr lvl="6" rtl="0">
              <a:lnSpc>
                <a:spcPct val="100000"/>
              </a:lnSpc>
              <a:spcBef>
                <a:spcPts val="0"/>
              </a:spcBef>
              <a:spcAft>
                <a:spcPts val="0"/>
              </a:spcAft>
              <a:buSzPts val="1500"/>
              <a:buNone/>
              <a:defRPr sz="1500"/>
            </a:lvl7pPr>
            <a:lvl8pPr lvl="7" rtl="0">
              <a:lnSpc>
                <a:spcPct val="100000"/>
              </a:lnSpc>
              <a:spcBef>
                <a:spcPts val="0"/>
              </a:spcBef>
              <a:spcAft>
                <a:spcPts val="0"/>
              </a:spcAft>
              <a:buSzPts val="1500"/>
              <a:buNone/>
              <a:defRPr sz="1500"/>
            </a:lvl8pPr>
            <a:lvl9pPr lvl="8" rtl="0">
              <a:lnSpc>
                <a:spcPct val="100000"/>
              </a:lnSpc>
              <a:spcBef>
                <a:spcPts val="0"/>
              </a:spcBef>
              <a:spcAft>
                <a:spcPts val="0"/>
              </a:spcAft>
              <a:buSzPts val="1500"/>
              <a:buNone/>
              <a:defRPr sz="1500"/>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bg>
      <p:bgPr>
        <a:solidFill>
          <a:srgbClr val="FFCE63"/>
        </a:solidFill>
      </p:bgPr>
    </p:bg>
    <p:spTree>
      <p:nvGrpSpPr>
        <p:cNvPr id="11" name="Shape 11"/>
        <p:cNvGrpSpPr/>
        <p:nvPr/>
      </p:nvGrpSpPr>
      <p:grpSpPr>
        <a:xfrm>
          <a:off x="0" y="0"/>
          <a:ext cx="0" cy="0"/>
          <a:chOff x="0" y="0"/>
          <a:chExt cx="0" cy="0"/>
        </a:xfrm>
      </p:grpSpPr>
      <p:sp>
        <p:nvSpPr>
          <p:cNvPr id="12" name="Google Shape;12;p3"/>
          <p:cNvSpPr txBox="1"/>
          <p:nvPr>
            <p:ph type="title"/>
          </p:nvPr>
        </p:nvSpPr>
        <p:spPr>
          <a:xfrm>
            <a:off x="716175" y="2150850"/>
            <a:ext cx="7711800" cy="841800"/>
          </a:xfrm>
          <a:prstGeom prst="rect">
            <a:avLst/>
          </a:prstGeom>
        </p:spPr>
        <p:txBody>
          <a:bodyPr anchorCtr="0" anchor="ctr" bIns="91425" lIns="91425" spcFirstLastPara="1" rIns="91425" wrap="square" tIns="91425">
            <a:noAutofit/>
          </a:bodyPr>
          <a:lstStyle>
            <a:lvl1pPr lvl="0" algn="ctr">
              <a:spcBef>
                <a:spcPts val="0"/>
              </a:spcBef>
              <a:spcAft>
                <a:spcPts val="0"/>
              </a:spcAft>
              <a:buSzPts val="3600"/>
              <a:buNone/>
              <a:defRPr sz="36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bg>
      <p:bgPr>
        <a:solidFill>
          <a:srgbClr val="FFCE63"/>
        </a:solidFill>
      </p:bgPr>
    </p:bg>
    <p:spTree>
      <p:nvGrpSpPr>
        <p:cNvPr id="13" name="Shape 13"/>
        <p:cNvGrpSpPr/>
        <p:nvPr/>
      </p:nvGrpSpPr>
      <p:grpSpPr>
        <a:xfrm>
          <a:off x="0" y="0"/>
          <a:ext cx="0" cy="0"/>
          <a:chOff x="0" y="0"/>
          <a:chExt cx="0" cy="0"/>
        </a:xfrm>
      </p:grpSpPr>
      <p:sp>
        <p:nvSpPr>
          <p:cNvPr id="14" name="Google Shape;14;p4"/>
          <p:cNvSpPr txBox="1"/>
          <p:nvPr>
            <p:ph idx="1" type="body"/>
          </p:nvPr>
        </p:nvSpPr>
        <p:spPr>
          <a:xfrm>
            <a:off x="716175" y="1397775"/>
            <a:ext cx="7711800" cy="3207000"/>
          </a:xfrm>
          <a:prstGeom prst="rect">
            <a:avLst/>
          </a:prstGeom>
        </p:spPr>
        <p:txBody>
          <a:bodyPr anchorCtr="0" anchor="t" bIns="91425" lIns="91425" spcFirstLastPara="1" rIns="91425" wrap="square" tIns="91425">
            <a:noAutofit/>
          </a:bodyPr>
          <a:lstStyle>
            <a:lvl1pPr indent="-323850" lvl="0" marL="457200">
              <a:spcBef>
                <a:spcPts val="0"/>
              </a:spcBef>
              <a:spcAft>
                <a:spcPts val="0"/>
              </a:spcAft>
              <a:buSzPts val="1500"/>
              <a:buChar char="○"/>
              <a:defRPr sz="1500"/>
            </a:lvl1pPr>
            <a:lvl2pPr indent="-323850" lvl="1" marL="914400">
              <a:spcBef>
                <a:spcPts val="1600"/>
              </a:spcBef>
              <a:spcAft>
                <a:spcPts val="0"/>
              </a:spcAft>
              <a:buSzPts val="1500"/>
              <a:buChar char="▸"/>
              <a:defRPr sz="1500"/>
            </a:lvl2pPr>
            <a:lvl3pPr indent="-323850" lvl="2" marL="1371600">
              <a:spcBef>
                <a:spcPts val="1600"/>
              </a:spcBef>
              <a:spcAft>
                <a:spcPts val="0"/>
              </a:spcAft>
              <a:buSzPts val="1500"/>
              <a:buChar char="■"/>
              <a:defRPr sz="1500"/>
            </a:lvl3pPr>
            <a:lvl4pPr indent="-323850" lvl="3" marL="1828800">
              <a:spcBef>
                <a:spcPts val="1600"/>
              </a:spcBef>
              <a:spcAft>
                <a:spcPts val="0"/>
              </a:spcAft>
              <a:buSzPts val="1500"/>
              <a:buChar char="●"/>
              <a:defRPr sz="1500"/>
            </a:lvl4pPr>
            <a:lvl5pPr indent="-323850" lvl="4" marL="2286000">
              <a:spcBef>
                <a:spcPts val="1600"/>
              </a:spcBef>
              <a:spcAft>
                <a:spcPts val="0"/>
              </a:spcAft>
              <a:buSzPts val="1500"/>
              <a:buChar char="○"/>
              <a:defRPr sz="1500"/>
            </a:lvl5pPr>
            <a:lvl6pPr indent="-323850" lvl="5" marL="2743200">
              <a:spcBef>
                <a:spcPts val="1600"/>
              </a:spcBef>
              <a:spcAft>
                <a:spcPts val="0"/>
              </a:spcAft>
              <a:buSzPts val="1500"/>
              <a:buChar char="■"/>
              <a:defRPr sz="1500"/>
            </a:lvl6pPr>
            <a:lvl7pPr indent="-323850" lvl="6" marL="3200400">
              <a:spcBef>
                <a:spcPts val="1600"/>
              </a:spcBef>
              <a:spcAft>
                <a:spcPts val="0"/>
              </a:spcAft>
              <a:buSzPts val="1500"/>
              <a:buChar char="●"/>
              <a:defRPr sz="1500"/>
            </a:lvl7pPr>
            <a:lvl8pPr indent="-323850" lvl="7" marL="3657600">
              <a:spcBef>
                <a:spcPts val="1600"/>
              </a:spcBef>
              <a:spcAft>
                <a:spcPts val="0"/>
              </a:spcAft>
              <a:buSzPts val="1500"/>
              <a:buChar char="○"/>
              <a:defRPr sz="1500"/>
            </a:lvl8pPr>
            <a:lvl9pPr indent="-323850" lvl="8" marL="4114800">
              <a:spcBef>
                <a:spcPts val="1600"/>
              </a:spcBef>
              <a:spcAft>
                <a:spcPts val="1600"/>
              </a:spcAft>
              <a:buSzPts val="1500"/>
              <a:buChar char="■"/>
              <a:defRPr sz="1500"/>
            </a:lvl9pPr>
          </a:lstStyle>
          <a:p/>
        </p:txBody>
      </p:sp>
      <p:sp>
        <p:nvSpPr>
          <p:cNvPr id="15" name="Google Shape;15;p4"/>
          <p:cNvSpPr txBox="1"/>
          <p:nvPr>
            <p:ph type="title"/>
          </p:nvPr>
        </p:nvSpPr>
        <p:spPr>
          <a:xfrm>
            <a:off x="716100" y="538550"/>
            <a:ext cx="7711800" cy="502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200"/>
              <a:buNone/>
              <a:defRPr sz="2200"/>
            </a:lvl1pPr>
            <a:lvl2pPr lvl="1" rtl="0" algn="ctr">
              <a:spcBef>
                <a:spcPts val="0"/>
              </a:spcBef>
              <a:spcAft>
                <a:spcPts val="0"/>
              </a:spcAft>
              <a:buSzPts val="2200"/>
              <a:buNone/>
              <a:defRPr sz="2200"/>
            </a:lvl2pPr>
            <a:lvl3pPr lvl="2" rtl="0" algn="ctr">
              <a:spcBef>
                <a:spcPts val="0"/>
              </a:spcBef>
              <a:spcAft>
                <a:spcPts val="0"/>
              </a:spcAft>
              <a:buSzPts val="2200"/>
              <a:buNone/>
              <a:defRPr sz="2200"/>
            </a:lvl3pPr>
            <a:lvl4pPr lvl="3" rtl="0" algn="ctr">
              <a:spcBef>
                <a:spcPts val="0"/>
              </a:spcBef>
              <a:spcAft>
                <a:spcPts val="0"/>
              </a:spcAft>
              <a:buSzPts val="2200"/>
              <a:buNone/>
              <a:defRPr sz="2200"/>
            </a:lvl4pPr>
            <a:lvl5pPr lvl="4" rtl="0" algn="ctr">
              <a:spcBef>
                <a:spcPts val="0"/>
              </a:spcBef>
              <a:spcAft>
                <a:spcPts val="0"/>
              </a:spcAft>
              <a:buSzPts val="2200"/>
              <a:buNone/>
              <a:defRPr sz="2200"/>
            </a:lvl5pPr>
            <a:lvl6pPr lvl="5" rtl="0" algn="ctr">
              <a:spcBef>
                <a:spcPts val="0"/>
              </a:spcBef>
              <a:spcAft>
                <a:spcPts val="0"/>
              </a:spcAft>
              <a:buSzPts val="2200"/>
              <a:buNone/>
              <a:defRPr sz="2200"/>
            </a:lvl6pPr>
            <a:lvl7pPr lvl="6" rtl="0" algn="ctr">
              <a:spcBef>
                <a:spcPts val="0"/>
              </a:spcBef>
              <a:spcAft>
                <a:spcPts val="0"/>
              </a:spcAft>
              <a:buSzPts val="2200"/>
              <a:buNone/>
              <a:defRPr sz="2200"/>
            </a:lvl7pPr>
            <a:lvl8pPr lvl="7" rtl="0" algn="ctr">
              <a:spcBef>
                <a:spcPts val="0"/>
              </a:spcBef>
              <a:spcAft>
                <a:spcPts val="0"/>
              </a:spcAft>
              <a:buSzPts val="2200"/>
              <a:buNone/>
              <a:defRPr sz="2200"/>
            </a:lvl8pPr>
            <a:lvl9pPr lvl="8" rtl="0" algn="ctr">
              <a:spcBef>
                <a:spcPts val="0"/>
              </a:spcBef>
              <a:spcAft>
                <a:spcPts val="0"/>
              </a:spcAft>
              <a:buSzPts val="2200"/>
              <a:buNone/>
              <a:defRPr sz="2200"/>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bg>
      <p:bgPr>
        <a:solidFill>
          <a:srgbClr val="FFCE63"/>
        </a:solidFill>
      </p:bgPr>
    </p:bg>
    <p:spTree>
      <p:nvGrpSpPr>
        <p:cNvPr id="16" name="Shape 16"/>
        <p:cNvGrpSpPr/>
        <p:nvPr/>
      </p:nvGrpSpPr>
      <p:grpSpPr>
        <a:xfrm>
          <a:off x="0" y="0"/>
          <a:ext cx="0" cy="0"/>
          <a:chOff x="0" y="0"/>
          <a:chExt cx="0" cy="0"/>
        </a:xfrm>
      </p:grpSpPr>
      <p:sp>
        <p:nvSpPr>
          <p:cNvPr id="17" name="Google Shape;17;p5"/>
          <p:cNvSpPr txBox="1"/>
          <p:nvPr>
            <p:ph type="title"/>
          </p:nvPr>
        </p:nvSpPr>
        <p:spPr>
          <a:xfrm>
            <a:off x="716100" y="538550"/>
            <a:ext cx="7711800" cy="502800"/>
          </a:xfrm>
          <a:prstGeom prst="rect">
            <a:avLst/>
          </a:prstGeom>
        </p:spPr>
        <p:txBody>
          <a:bodyPr anchorCtr="0" anchor="ctr" bIns="91425" lIns="91425" spcFirstLastPara="1" rIns="91425" wrap="square" tIns="91425">
            <a:noAutofit/>
          </a:bodyPr>
          <a:lstStyle>
            <a:lvl1pPr lvl="0" algn="ctr">
              <a:spcBef>
                <a:spcPts val="0"/>
              </a:spcBef>
              <a:spcAft>
                <a:spcPts val="0"/>
              </a:spcAft>
              <a:buSzPts val="2200"/>
              <a:buNone/>
              <a:defRPr sz="2200"/>
            </a:lvl1pPr>
            <a:lvl2pPr lvl="1" algn="ctr">
              <a:spcBef>
                <a:spcPts val="0"/>
              </a:spcBef>
              <a:spcAft>
                <a:spcPts val="0"/>
              </a:spcAft>
              <a:buSzPts val="2200"/>
              <a:buNone/>
              <a:defRPr sz="2200"/>
            </a:lvl2pPr>
            <a:lvl3pPr lvl="2" algn="ctr">
              <a:spcBef>
                <a:spcPts val="0"/>
              </a:spcBef>
              <a:spcAft>
                <a:spcPts val="0"/>
              </a:spcAft>
              <a:buSzPts val="2200"/>
              <a:buNone/>
              <a:defRPr sz="2200"/>
            </a:lvl3pPr>
            <a:lvl4pPr lvl="3" algn="ctr">
              <a:spcBef>
                <a:spcPts val="0"/>
              </a:spcBef>
              <a:spcAft>
                <a:spcPts val="0"/>
              </a:spcAft>
              <a:buSzPts val="2200"/>
              <a:buNone/>
              <a:defRPr sz="2200"/>
            </a:lvl4pPr>
            <a:lvl5pPr lvl="4" algn="ctr">
              <a:spcBef>
                <a:spcPts val="0"/>
              </a:spcBef>
              <a:spcAft>
                <a:spcPts val="0"/>
              </a:spcAft>
              <a:buSzPts val="2200"/>
              <a:buNone/>
              <a:defRPr sz="2200"/>
            </a:lvl5pPr>
            <a:lvl6pPr lvl="5" algn="ctr">
              <a:spcBef>
                <a:spcPts val="0"/>
              </a:spcBef>
              <a:spcAft>
                <a:spcPts val="0"/>
              </a:spcAft>
              <a:buSzPts val="2200"/>
              <a:buNone/>
              <a:defRPr sz="2200"/>
            </a:lvl6pPr>
            <a:lvl7pPr lvl="6" algn="ctr">
              <a:spcBef>
                <a:spcPts val="0"/>
              </a:spcBef>
              <a:spcAft>
                <a:spcPts val="0"/>
              </a:spcAft>
              <a:buSzPts val="2200"/>
              <a:buNone/>
              <a:defRPr sz="2200"/>
            </a:lvl7pPr>
            <a:lvl8pPr lvl="7" algn="ctr">
              <a:spcBef>
                <a:spcPts val="0"/>
              </a:spcBef>
              <a:spcAft>
                <a:spcPts val="0"/>
              </a:spcAft>
              <a:buSzPts val="2200"/>
              <a:buNone/>
              <a:defRPr sz="2200"/>
            </a:lvl8pPr>
            <a:lvl9pPr lvl="8" algn="ctr">
              <a:spcBef>
                <a:spcPts val="0"/>
              </a:spcBef>
              <a:spcAft>
                <a:spcPts val="0"/>
              </a:spcAft>
              <a:buSzPts val="2200"/>
              <a:buNone/>
              <a:defRPr sz="2200"/>
            </a:lvl9pPr>
          </a:lstStyle>
          <a:p/>
        </p:txBody>
      </p:sp>
      <p:sp>
        <p:nvSpPr>
          <p:cNvPr id="18" name="Google Shape;18;p5"/>
          <p:cNvSpPr txBox="1"/>
          <p:nvPr>
            <p:ph idx="1" type="body"/>
          </p:nvPr>
        </p:nvSpPr>
        <p:spPr>
          <a:xfrm>
            <a:off x="1120238" y="3322500"/>
            <a:ext cx="3047700" cy="1282200"/>
          </a:xfrm>
          <a:prstGeom prst="rect">
            <a:avLst/>
          </a:prstGeom>
        </p:spPr>
        <p:txBody>
          <a:bodyPr anchorCtr="0" anchor="t" bIns="91425" lIns="91425" spcFirstLastPara="1" rIns="91425" wrap="square" tIns="91425">
            <a:noAutofit/>
          </a:bodyPr>
          <a:lstStyle>
            <a:lvl1pPr indent="-311150" lvl="0" marL="457200" algn="ctr">
              <a:spcBef>
                <a:spcPts val="0"/>
              </a:spcBef>
              <a:spcAft>
                <a:spcPts val="0"/>
              </a:spcAft>
              <a:buSzPts val="1300"/>
              <a:buChar char="○"/>
              <a:defRPr sz="1300"/>
            </a:lvl1pPr>
            <a:lvl2pPr indent="-311150" lvl="1" marL="914400" algn="ctr">
              <a:spcBef>
                <a:spcPts val="1600"/>
              </a:spcBef>
              <a:spcAft>
                <a:spcPts val="0"/>
              </a:spcAft>
              <a:buSzPts val="1300"/>
              <a:buChar char="▸"/>
              <a:defRPr sz="1300"/>
            </a:lvl2pPr>
            <a:lvl3pPr indent="-311150" lvl="2" marL="1371600" algn="ctr">
              <a:spcBef>
                <a:spcPts val="1600"/>
              </a:spcBef>
              <a:spcAft>
                <a:spcPts val="0"/>
              </a:spcAft>
              <a:buSzPts val="1300"/>
              <a:buChar char="■"/>
              <a:defRPr sz="1300"/>
            </a:lvl3pPr>
            <a:lvl4pPr indent="-311150" lvl="3" marL="1828800" algn="ctr">
              <a:spcBef>
                <a:spcPts val="1600"/>
              </a:spcBef>
              <a:spcAft>
                <a:spcPts val="0"/>
              </a:spcAft>
              <a:buSzPts val="1300"/>
              <a:buChar char="●"/>
              <a:defRPr sz="1300"/>
            </a:lvl4pPr>
            <a:lvl5pPr indent="-311150" lvl="4" marL="2286000" algn="ctr">
              <a:spcBef>
                <a:spcPts val="1600"/>
              </a:spcBef>
              <a:spcAft>
                <a:spcPts val="0"/>
              </a:spcAft>
              <a:buSzPts val="1300"/>
              <a:buChar char="○"/>
              <a:defRPr sz="1300"/>
            </a:lvl5pPr>
            <a:lvl6pPr indent="-311150" lvl="5" marL="2743200" algn="ctr">
              <a:spcBef>
                <a:spcPts val="1600"/>
              </a:spcBef>
              <a:spcAft>
                <a:spcPts val="0"/>
              </a:spcAft>
              <a:buSzPts val="1300"/>
              <a:buChar char="■"/>
              <a:defRPr sz="1300"/>
            </a:lvl6pPr>
            <a:lvl7pPr indent="-311150" lvl="6" marL="3200400" algn="ctr">
              <a:spcBef>
                <a:spcPts val="1600"/>
              </a:spcBef>
              <a:spcAft>
                <a:spcPts val="0"/>
              </a:spcAft>
              <a:buSzPts val="1300"/>
              <a:buChar char="●"/>
              <a:defRPr sz="1300"/>
            </a:lvl7pPr>
            <a:lvl8pPr indent="-311150" lvl="7" marL="3657600" algn="ctr">
              <a:spcBef>
                <a:spcPts val="1600"/>
              </a:spcBef>
              <a:spcAft>
                <a:spcPts val="0"/>
              </a:spcAft>
              <a:buSzPts val="1300"/>
              <a:buChar char="○"/>
              <a:defRPr sz="1300"/>
            </a:lvl8pPr>
            <a:lvl9pPr indent="-311150" lvl="8" marL="4114800" algn="ctr">
              <a:spcBef>
                <a:spcPts val="1600"/>
              </a:spcBef>
              <a:spcAft>
                <a:spcPts val="1600"/>
              </a:spcAft>
              <a:buSzPts val="1300"/>
              <a:buChar char="■"/>
              <a:defRPr sz="1300"/>
            </a:lvl9pPr>
          </a:lstStyle>
          <a:p/>
        </p:txBody>
      </p:sp>
      <p:sp>
        <p:nvSpPr>
          <p:cNvPr id="19" name="Google Shape;19;p5"/>
          <p:cNvSpPr txBox="1"/>
          <p:nvPr>
            <p:ph idx="2" type="body"/>
          </p:nvPr>
        </p:nvSpPr>
        <p:spPr>
          <a:xfrm>
            <a:off x="4976064" y="3322500"/>
            <a:ext cx="3047700" cy="1282200"/>
          </a:xfrm>
          <a:prstGeom prst="rect">
            <a:avLst/>
          </a:prstGeom>
        </p:spPr>
        <p:txBody>
          <a:bodyPr anchorCtr="0" anchor="t" bIns="91425" lIns="91425" spcFirstLastPara="1" rIns="91425" wrap="square" tIns="91425">
            <a:noAutofit/>
          </a:bodyPr>
          <a:lstStyle>
            <a:lvl1pPr indent="-311150" lvl="0" marL="457200" algn="ctr">
              <a:spcBef>
                <a:spcPts val="0"/>
              </a:spcBef>
              <a:spcAft>
                <a:spcPts val="0"/>
              </a:spcAft>
              <a:buSzPts val="1300"/>
              <a:buChar char="○"/>
              <a:defRPr sz="1300"/>
            </a:lvl1pPr>
            <a:lvl2pPr indent="-311150" lvl="1" marL="914400" algn="ctr">
              <a:spcBef>
                <a:spcPts val="1600"/>
              </a:spcBef>
              <a:spcAft>
                <a:spcPts val="0"/>
              </a:spcAft>
              <a:buSzPts val="1300"/>
              <a:buChar char="▸"/>
              <a:defRPr sz="1300"/>
            </a:lvl2pPr>
            <a:lvl3pPr indent="-311150" lvl="2" marL="1371600" algn="ctr">
              <a:spcBef>
                <a:spcPts val="1600"/>
              </a:spcBef>
              <a:spcAft>
                <a:spcPts val="0"/>
              </a:spcAft>
              <a:buSzPts val="1300"/>
              <a:buChar char="■"/>
              <a:defRPr sz="1300"/>
            </a:lvl3pPr>
            <a:lvl4pPr indent="-311150" lvl="3" marL="1828800" algn="ctr">
              <a:spcBef>
                <a:spcPts val="1600"/>
              </a:spcBef>
              <a:spcAft>
                <a:spcPts val="0"/>
              </a:spcAft>
              <a:buSzPts val="1300"/>
              <a:buChar char="●"/>
              <a:defRPr sz="1300"/>
            </a:lvl4pPr>
            <a:lvl5pPr indent="-311150" lvl="4" marL="2286000" algn="ctr">
              <a:spcBef>
                <a:spcPts val="1600"/>
              </a:spcBef>
              <a:spcAft>
                <a:spcPts val="0"/>
              </a:spcAft>
              <a:buSzPts val="1300"/>
              <a:buChar char="○"/>
              <a:defRPr sz="1300"/>
            </a:lvl5pPr>
            <a:lvl6pPr indent="-311150" lvl="5" marL="2743200" algn="ctr">
              <a:spcBef>
                <a:spcPts val="1600"/>
              </a:spcBef>
              <a:spcAft>
                <a:spcPts val="0"/>
              </a:spcAft>
              <a:buSzPts val="1300"/>
              <a:buChar char="■"/>
              <a:defRPr sz="1300"/>
            </a:lvl6pPr>
            <a:lvl7pPr indent="-311150" lvl="6" marL="3200400" algn="ctr">
              <a:spcBef>
                <a:spcPts val="1600"/>
              </a:spcBef>
              <a:spcAft>
                <a:spcPts val="0"/>
              </a:spcAft>
              <a:buSzPts val="1300"/>
              <a:buChar char="●"/>
              <a:defRPr sz="1300"/>
            </a:lvl7pPr>
            <a:lvl8pPr indent="-311150" lvl="7" marL="3657600" algn="ctr">
              <a:spcBef>
                <a:spcPts val="1600"/>
              </a:spcBef>
              <a:spcAft>
                <a:spcPts val="0"/>
              </a:spcAft>
              <a:buSzPts val="1300"/>
              <a:buChar char="○"/>
              <a:defRPr sz="1300"/>
            </a:lvl8pPr>
            <a:lvl9pPr indent="-311150" lvl="8" marL="4114800" algn="ctr">
              <a:spcBef>
                <a:spcPts val="1600"/>
              </a:spcBef>
              <a:spcAft>
                <a:spcPts val="1600"/>
              </a:spcAft>
              <a:buSzPts val="1300"/>
              <a:buChar char="■"/>
              <a:defRPr sz="1300"/>
            </a:lvl9pPr>
          </a:lstStyle>
          <a:p/>
        </p:txBody>
      </p:sp>
      <p:sp>
        <p:nvSpPr>
          <p:cNvPr id="20" name="Google Shape;20;p5"/>
          <p:cNvSpPr txBox="1"/>
          <p:nvPr>
            <p:ph idx="3" type="subTitle"/>
          </p:nvPr>
        </p:nvSpPr>
        <p:spPr>
          <a:xfrm>
            <a:off x="1120238" y="3015600"/>
            <a:ext cx="3047700" cy="393000"/>
          </a:xfrm>
          <a:prstGeom prst="rect">
            <a:avLst/>
          </a:prstGeom>
          <a:noFill/>
        </p:spPr>
        <p:txBody>
          <a:bodyPr anchorCtr="0" anchor="b" bIns="91425" lIns="91425" spcFirstLastPara="1" rIns="91425" wrap="square" tIns="91425">
            <a:noAutofit/>
          </a:bodyPr>
          <a:lstStyle>
            <a:lvl1pPr lvl="0" rtl="0" algn="ctr">
              <a:lnSpc>
                <a:spcPct val="100000"/>
              </a:lnSpc>
              <a:spcBef>
                <a:spcPts val="0"/>
              </a:spcBef>
              <a:spcAft>
                <a:spcPts val="0"/>
              </a:spcAft>
              <a:buNone/>
              <a:defRPr sz="1500">
                <a:solidFill>
                  <a:srgbClr val="FFFFFF"/>
                </a:solidFill>
                <a:latin typeface="Montserrat"/>
                <a:ea typeface="Montserrat"/>
                <a:cs typeface="Montserrat"/>
                <a:sym typeface="Montserrat"/>
              </a:defRPr>
            </a:lvl1pPr>
            <a:lvl2pPr lvl="1" rtl="0" algn="ctr">
              <a:lnSpc>
                <a:spcPct val="100000"/>
              </a:lnSpc>
              <a:spcBef>
                <a:spcPts val="0"/>
              </a:spcBef>
              <a:spcAft>
                <a:spcPts val="0"/>
              </a:spcAft>
              <a:buNone/>
              <a:defRPr sz="1500">
                <a:solidFill>
                  <a:srgbClr val="FFFFFF"/>
                </a:solidFill>
                <a:latin typeface="Montserrat"/>
                <a:ea typeface="Montserrat"/>
                <a:cs typeface="Montserrat"/>
                <a:sym typeface="Montserrat"/>
              </a:defRPr>
            </a:lvl2pPr>
            <a:lvl3pPr lvl="2" rtl="0" algn="ctr">
              <a:lnSpc>
                <a:spcPct val="100000"/>
              </a:lnSpc>
              <a:spcBef>
                <a:spcPts val="0"/>
              </a:spcBef>
              <a:spcAft>
                <a:spcPts val="0"/>
              </a:spcAft>
              <a:buNone/>
              <a:defRPr sz="1500">
                <a:solidFill>
                  <a:srgbClr val="FFFFFF"/>
                </a:solidFill>
                <a:latin typeface="Montserrat"/>
                <a:ea typeface="Montserrat"/>
                <a:cs typeface="Montserrat"/>
                <a:sym typeface="Montserrat"/>
              </a:defRPr>
            </a:lvl3pPr>
            <a:lvl4pPr lvl="3" rtl="0" algn="ctr">
              <a:lnSpc>
                <a:spcPct val="100000"/>
              </a:lnSpc>
              <a:spcBef>
                <a:spcPts val="0"/>
              </a:spcBef>
              <a:spcAft>
                <a:spcPts val="0"/>
              </a:spcAft>
              <a:buNone/>
              <a:defRPr sz="1500">
                <a:solidFill>
                  <a:srgbClr val="FFFFFF"/>
                </a:solidFill>
                <a:latin typeface="Montserrat"/>
                <a:ea typeface="Montserrat"/>
                <a:cs typeface="Montserrat"/>
                <a:sym typeface="Montserrat"/>
              </a:defRPr>
            </a:lvl4pPr>
            <a:lvl5pPr lvl="4" rtl="0" algn="ctr">
              <a:lnSpc>
                <a:spcPct val="100000"/>
              </a:lnSpc>
              <a:spcBef>
                <a:spcPts val="0"/>
              </a:spcBef>
              <a:spcAft>
                <a:spcPts val="0"/>
              </a:spcAft>
              <a:buNone/>
              <a:defRPr sz="1500">
                <a:solidFill>
                  <a:srgbClr val="FFFFFF"/>
                </a:solidFill>
                <a:latin typeface="Montserrat"/>
                <a:ea typeface="Montserrat"/>
                <a:cs typeface="Montserrat"/>
                <a:sym typeface="Montserrat"/>
              </a:defRPr>
            </a:lvl5pPr>
            <a:lvl6pPr lvl="5" rtl="0" algn="ctr">
              <a:lnSpc>
                <a:spcPct val="100000"/>
              </a:lnSpc>
              <a:spcBef>
                <a:spcPts val="0"/>
              </a:spcBef>
              <a:spcAft>
                <a:spcPts val="0"/>
              </a:spcAft>
              <a:buNone/>
              <a:defRPr sz="1500">
                <a:solidFill>
                  <a:srgbClr val="FFFFFF"/>
                </a:solidFill>
                <a:latin typeface="Montserrat"/>
                <a:ea typeface="Montserrat"/>
                <a:cs typeface="Montserrat"/>
                <a:sym typeface="Montserrat"/>
              </a:defRPr>
            </a:lvl6pPr>
            <a:lvl7pPr lvl="6" rtl="0" algn="ctr">
              <a:lnSpc>
                <a:spcPct val="100000"/>
              </a:lnSpc>
              <a:spcBef>
                <a:spcPts val="0"/>
              </a:spcBef>
              <a:spcAft>
                <a:spcPts val="0"/>
              </a:spcAft>
              <a:buNone/>
              <a:defRPr sz="1500">
                <a:solidFill>
                  <a:srgbClr val="FFFFFF"/>
                </a:solidFill>
                <a:latin typeface="Montserrat"/>
                <a:ea typeface="Montserrat"/>
                <a:cs typeface="Montserrat"/>
                <a:sym typeface="Montserrat"/>
              </a:defRPr>
            </a:lvl7pPr>
            <a:lvl8pPr lvl="7" rtl="0" algn="ctr">
              <a:lnSpc>
                <a:spcPct val="100000"/>
              </a:lnSpc>
              <a:spcBef>
                <a:spcPts val="0"/>
              </a:spcBef>
              <a:spcAft>
                <a:spcPts val="0"/>
              </a:spcAft>
              <a:buNone/>
              <a:defRPr sz="1500">
                <a:solidFill>
                  <a:srgbClr val="FFFFFF"/>
                </a:solidFill>
                <a:latin typeface="Montserrat"/>
                <a:ea typeface="Montserrat"/>
                <a:cs typeface="Montserrat"/>
                <a:sym typeface="Montserrat"/>
              </a:defRPr>
            </a:lvl8pPr>
            <a:lvl9pPr lvl="8" rtl="0" algn="ctr">
              <a:lnSpc>
                <a:spcPct val="100000"/>
              </a:lnSpc>
              <a:spcBef>
                <a:spcPts val="0"/>
              </a:spcBef>
              <a:spcAft>
                <a:spcPts val="0"/>
              </a:spcAft>
              <a:buNone/>
              <a:defRPr sz="1500">
                <a:solidFill>
                  <a:srgbClr val="FFFFFF"/>
                </a:solidFill>
                <a:latin typeface="Montserrat"/>
                <a:ea typeface="Montserrat"/>
                <a:cs typeface="Montserrat"/>
                <a:sym typeface="Montserrat"/>
              </a:defRPr>
            </a:lvl9pPr>
          </a:lstStyle>
          <a:p/>
        </p:txBody>
      </p:sp>
      <p:sp>
        <p:nvSpPr>
          <p:cNvPr id="21" name="Google Shape;21;p5"/>
          <p:cNvSpPr txBox="1"/>
          <p:nvPr>
            <p:ph idx="4" type="subTitle"/>
          </p:nvPr>
        </p:nvSpPr>
        <p:spPr>
          <a:xfrm>
            <a:off x="4976063" y="3015600"/>
            <a:ext cx="3047700" cy="393000"/>
          </a:xfrm>
          <a:prstGeom prst="rect">
            <a:avLst/>
          </a:prstGeom>
          <a:noFill/>
        </p:spPr>
        <p:txBody>
          <a:bodyPr anchorCtr="0" anchor="b" bIns="91425" lIns="91425" spcFirstLastPara="1" rIns="91425" wrap="square" tIns="91425">
            <a:noAutofit/>
          </a:bodyPr>
          <a:lstStyle>
            <a:lvl1pPr lvl="0" rtl="0" algn="ctr">
              <a:lnSpc>
                <a:spcPct val="100000"/>
              </a:lnSpc>
              <a:spcBef>
                <a:spcPts val="0"/>
              </a:spcBef>
              <a:spcAft>
                <a:spcPts val="0"/>
              </a:spcAft>
              <a:buNone/>
              <a:defRPr sz="1500">
                <a:solidFill>
                  <a:srgbClr val="FFFFFF"/>
                </a:solidFill>
                <a:latin typeface="Montserrat"/>
                <a:ea typeface="Montserrat"/>
                <a:cs typeface="Montserrat"/>
                <a:sym typeface="Montserrat"/>
              </a:defRPr>
            </a:lvl1pPr>
            <a:lvl2pPr lvl="1" rtl="0" algn="ctr">
              <a:lnSpc>
                <a:spcPct val="100000"/>
              </a:lnSpc>
              <a:spcBef>
                <a:spcPts val="0"/>
              </a:spcBef>
              <a:spcAft>
                <a:spcPts val="0"/>
              </a:spcAft>
              <a:buNone/>
              <a:defRPr sz="1500">
                <a:solidFill>
                  <a:srgbClr val="FFFFFF"/>
                </a:solidFill>
                <a:latin typeface="Montserrat"/>
                <a:ea typeface="Montserrat"/>
                <a:cs typeface="Montserrat"/>
                <a:sym typeface="Montserrat"/>
              </a:defRPr>
            </a:lvl2pPr>
            <a:lvl3pPr lvl="2" rtl="0" algn="ctr">
              <a:lnSpc>
                <a:spcPct val="100000"/>
              </a:lnSpc>
              <a:spcBef>
                <a:spcPts val="0"/>
              </a:spcBef>
              <a:spcAft>
                <a:spcPts val="0"/>
              </a:spcAft>
              <a:buNone/>
              <a:defRPr sz="1500">
                <a:solidFill>
                  <a:srgbClr val="FFFFFF"/>
                </a:solidFill>
                <a:latin typeface="Montserrat"/>
                <a:ea typeface="Montserrat"/>
                <a:cs typeface="Montserrat"/>
                <a:sym typeface="Montserrat"/>
              </a:defRPr>
            </a:lvl3pPr>
            <a:lvl4pPr lvl="3" rtl="0" algn="ctr">
              <a:lnSpc>
                <a:spcPct val="100000"/>
              </a:lnSpc>
              <a:spcBef>
                <a:spcPts val="0"/>
              </a:spcBef>
              <a:spcAft>
                <a:spcPts val="0"/>
              </a:spcAft>
              <a:buNone/>
              <a:defRPr sz="1500">
                <a:solidFill>
                  <a:srgbClr val="FFFFFF"/>
                </a:solidFill>
                <a:latin typeface="Montserrat"/>
                <a:ea typeface="Montserrat"/>
                <a:cs typeface="Montserrat"/>
                <a:sym typeface="Montserrat"/>
              </a:defRPr>
            </a:lvl4pPr>
            <a:lvl5pPr lvl="4" rtl="0" algn="ctr">
              <a:lnSpc>
                <a:spcPct val="100000"/>
              </a:lnSpc>
              <a:spcBef>
                <a:spcPts val="0"/>
              </a:spcBef>
              <a:spcAft>
                <a:spcPts val="0"/>
              </a:spcAft>
              <a:buNone/>
              <a:defRPr sz="1500">
                <a:solidFill>
                  <a:srgbClr val="FFFFFF"/>
                </a:solidFill>
                <a:latin typeface="Montserrat"/>
                <a:ea typeface="Montserrat"/>
                <a:cs typeface="Montserrat"/>
                <a:sym typeface="Montserrat"/>
              </a:defRPr>
            </a:lvl5pPr>
            <a:lvl6pPr lvl="5" rtl="0" algn="ctr">
              <a:lnSpc>
                <a:spcPct val="100000"/>
              </a:lnSpc>
              <a:spcBef>
                <a:spcPts val="0"/>
              </a:spcBef>
              <a:spcAft>
                <a:spcPts val="0"/>
              </a:spcAft>
              <a:buNone/>
              <a:defRPr sz="1500">
                <a:solidFill>
                  <a:srgbClr val="FFFFFF"/>
                </a:solidFill>
                <a:latin typeface="Montserrat"/>
                <a:ea typeface="Montserrat"/>
                <a:cs typeface="Montserrat"/>
                <a:sym typeface="Montserrat"/>
              </a:defRPr>
            </a:lvl6pPr>
            <a:lvl7pPr lvl="6" rtl="0" algn="ctr">
              <a:lnSpc>
                <a:spcPct val="100000"/>
              </a:lnSpc>
              <a:spcBef>
                <a:spcPts val="0"/>
              </a:spcBef>
              <a:spcAft>
                <a:spcPts val="0"/>
              </a:spcAft>
              <a:buNone/>
              <a:defRPr sz="1500">
                <a:solidFill>
                  <a:srgbClr val="FFFFFF"/>
                </a:solidFill>
                <a:latin typeface="Montserrat"/>
                <a:ea typeface="Montserrat"/>
                <a:cs typeface="Montserrat"/>
                <a:sym typeface="Montserrat"/>
              </a:defRPr>
            </a:lvl7pPr>
            <a:lvl8pPr lvl="7" rtl="0" algn="ctr">
              <a:lnSpc>
                <a:spcPct val="100000"/>
              </a:lnSpc>
              <a:spcBef>
                <a:spcPts val="0"/>
              </a:spcBef>
              <a:spcAft>
                <a:spcPts val="0"/>
              </a:spcAft>
              <a:buNone/>
              <a:defRPr sz="1500">
                <a:solidFill>
                  <a:srgbClr val="FFFFFF"/>
                </a:solidFill>
                <a:latin typeface="Montserrat"/>
                <a:ea typeface="Montserrat"/>
                <a:cs typeface="Montserrat"/>
                <a:sym typeface="Montserrat"/>
              </a:defRPr>
            </a:lvl8pPr>
            <a:lvl9pPr lvl="8" rtl="0" algn="ctr">
              <a:lnSpc>
                <a:spcPct val="100000"/>
              </a:lnSpc>
              <a:spcBef>
                <a:spcPts val="0"/>
              </a:spcBef>
              <a:spcAft>
                <a:spcPts val="0"/>
              </a:spcAft>
              <a:buNone/>
              <a:defRPr sz="1500">
                <a:solidFill>
                  <a:srgbClr val="FFFFFF"/>
                </a:solidFill>
                <a:latin typeface="Montserrat"/>
                <a:ea typeface="Montserrat"/>
                <a:cs typeface="Montserrat"/>
                <a:sym typeface="Montserrat"/>
              </a:defRPr>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bg>
      <p:bgPr>
        <a:blipFill>
          <a:blip r:embed="rId2">
            <a:alphaModFix/>
          </a:blip>
          <a:stretch>
            <a:fillRect/>
          </a:stretch>
        </a:blipFill>
      </p:bgPr>
    </p:bg>
    <p:spTree>
      <p:nvGrpSpPr>
        <p:cNvPr id="22" name="Shape 22"/>
        <p:cNvGrpSpPr/>
        <p:nvPr/>
      </p:nvGrpSpPr>
      <p:grpSpPr>
        <a:xfrm>
          <a:off x="0" y="0"/>
          <a:ext cx="0" cy="0"/>
          <a:chOff x="0" y="0"/>
          <a:chExt cx="0" cy="0"/>
        </a:xfrm>
      </p:grpSpPr>
      <p:sp>
        <p:nvSpPr>
          <p:cNvPr id="23" name="Google Shape;23;p6"/>
          <p:cNvSpPr txBox="1"/>
          <p:nvPr>
            <p:ph type="title"/>
          </p:nvPr>
        </p:nvSpPr>
        <p:spPr>
          <a:xfrm>
            <a:off x="716100" y="538550"/>
            <a:ext cx="7711800" cy="502800"/>
          </a:xfrm>
          <a:prstGeom prst="rect">
            <a:avLst/>
          </a:prstGeom>
        </p:spPr>
        <p:txBody>
          <a:bodyPr anchorCtr="0" anchor="ctr" bIns="91425" lIns="91425" spcFirstLastPara="1" rIns="91425" wrap="square" tIns="91425">
            <a:noAutofit/>
          </a:bodyPr>
          <a:lstStyle>
            <a:lvl1pPr lvl="0" algn="ctr">
              <a:spcBef>
                <a:spcPts val="0"/>
              </a:spcBef>
              <a:spcAft>
                <a:spcPts val="0"/>
              </a:spcAft>
              <a:buSzPts val="2200"/>
              <a:buNone/>
              <a:defRPr sz="2200"/>
            </a:lvl1pPr>
            <a:lvl2pPr lvl="1" algn="ctr">
              <a:spcBef>
                <a:spcPts val="0"/>
              </a:spcBef>
              <a:spcAft>
                <a:spcPts val="0"/>
              </a:spcAft>
              <a:buSzPts val="2200"/>
              <a:buNone/>
              <a:defRPr sz="2200"/>
            </a:lvl2pPr>
            <a:lvl3pPr lvl="2" algn="ctr">
              <a:spcBef>
                <a:spcPts val="0"/>
              </a:spcBef>
              <a:spcAft>
                <a:spcPts val="0"/>
              </a:spcAft>
              <a:buSzPts val="2200"/>
              <a:buNone/>
              <a:defRPr sz="2200"/>
            </a:lvl3pPr>
            <a:lvl4pPr lvl="3" algn="ctr">
              <a:spcBef>
                <a:spcPts val="0"/>
              </a:spcBef>
              <a:spcAft>
                <a:spcPts val="0"/>
              </a:spcAft>
              <a:buSzPts val="2200"/>
              <a:buNone/>
              <a:defRPr sz="2200"/>
            </a:lvl4pPr>
            <a:lvl5pPr lvl="4" algn="ctr">
              <a:spcBef>
                <a:spcPts val="0"/>
              </a:spcBef>
              <a:spcAft>
                <a:spcPts val="0"/>
              </a:spcAft>
              <a:buSzPts val="2200"/>
              <a:buNone/>
              <a:defRPr sz="2200"/>
            </a:lvl5pPr>
            <a:lvl6pPr lvl="5" algn="ctr">
              <a:spcBef>
                <a:spcPts val="0"/>
              </a:spcBef>
              <a:spcAft>
                <a:spcPts val="0"/>
              </a:spcAft>
              <a:buSzPts val="2200"/>
              <a:buNone/>
              <a:defRPr sz="2200"/>
            </a:lvl6pPr>
            <a:lvl7pPr lvl="6" algn="ctr">
              <a:spcBef>
                <a:spcPts val="0"/>
              </a:spcBef>
              <a:spcAft>
                <a:spcPts val="0"/>
              </a:spcAft>
              <a:buSzPts val="2200"/>
              <a:buNone/>
              <a:defRPr sz="2200"/>
            </a:lvl7pPr>
            <a:lvl8pPr lvl="7" algn="ctr">
              <a:spcBef>
                <a:spcPts val="0"/>
              </a:spcBef>
              <a:spcAft>
                <a:spcPts val="0"/>
              </a:spcAft>
              <a:buSzPts val="2200"/>
              <a:buNone/>
              <a:defRPr sz="2200"/>
            </a:lvl8pPr>
            <a:lvl9pPr lvl="8" algn="ctr">
              <a:spcBef>
                <a:spcPts val="0"/>
              </a:spcBef>
              <a:spcAft>
                <a:spcPts val="0"/>
              </a:spcAft>
              <a:buSzPts val="2200"/>
              <a:buNone/>
              <a:defRPr sz="2200"/>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bg>
      <p:bgPr>
        <a:solidFill>
          <a:srgbClr val="FFCE63"/>
        </a:solidFill>
      </p:bgPr>
    </p:bg>
    <p:spTree>
      <p:nvGrpSpPr>
        <p:cNvPr id="24" name="Shape 24"/>
        <p:cNvGrpSpPr/>
        <p:nvPr/>
      </p:nvGrpSpPr>
      <p:grpSpPr>
        <a:xfrm>
          <a:off x="0" y="0"/>
          <a:ext cx="0" cy="0"/>
          <a:chOff x="0" y="0"/>
          <a:chExt cx="0" cy="0"/>
        </a:xfrm>
      </p:grpSpPr>
      <p:sp>
        <p:nvSpPr>
          <p:cNvPr id="25" name="Google Shape;25;p7"/>
          <p:cNvSpPr txBox="1"/>
          <p:nvPr>
            <p:ph idx="1" type="body"/>
          </p:nvPr>
        </p:nvSpPr>
        <p:spPr>
          <a:xfrm>
            <a:off x="716175" y="1389600"/>
            <a:ext cx="3855900" cy="3179400"/>
          </a:xfrm>
          <a:prstGeom prst="rect">
            <a:avLst/>
          </a:prstGeom>
        </p:spPr>
        <p:txBody>
          <a:bodyPr anchorCtr="0" anchor="t" bIns="91425" lIns="91425" spcFirstLastPara="1" rIns="91425" wrap="square" tIns="91425">
            <a:noAutofit/>
          </a:bodyPr>
          <a:lstStyle>
            <a:lvl1pPr indent="-304800" lvl="0" marL="457200">
              <a:spcBef>
                <a:spcPts val="0"/>
              </a:spcBef>
              <a:spcAft>
                <a:spcPts val="0"/>
              </a:spcAft>
              <a:buSzPts val="1200"/>
              <a:buChar char="○"/>
              <a:defRPr sz="1200"/>
            </a:lvl1pPr>
            <a:lvl2pPr indent="-304800" lvl="1" marL="914400">
              <a:spcBef>
                <a:spcPts val="1600"/>
              </a:spcBef>
              <a:spcAft>
                <a:spcPts val="0"/>
              </a:spcAft>
              <a:buSzPts val="1200"/>
              <a:buChar char="▸"/>
              <a:defRPr sz="1200"/>
            </a:lvl2pPr>
            <a:lvl3pPr indent="-304800" lvl="2" marL="1371600">
              <a:spcBef>
                <a:spcPts val="1600"/>
              </a:spcBef>
              <a:spcAft>
                <a:spcPts val="0"/>
              </a:spcAft>
              <a:buSzPts val="1200"/>
              <a:buChar char="■"/>
              <a:defRPr sz="1200"/>
            </a:lvl3pPr>
            <a:lvl4pPr indent="-304800" lvl="3" marL="1828800">
              <a:spcBef>
                <a:spcPts val="1600"/>
              </a:spcBef>
              <a:spcAft>
                <a:spcPts val="0"/>
              </a:spcAft>
              <a:buSzPts val="1200"/>
              <a:buChar char="●"/>
              <a:defRPr sz="1200"/>
            </a:lvl4pPr>
            <a:lvl5pPr indent="-304800" lvl="4" marL="2286000">
              <a:spcBef>
                <a:spcPts val="1600"/>
              </a:spcBef>
              <a:spcAft>
                <a:spcPts val="0"/>
              </a:spcAft>
              <a:buSzPts val="1200"/>
              <a:buChar char="○"/>
              <a:defRPr sz="1200"/>
            </a:lvl5pPr>
            <a:lvl6pPr indent="-304800" lvl="5" marL="2743200">
              <a:spcBef>
                <a:spcPts val="1600"/>
              </a:spcBef>
              <a:spcAft>
                <a:spcPts val="0"/>
              </a:spcAft>
              <a:buSzPts val="1200"/>
              <a:buChar char="■"/>
              <a:defRPr sz="1200"/>
            </a:lvl6pPr>
            <a:lvl7pPr indent="-304800" lvl="6" marL="3200400">
              <a:spcBef>
                <a:spcPts val="1600"/>
              </a:spcBef>
              <a:spcAft>
                <a:spcPts val="0"/>
              </a:spcAft>
              <a:buSzPts val="1200"/>
              <a:buChar char="●"/>
              <a:defRPr sz="1200"/>
            </a:lvl7pPr>
            <a:lvl8pPr indent="-304800" lvl="7" marL="3657600">
              <a:spcBef>
                <a:spcPts val="1600"/>
              </a:spcBef>
              <a:spcAft>
                <a:spcPts val="0"/>
              </a:spcAft>
              <a:buSzPts val="1200"/>
              <a:buChar char="○"/>
              <a:defRPr sz="1200"/>
            </a:lvl8pPr>
            <a:lvl9pPr indent="-304800" lvl="8" marL="4114800">
              <a:spcBef>
                <a:spcPts val="1600"/>
              </a:spcBef>
              <a:spcAft>
                <a:spcPts val="1600"/>
              </a:spcAft>
              <a:buSzPts val="1200"/>
              <a:buChar char="■"/>
              <a:defRPr sz="1200"/>
            </a:lvl9pPr>
          </a:lstStyle>
          <a:p/>
        </p:txBody>
      </p:sp>
      <p:sp>
        <p:nvSpPr>
          <p:cNvPr id="26" name="Google Shape;26;p7"/>
          <p:cNvSpPr txBox="1"/>
          <p:nvPr>
            <p:ph type="title"/>
          </p:nvPr>
        </p:nvSpPr>
        <p:spPr>
          <a:xfrm>
            <a:off x="716175" y="538550"/>
            <a:ext cx="7711500" cy="502800"/>
          </a:xfrm>
          <a:prstGeom prst="rect">
            <a:avLst/>
          </a:prstGeom>
        </p:spPr>
        <p:txBody>
          <a:bodyPr anchorCtr="0" anchor="ctr" bIns="91425" lIns="91425" spcFirstLastPara="1" rIns="91425" wrap="square" tIns="91425">
            <a:noAutofit/>
          </a:bodyPr>
          <a:lstStyle>
            <a:lvl1pPr lvl="0" rtl="0" algn="ctr">
              <a:spcBef>
                <a:spcPts val="0"/>
              </a:spcBef>
              <a:spcAft>
                <a:spcPts val="0"/>
              </a:spcAft>
              <a:buNone/>
              <a:defRPr sz="2200"/>
            </a:lvl1pPr>
            <a:lvl2pPr lvl="1" rtl="0" algn="ctr">
              <a:spcBef>
                <a:spcPts val="0"/>
              </a:spcBef>
              <a:spcAft>
                <a:spcPts val="0"/>
              </a:spcAft>
              <a:buNone/>
              <a:defRPr sz="2200"/>
            </a:lvl2pPr>
            <a:lvl3pPr lvl="2" rtl="0" algn="ctr">
              <a:spcBef>
                <a:spcPts val="0"/>
              </a:spcBef>
              <a:spcAft>
                <a:spcPts val="0"/>
              </a:spcAft>
              <a:buNone/>
              <a:defRPr sz="2200"/>
            </a:lvl3pPr>
            <a:lvl4pPr lvl="3" rtl="0" algn="ctr">
              <a:spcBef>
                <a:spcPts val="0"/>
              </a:spcBef>
              <a:spcAft>
                <a:spcPts val="0"/>
              </a:spcAft>
              <a:buNone/>
              <a:defRPr sz="2200"/>
            </a:lvl4pPr>
            <a:lvl5pPr lvl="4" rtl="0" algn="ctr">
              <a:spcBef>
                <a:spcPts val="0"/>
              </a:spcBef>
              <a:spcAft>
                <a:spcPts val="0"/>
              </a:spcAft>
              <a:buNone/>
              <a:defRPr sz="2200"/>
            </a:lvl5pPr>
            <a:lvl6pPr lvl="5" rtl="0" algn="ctr">
              <a:spcBef>
                <a:spcPts val="0"/>
              </a:spcBef>
              <a:spcAft>
                <a:spcPts val="0"/>
              </a:spcAft>
              <a:buNone/>
              <a:defRPr sz="2200"/>
            </a:lvl6pPr>
            <a:lvl7pPr lvl="6" rtl="0" algn="ctr">
              <a:spcBef>
                <a:spcPts val="0"/>
              </a:spcBef>
              <a:spcAft>
                <a:spcPts val="0"/>
              </a:spcAft>
              <a:buNone/>
              <a:defRPr sz="2200"/>
            </a:lvl7pPr>
            <a:lvl8pPr lvl="7" rtl="0" algn="ctr">
              <a:spcBef>
                <a:spcPts val="0"/>
              </a:spcBef>
              <a:spcAft>
                <a:spcPts val="0"/>
              </a:spcAft>
              <a:buNone/>
              <a:defRPr sz="2200"/>
            </a:lvl8pPr>
            <a:lvl9pPr lvl="8" rtl="0" algn="ctr">
              <a:spcBef>
                <a:spcPts val="0"/>
              </a:spcBef>
              <a:spcAft>
                <a:spcPts val="0"/>
              </a:spcAft>
              <a:buNone/>
              <a:defRPr sz="2200"/>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bg>
      <p:bgPr>
        <a:solidFill>
          <a:srgbClr val="FFCE63"/>
        </a:solidFill>
      </p:bgPr>
    </p:bg>
    <p:spTree>
      <p:nvGrpSpPr>
        <p:cNvPr id="27" name="Shape 27"/>
        <p:cNvGrpSpPr/>
        <p:nvPr/>
      </p:nvGrpSpPr>
      <p:grpSpPr>
        <a:xfrm>
          <a:off x="0" y="0"/>
          <a:ext cx="0" cy="0"/>
          <a:chOff x="0" y="0"/>
          <a:chExt cx="0" cy="0"/>
        </a:xfrm>
      </p:grpSpPr>
      <p:sp>
        <p:nvSpPr>
          <p:cNvPr id="28" name="Google Shape;28;p8"/>
          <p:cNvSpPr txBox="1"/>
          <p:nvPr>
            <p:ph type="title"/>
          </p:nvPr>
        </p:nvSpPr>
        <p:spPr>
          <a:xfrm>
            <a:off x="3493425" y="538550"/>
            <a:ext cx="4934400" cy="4066500"/>
          </a:xfrm>
          <a:prstGeom prst="rect">
            <a:avLst/>
          </a:prstGeom>
        </p:spPr>
        <p:txBody>
          <a:bodyPr anchorCtr="0" anchor="ctr" bIns="91425" lIns="91425" spcFirstLastPara="1" rIns="91425" wrap="square" tIns="91425">
            <a:noAutofit/>
          </a:bodyPr>
          <a:lstStyle>
            <a:lvl1pPr lvl="0" algn="r">
              <a:spcBef>
                <a:spcPts val="0"/>
              </a:spcBef>
              <a:spcAft>
                <a:spcPts val="0"/>
              </a:spcAft>
              <a:buSzPts val="4800"/>
              <a:buNone/>
              <a:defRPr sz="4800"/>
            </a:lvl1pPr>
            <a:lvl2pPr lvl="1" algn="r">
              <a:spcBef>
                <a:spcPts val="0"/>
              </a:spcBef>
              <a:spcAft>
                <a:spcPts val="0"/>
              </a:spcAft>
              <a:buSzPts val="4800"/>
              <a:buNone/>
              <a:defRPr sz="4800"/>
            </a:lvl2pPr>
            <a:lvl3pPr lvl="2" algn="r">
              <a:spcBef>
                <a:spcPts val="0"/>
              </a:spcBef>
              <a:spcAft>
                <a:spcPts val="0"/>
              </a:spcAft>
              <a:buSzPts val="4800"/>
              <a:buNone/>
              <a:defRPr sz="4800"/>
            </a:lvl3pPr>
            <a:lvl4pPr lvl="3" algn="r">
              <a:spcBef>
                <a:spcPts val="0"/>
              </a:spcBef>
              <a:spcAft>
                <a:spcPts val="0"/>
              </a:spcAft>
              <a:buSzPts val="4800"/>
              <a:buNone/>
              <a:defRPr sz="4800"/>
            </a:lvl4pPr>
            <a:lvl5pPr lvl="4" algn="r">
              <a:spcBef>
                <a:spcPts val="0"/>
              </a:spcBef>
              <a:spcAft>
                <a:spcPts val="0"/>
              </a:spcAft>
              <a:buSzPts val="4800"/>
              <a:buNone/>
              <a:defRPr sz="4800"/>
            </a:lvl5pPr>
            <a:lvl6pPr lvl="5" algn="r">
              <a:spcBef>
                <a:spcPts val="0"/>
              </a:spcBef>
              <a:spcAft>
                <a:spcPts val="0"/>
              </a:spcAft>
              <a:buSzPts val="4800"/>
              <a:buNone/>
              <a:defRPr sz="4800"/>
            </a:lvl6pPr>
            <a:lvl7pPr lvl="6" algn="r">
              <a:spcBef>
                <a:spcPts val="0"/>
              </a:spcBef>
              <a:spcAft>
                <a:spcPts val="0"/>
              </a:spcAft>
              <a:buSzPts val="4800"/>
              <a:buNone/>
              <a:defRPr sz="4800"/>
            </a:lvl7pPr>
            <a:lvl8pPr lvl="7" algn="r">
              <a:spcBef>
                <a:spcPts val="0"/>
              </a:spcBef>
              <a:spcAft>
                <a:spcPts val="0"/>
              </a:spcAft>
              <a:buSzPts val="4800"/>
              <a:buNone/>
              <a:defRPr sz="4800"/>
            </a:lvl8pPr>
            <a:lvl9pPr lvl="8" algn="r">
              <a:spcBef>
                <a:spcPts val="0"/>
              </a:spcBef>
              <a:spcAft>
                <a:spcPts val="0"/>
              </a:spcAft>
              <a:buSzPts val="4800"/>
              <a:buNone/>
              <a:defRPr sz="4800"/>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bg>
      <p:bgPr>
        <a:solidFill>
          <a:srgbClr val="FFCE63"/>
        </a:solidFill>
      </p:bgPr>
    </p:bg>
    <p:spTree>
      <p:nvGrpSpPr>
        <p:cNvPr id="29" name="Shape 29"/>
        <p:cNvGrpSpPr/>
        <p:nvPr/>
      </p:nvGrpSpPr>
      <p:grpSpPr>
        <a:xfrm>
          <a:off x="0" y="0"/>
          <a:ext cx="0" cy="0"/>
          <a:chOff x="0" y="0"/>
          <a:chExt cx="0" cy="0"/>
        </a:xfrm>
      </p:grpSpPr>
      <p:sp>
        <p:nvSpPr>
          <p:cNvPr id="30" name="Google Shape;30;p9"/>
          <p:cNvSpPr txBox="1"/>
          <p:nvPr>
            <p:ph type="title"/>
          </p:nvPr>
        </p:nvSpPr>
        <p:spPr>
          <a:xfrm>
            <a:off x="716175" y="1233175"/>
            <a:ext cx="3837000" cy="1482300"/>
          </a:xfrm>
          <a:prstGeom prst="rect">
            <a:avLst/>
          </a:prstGeom>
        </p:spPr>
        <p:txBody>
          <a:bodyPr anchorCtr="0" anchor="b" bIns="91425" lIns="91425" spcFirstLastPara="1" rIns="91425" wrap="square" tIns="91425">
            <a:noAutofit/>
          </a:bodyPr>
          <a:lstStyle>
            <a:lvl1pPr lvl="0" algn="ctr">
              <a:spcBef>
                <a:spcPts val="0"/>
              </a:spcBef>
              <a:spcAft>
                <a:spcPts val="0"/>
              </a:spcAft>
              <a:buSzPts val="4200"/>
              <a:buNone/>
              <a:defRPr sz="4200"/>
            </a:lvl1pPr>
            <a:lvl2pPr lvl="1" algn="ctr">
              <a:spcBef>
                <a:spcPts val="0"/>
              </a:spcBef>
              <a:spcAft>
                <a:spcPts val="0"/>
              </a:spcAft>
              <a:buSzPts val="4200"/>
              <a:buNone/>
              <a:defRPr sz="4200"/>
            </a:lvl2pPr>
            <a:lvl3pPr lvl="2" algn="ctr">
              <a:spcBef>
                <a:spcPts val="0"/>
              </a:spcBef>
              <a:spcAft>
                <a:spcPts val="0"/>
              </a:spcAft>
              <a:buSzPts val="4200"/>
              <a:buNone/>
              <a:defRPr sz="4200"/>
            </a:lvl3pPr>
            <a:lvl4pPr lvl="3" algn="ctr">
              <a:spcBef>
                <a:spcPts val="0"/>
              </a:spcBef>
              <a:spcAft>
                <a:spcPts val="0"/>
              </a:spcAft>
              <a:buSzPts val="4200"/>
              <a:buNone/>
              <a:defRPr sz="4200"/>
            </a:lvl4pPr>
            <a:lvl5pPr lvl="4" algn="ctr">
              <a:spcBef>
                <a:spcPts val="0"/>
              </a:spcBef>
              <a:spcAft>
                <a:spcPts val="0"/>
              </a:spcAft>
              <a:buSzPts val="4200"/>
              <a:buNone/>
              <a:defRPr sz="4200"/>
            </a:lvl5pPr>
            <a:lvl6pPr lvl="5" algn="ctr">
              <a:spcBef>
                <a:spcPts val="0"/>
              </a:spcBef>
              <a:spcAft>
                <a:spcPts val="0"/>
              </a:spcAft>
              <a:buSzPts val="4200"/>
              <a:buNone/>
              <a:defRPr sz="4200"/>
            </a:lvl6pPr>
            <a:lvl7pPr lvl="6" algn="ctr">
              <a:spcBef>
                <a:spcPts val="0"/>
              </a:spcBef>
              <a:spcAft>
                <a:spcPts val="0"/>
              </a:spcAft>
              <a:buSzPts val="4200"/>
              <a:buNone/>
              <a:defRPr sz="4200"/>
            </a:lvl7pPr>
            <a:lvl8pPr lvl="7" algn="ctr">
              <a:spcBef>
                <a:spcPts val="0"/>
              </a:spcBef>
              <a:spcAft>
                <a:spcPts val="0"/>
              </a:spcAft>
              <a:buSzPts val="4200"/>
              <a:buNone/>
              <a:defRPr sz="4200"/>
            </a:lvl8pPr>
            <a:lvl9pPr lvl="8" algn="ctr">
              <a:spcBef>
                <a:spcPts val="0"/>
              </a:spcBef>
              <a:spcAft>
                <a:spcPts val="0"/>
              </a:spcAft>
              <a:buSzPts val="4200"/>
              <a:buNone/>
              <a:defRPr sz="4200"/>
            </a:lvl9pPr>
          </a:lstStyle>
          <a:p/>
        </p:txBody>
      </p:sp>
      <p:sp>
        <p:nvSpPr>
          <p:cNvPr id="31" name="Google Shape;31;p9"/>
          <p:cNvSpPr txBox="1"/>
          <p:nvPr>
            <p:ph idx="1" type="subTitle"/>
          </p:nvPr>
        </p:nvSpPr>
        <p:spPr>
          <a:xfrm>
            <a:off x="716175" y="2803075"/>
            <a:ext cx="3837000" cy="12351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2100"/>
              <a:buNone/>
              <a:defRPr sz="2100"/>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p:txBody>
      </p:sp>
      <p:sp>
        <p:nvSpPr>
          <p:cNvPr id="32" name="Google Shape;32;p9"/>
          <p:cNvSpPr txBox="1"/>
          <p:nvPr>
            <p:ph idx="2" type="body"/>
          </p:nvPr>
        </p:nvSpPr>
        <p:spPr>
          <a:xfrm>
            <a:off x="4590900" y="724075"/>
            <a:ext cx="3837000" cy="3695100"/>
          </a:xfrm>
          <a:prstGeom prst="rect">
            <a:avLst/>
          </a:prstGeom>
        </p:spPr>
        <p:txBody>
          <a:bodyPr anchorCtr="0" anchor="ctr" bIns="91425" lIns="91425" spcFirstLastPara="1" rIns="91425" wrap="square" tIns="91425">
            <a:noAutofit/>
          </a:bodyPr>
          <a:lstStyle>
            <a:lvl1pPr indent="-342900" lvl="0" marL="457200">
              <a:spcBef>
                <a:spcPts val="0"/>
              </a:spcBef>
              <a:spcAft>
                <a:spcPts val="0"/>
              </a:spcAft>
              <a:buSzPts val="1800"/>
              <a:buChar char="○"/>
              <a:defRPr/>
            </a:lvl1pPr>
            <a:lvl2pPr indent="-317500" lvl="1" marL="914400">
              <a:spcBef>
                <a:spcPts val="1600"/>
              </a:spcBef>
              <a:spcAft>
                <a:spcPts val="0"/>
              </a:spcAft>
              <a:buSzPts val="1400"/>
              <a:buChar char="▸"/>
              <a:defRPr/>
            </a:lvl2pPr>
            <a:lvl3pPr indent="-317500" lvl="2" marL="1371600">
              <a:spcBef>
                <a:spcPts val="1600"/>
              </a:spcBef>
              <a:spcAft>
                <a:spcPts val="0"/>
              </a:spcAft>
              <a:buSzPts val="1400"/>
              <a:buChar char="■"/>
              <a:defRPr/>
            </a:lvl3pPr>
            <a:lvl4pPr indent="-317500" lvl="3" marL="1828800">
              <a:spcBef>
                <a:spcPts val="1600"/>
              </a:spcBef>
              <a:spcAft>
                <a:spcPts val="0"/>
              </a:spcAft>
              <a:buSzPts val="1400"/>
              <a:buChar char="●"/>
              <a:defRPr/>
            </a:lvl4pPr>
            <a:lvl5pPr indent="-317500" lvl="4" marL="2286000">
              <a:spcBef>
                <a:spcPts val="1600"/>
              </a:spcBef>
              <a:spcAft>
                <a:spcPts val="0"/>
              </a:spcAft>
              <a:buSzPts val="1400"/>
              <a:buChar char="○"/>
              <a:defRPr/>
            </a:lvl5pPr>
            <a:lvl6pPr indent="-317500" lvl="5" marL="2743200">
              <a:spcBef>
                <a:spcPts val="1600"/>
              </a:spcBef>
              <a:spcAft>
                <a:spcPts val="0"/>
              </a:spcAft>
              <a:buSzPts val="1400"/>
              <a:buChar char="■"/>
              <a:defRPr/>
            </a:lvl6pPr>
            <a:lvl7pPr indent="-317500" lvl="6" marL="3200400">
              <a:spcBef>
                <a:spcPts val="1600"/>
              </a:spcBef>
              <a:spcAft>
                <a:spcPts val="0"/>
              </a:spcAft>
              <a:buSzPts val="1400"/>
              <a:buChar char="●"/>
              <a:defRPr/>
            </a:lvl7pPr>
            <a:lvl8pPr indent="-317500" lvl="7" marL="3657600">
              <a:spcBef>
                <a:spcPts val="1600"/>
              </a:spcBef>
              <a:spcAft>
                <a:spcPts val="0"/>
              </a:spcAft>
              <a:buSzPts val="1400"/>
              <a:buChar char="○"/>
              <a:defRPr/>
            </a:lvl8pPr>
            <a:lvl9pPr indent="-317500" lvl="8" marL="4114800">
              <a:spcBef>
                <a:spcPts val="1600"/>
              </a:spcBef>
              <a:spcAft>
                <a:spcPts val="1600"/>
              </a:spcAft>
              <a:buSzPts val="1400"/>
              <a:buChar char="■"/>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bg>
      <p:bgPr>
        <a:solidFill>
          <a:srgbClr val="FFCE63"/>
        </a:solidFill>
      </p:bgPr>
    </p:bg>
    <p:spTree>
      <p:nvGrpSpPr>
        <p:cNvPr id="33" name="Shape 33"/>
        <p:cNvGrpSpPr/>
        <p:nvPr/>
      </p:nvGrpSpPr>
      <p:grpSpPr>
        <a:xfrm>
          <a:off x="0" y="0"/>
          <a:ext cx="0" cy="0"/>
          <a:chOff x="0" y="0"/>
          <a:chExt cx="0" cy="0"/>
        </a:xfrm>
      </p:grpSpPr>
      <p:sp>
        <p:nvSpPr>
          <p:cNvPr id="34" name="Google Shape;34;p10"/>
          <p:cNvSpPr txBox="1"/>
          <p:nvPr>
            <p:ph idx="1" type="body"/>
          </p:nvPr>
        </p:nvSpPr>
        <p:spPr>
          <a:xfrm>
            <a:off x="716175" y="4230575"/>
            <a:ext cx="5594400" cy="374400"/>
          </a:xfrm>
          <a:prstGeom prst="rect">
            <a:avLst/>
          </a:prstGeom>
        </p:spPr>
        <p:txBody>
          <a:bodyPr anchorCtr="0" anchor="ctr" bIns="91425" lIns="91425" spcFirstLastPara="1" rIns="91425" wrap="square" tIns="91425">
            <a:noAutofit/>
          </a:bodyPr>
          <a:lstStyle>
            <a:lvl1pPr indent="-228600" lvl="0" marL="457200">
              <a:lnSpc>
                <a:spcPct val="100000"/>
              </a:lnSpc>
              <a:spcBef>
                <a:spcPts val="0"/>
              </a:spcBef>
              <a:spcAft>
                <a:spcPts val="0"/>
              </a:spcAft>
              <a:buSzPts val="1800"/>
              <a:buNone/>
              <a:defRPr/>
            </a:lvl1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bg>
      <p:bgPr>
        <a:solidFill>
          <a:srgbClr val="FFCE63"/>
        </a:solidFill>
      </p:bgPr>
    </p:bg>
    <p:spTree>
      <p:nvGrpSpPr>
        <p:cNvPr id="35" name="Shape 35"/>
        <p:cNvGrpSpPr/>
        <p:nvPr/>
      </p:nvGrpSpPr>
      <p:grpSpPr>
        <a:xfrm>
          <a:off x="0" y="0"/>
          <a:ext cx="0" cy="0"/>
          <a:chOff x="0" y="0"/>
          <a:chExt cx="0" cy="0"/>
        </a:xfrm>
      </p:grpSpPr>
      <p:sp>
        <p:nvSpPr>
          <p:cNvPr id="36" name="Google Shape;36;p11"/>
          <p:cNvSpPr txBox="1"/>
          <p:nvPr>
            <p:ph hasCustomPrompt="1" type="title"/>
          </p:nvPr>
        </p:nvSpPr>
        <p:spPr>
          <a:xfrm>
            <a:off x="716175" y="1106125"/>
            <a:ext cx="7711500" cy="1963500"/>
          </a:xfrm>
          <a:prstGeom prst="rect">
            <a:avLst/>
          </a:prstGeom>
        </p:spPr>
        <p:txBody>
          <a:bodyPr anchorCtr="0" anchor="b" bIns="91425" lIns="91425" spcFirstLastPara="1" rIns="91425" wrap="square" tIns="91425">
            <a:noAutofit/>
          </a:bodyPr>
          <a:lstStyle>
            <a:lvl1pPr lvl="0" algn="ctr">
              <a:spcBef>
                <a:spcPts val="0"/>
              </a:spcBef>
              <a:spcAft>
                <a:spcPts val="0"/>
              </a:spcAft>
              <a:buSzPts val="12000"/>
              <a:buNone/>
              <a:defRPr sz="12000"/>
            </a:lvl1pPr>
            <a:lvl2pPr lvl="1" algn="ctr">
              <a:spcBef>
                <a:spcPts val="0"/>
              </a:spcBef>
              <a:spcAft>
                <a:spcPts val="0"/>
              </a:spcAft>
              <a:buSzPts val="12000"/>
              <a:buNone/>
              <a:defRPr sz="12000"/>
            </a:lvl2pPr>
            <a:lvl3pPr lvl="2" algn="ctr">
              <a:spcBef>
                <a:spcPts val="0"/>
              </a:spcBef>
              <a:spcAft>
                <a:spcPts val="0"/>
              </a:spcAft>
              <a:buSzPts val="12000"/>
              <a:buNone/>
              <a:defRPr sz="12000"/>
            </a:lvl3pPr>
            <a:lvl4pPr lvl="3" algn="ctr">
              <a:spcBef>
                <a:spcPts val="0"/>
              </a:spcBef>
              <a:spcAft>
                <a:spcPts val="0"/>
              </a:spcAft>
              <a:buSzPts val="12000"/>
              <a:buNone/>
              <a:defRPr sz="12000"/>
            </a:lvl4pPr>
            <a:lvl5pPr lvl="4" algn="ctr">
              <a:spcBef>
                <a:spcPts val="0"/>
              </a:spcBef>
              <a:spcAft>
                <a:spcPts val="0"/>
              </a:spcAft>
              <a:buSzPts val="12000"/>
              <a:buNone/>
              <a:defRPr sz="12000"/>
            </a:lvl5pPr>
            <a:lvl6pPr lvl="5" algn="ctr">
              <a:spcBef>
                <a:spcPts val="0"/>
              </a:spcBef>
              <a:spcAft>
                <a:spcPts val="0"/>
              </a:spcAft>
              <a:buSzPts val="12000"/>
              <a:buNone/>
              <a:defRPr sz="12000"/>
            </a:lvl6pPr>
            <a:lvl7pPr lvl="6" algn="ctr">
              <a:spcBef>
                <a:spcPts val="0"/>
              </a:spcBef>
              <a:spcAft>
                <a:spcPts val="0"/>
              </a:spcAft>
              <a:buSzPts val="12000"/>
              <a:buNone/>
              <a:defRPr sz="12000"/>
            </a:lvl7pPr>
            <a:lvl8pPr lvl="7" algn="ctr">
              <a:spcBef>
                <a:spcPts val="0"/>
              </a:spcBef>
              <a:spcAft>
                <a:spcPts val="0"/>
              </a:spcAft>
              <a:buSzPts val="12000"/>
              <a:buNone/>
              <a:defRPr sz="12000"/>
            </a:lvl8pPr>
            <a:lvl9pPr lvl="8" algn="ctr">
              <a:spcBef>
                <a:spcPts val="0"/>
              </a:spcBef>
              <a:spcAft>
                <a:spcPts val="0"/>
              </a:spcAft>
              <a:buSzPts val="12000"/>
              <a:buNone/>
              <a:defRPr sz="12000"/>
            </a:lvl9pPr>
          </a:lstStyle>
          <a:p>
            <a:r>
              <a:t>xx%</a:t>
            </a:r>
          </a:p>
        </p:txBody>
      </p:sp>
      <p:sp>
        <p:nvSpPr>
          <p:cNvPr id="37" name="Google Shape;37;p11"/>
          <p:cNvSpPr txBox="1"/>
          <p:nvPr>
            <p:ph idx="1" type="body"/>
          </p:nvPr>
        </p:nvSpPr>
        <p:spPr>
          <a:xfrm>
            <a:off x="716175" y="3152225"/>
            <a:ext cx="7711500" cy="1300800"/>
          </a:xfrm>
          <a:prstGeom prst="rect">
            <a:avLst/>
          </a:prstGeom>
        </p:spPr>
        <p:txBody>
          <a:bodyPr anchorCtr="0" anchor="t" bIns="91425" lIns="91425" spcFirstLastPara="1" rIns="91425" wrap="square" tIns="91425">
            <a:noAutofit/>
          </a:bodyPr>
          <a:lstStyle>
            <a:lvl1pPr indent="-342900" lvl="0" marL="457200" algn="ctr">
              <a:spcBef>
                <a:spcPts val="0"/>
              </a:spcBef>
              <a:spcAft>
                <a:spcPts val="0"/>
              </a:spcAft>
              <a:buSzPts val="1800"/>
              <a:buChar char="○"/>
              <a:defRPr/>
            </a:lvl1pPr>
            <a:lvl2pPr indent="-317500" lvl="1" marL="914400" algn="ctr">
              <a:spcBef>
                <a:spcPts val="1600"/>
              </a:spcBef>
              <a:spcAft>
                <a:spcPts val="0"/>
              </a:spcAft>
              <a:buSzPts val="1400"/>
              <a:buChar char="▸"/>
              <a:defRPr/>
            </a:lvl2pPr>
            <a:lvl3pPr indent="-317500" lvl="2" marL="1371600" algn="ctr">
              <a:spcBef>
                <a:spcPts val="1600"/>
              </a:spcBef>
              <a:spcAft>
                <a:spcPts val="0"/>
              </a:spcAft>
              <a:buSzPts val="1400"/>
              <a:buChar char="■"/>
              <a:defRPr/>
            </a:lvl3pPr>
            <a:lvl4pPr indent="-317500" lvl="3" marL="1828800" algn="ctr">
              <a:spcBef>
                <a:spcPts val="1600"/>
              </a:spcBef>
              <a:spcAft>
                <a:spcPts val="0"/>
              </a:spcAft>
              <a:buSzPts val="1400"/>
              <a:buChar char="●"/>
              <a:defRPr/>
            </a:lvl4pPr>
            <a:lvl5pPr indent="-317500" lvl="4" marL="2286000" algn="ctr">
              <a:spcBef>
                <a:spcPts val="1600"/>
              </a:spcBef>
              <a:spcAft>
                <a:spcPts val="0"/>
              </a:spcAft>
              <a:buSzPts val="1400"/>
              <a:buChar char="○"/>
              <a:defRPr/>
            </a:lvl5pPr>
            <a:lvl6pPr indent="-317500" lvl="5" marL="2743200" algn="ctr">
              <a:spcBef>
                <a:spcPts val="1600"/>
              </a:spcBef>
              <a:spcAft>
                <a:spcPts val="0"/>
              </a:spcAft>
              <a:buSzPts val="1400"/>
              <a:buChar char="■"/>
              <a:defRPr/>
            </a:lvl6pPr>
            <a:lvl7pPr indent="-317500" lvl="6" marL="3200400" algn="ctr">
              <a:spcBef>
                <a:spcPts val="1600"/>
              </a:spcBef>
              <a:spcAft>
                <a:spcPts val="0"/>
              </a:spcAft>
              <a:buSzPts val="1400"/>
              <a:buChar char="●"/>
              <a:defRPr/>
            </a:lvl7pPr>
            <a:lvl8pPr indent="-317500" lvl="7" marL="3657600" algn="ctr">
              <a:spcBef>
                <a:spcPts val="1600"/>
              </a:spcBef>
              <a:spcAft>
                <a:spcPts val="0"/>
              </a:spcAft>
              <a:buSzPts val="1400"/>
              <a:buChar char="○"/>
              <a:defRPr/>
            </a:lvl8pPr>
            <a:lvl9pPr indent="-317500" lvl="8" marL="4114800" algn="ctr">
              <a:spcBef>
                <a:spcPts val="1600"/>
              </a:spcBef>
              <a:spcAft>
                <a:spcPts val="1600"/>
              </a:spcAft>
              <a:buSzPts val="1400"/>
              <a:buChar char="■"/>
              <a:defRPr/>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rgbClr val="FFCE63"/>
        </a:solidFill>
      </p:bgPr>
    </p:bg>
    <p:spTree>
      <p:nvGrpSpPr>
        <p:cNvPr id="38" name="Shape 38"/>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ree columns 2">
  <p:cSld name="CUSTOM">
    <p:bg>
      <p:bgPr>
        <a:blipFill>
          <a:blip r:embed="rId2">
            <a:alphaModFix/>
          </a:blip>
          <a:stretch>
            <a:fillRect/>
          </a:stretch>
        </a:blipFill>
      </p:bgPr>
    </p:bg>
    <p:spTree>
      <p:nvGrpSpPr>
        <p:cNvPr id="39" name="Shape 39"/>
        <p:cNvGrpSpPr/>
        <p:nvPr/>
      </p:nvGrpSpPr>
      <p:grpSpPr>
        <a:xfrm>
          <a:off x="0" y="0"/>
          <a:ext cx="0" cy="0"/>
          <a:chOff x="0" y="0"/>
          <a:chExt cx="0" cy="0"/>
        </a:xfrm>
      </p:grpSpPr>
      <p:sp>
        <p:nvSpPr>
          <p:cNvPr id="40" name="Google Shape;40;p13"/>
          <p:cNvSpPr txBox="1"/>
          <p:nvPr>
            <p:ph idx="1" type="subTitle"/>
          </p:nvPr>
        </p:nvSpPr>
        <p:spPr>
          <a:xfrm>
            <a:off x="4572000" y="1732688"/>
            <a:ext cx="3855900" cy="357000"/>
          </a:xfrm>
          <a:prstGeom prst="rect">
            <a:avLst/>
          </a:prstGeom>
          <a:noFill/>
        </p:spPr>
        <p:txBody>
          <a:bodyPr anchorCtr="0" anchor="ctr" bIns="91425" lIns="91425" spcFirstLastPara="1" rIns="91425" wrap="square" tIns="91425">
            <a:noAutofit/>
          </a:bodyPr>
          <a:lstStyle>
            <a:lvl1pPr lvl="0" algn="ctr">
              <a:lnSpc>
                <a:spcPct val="100000"/>
              </a:lnSpc>
              <a:spcBef>
                <a:spcPts val="0"/>
              </a:spcBef>
              <a:spcAft>
                <a:spcPts val="0"/>
              </a:spcAft>
              <a:buNone/>
              <a:defRPr sz="1500"/>
            </a:lvl1pPr>
            <a:lvl2pPr lvl="1" algn="ctr">
              <a:lnSpc>
                <a:spcPct val="100000"/>
              </a:lnSpc>
              <a:spcBef>
                <a:spcPts val="0"/>
              </a:spcBef>
              <a:spcAft>
                <a:spcPts val="0"/>
              </a:spcAft>
              <a:buNone/>
              <a:defRPr sz="1500"/>
            </a:lvl2pPr>
            <a:lvl3pPr lvl="2" algn="ctr">
              <a:lnSpc>
                <a:spcPct val="100000"/>
              </a:lnSpc>
              <a:spcBef>
                <a:spcPts val="1600"/>
              </a:spcBef>
              <a:spcAft>
                <a:spcPts val="0"/>
              </a:spcAft>
              <a:buNone/>
              <a:defRPr sz="1500"/>
            </a:lvl3pPr>
            <a:lvl4pPr lvl="3" algn="ctr">
              <a:lnSpc>
                <a:spcPct val="100000"/>
              </a:lnSpc>
              <a:spcBef>
                <a:spcPts val="1600"/>
              </a:spcBef>
              <a:spcAft>
                <a:spcPts val="0"/>
              </a:spcAft>
              <a:buNone/>
              <a:defRPr sz="1500"/>
            </a:lvl4pPr>
            <a:lvl5pPr lvl="4" algn="ctr">
              <a:lnSpc>
                <a:spcPct val="100000"/>
              </a:lnSpc>
              <a:spcBef>
                <a:spcPts val="1600"/>
              </a:spcBef>
              <a:spcAft>
                <a:spcPts val="0"/>
              </a:spcAft>
              <a:buNone/>
              <a:defRPr sz="1500"/>
            </a:lvl5pPr>
            <a:lvl6pPr lvl="5" algn="ctr">
              <a:lnSpc>
                <a:spcPct val="100000"/>
              </a:lnSpc>
              <a:spcBef>
                <a:spcPts val="1600"/>
              </a:spcBef>
              <a:spcAft>
                <a:spcPts val="0"/>
              </a:spcAft>
              <a:buNone/>
              <a:defRPr sz="1500"/>
            </a:lvl6pPr>
            <a:lvl7pPr lvl="6" algn="ctr">
              <a:lnSpc>
                <a:spcPct val="100000"/>
              </a:lnSpc>
              <a:spcBef>
                <a:spcPts val="1600"/>
              </a:spcBef>
              <a:spcAft>
                <a:spcPts val="0"/>
              </a:spcAft>
              <a:buNone/>
              <a:defRPr sz="1500"/>
            </a:lvl7pPr>
            <a:lvl8pPr lvl="7" algn="ctr">
              <a:lnSpc>
                <a:spcPct val="100000"/>
              </a:lnSpc>
              <a:spcBef>
                <a:spcPts val="1600"/>
              </a:spcBef>
              <a:spcAft>
                <a:spcPts val="0"/>
              </a:spcAft>
              <a:buNone/>
              <a:defRPr sz="1500"/>
            </a:lvl8pPr>
            <a:lvl9pPr lvl="8" algn="ctr">
              <a:lnSpc>
                <a:spcPct val="100000"/>
              </a:lnSpc>
              <a:spcBef>
                <a:spcPts val="1600"/>
              </a:spcBef>
              <a:spcAft>
                <a:spcPts val="1600"/>
              </a:spcAft>
              <a:buNone/>
              <a:defRPr sz="1500"/>
            </a:lvl9pPr>
          </a:lstStyle>
          <a:p/>
        </p:txBody>
      </p:sp>
      <p:sp>
        <p:nvSpPr>
          <p:cNvPr id="41" name="Google Shape;41;p13"/>
          <p:cNvSpPr txBox="1"/>
          <p:nvPr>
            <p:ph idx="2" type="subTitle"/>
          </p:nvPr>
        </p:nvSpPr>
        <p:spPr>
          <a:xfrm>
            <a:off x="4572000" y="2800463"/>
            <a:ext cx="3855900" cy="357000"/>
          </a:xfrm>
          <a:prstGeom prst="rect">
            <a:avLst/>
          </a:prstGeom>
          <a:noFill/>
        </p:spPr>
        <p:txBody>
          <a:bodyPr anchorCtr="0" anchor="ctr" bIns="91425" lIns="91425" spcFirstLastPara="1" rIns="91425" wrap="square" tIns="91425">
            <a:noAutofit/>
          </a:bodyPr>
          <a:lstStyle>
            <a:lvl1pPr lvl="0" rtl="0" algn="ctr">
              <a:lnSpc>
                <a:spcPct val="100000"/>
              </a:lnSpc>
              <a:spcBef>
                <a:spcPts val="0"/>
              </a:spcBef>
              <a:spcAft>
                <a:spcPts val="0"/>
              </a:spcAft>
              <a:buNone/>
              <a:defRPr sz="1500"/>
            </a:lvl1pPr>
            <a:lvl2pPr lvl="1" rtl="0" algn="ctr">
              <a:lnSpc>
                <a:spcPct val="100000"/>
              </a:lnSpc>
              <a:spcBef>
                <a:spcPts val="0"/>
              </a:spcBef>
              <a:spcAft>
                <a:spcPts val="0"/>
              </a:spcAft>
              <a:buNone/>
              <a:defRPr sz="1500"/>
            </a:lvl2pPr>
            <a:lvl3pPr lvl="2" rtl="0" algn="ctr">
              <a:lnSpc>
                <a:spcPct val="100000"/>
              </a:lnSpc>
              <a:spcBef>
                <a:spcPts val="1600"/>
              </a:spcBef>
              <a:spcAft>
                <a:spcPts val="0"/>
              </a:spcAft>
              <a:buNone/>
              <a:defRPr sz="1500"/>
            </a:lvl3pPr>
            <a:lvl4pPr lvl="3" rtl="0" algn="ctr">
              <a:lnSpc>
                <a:spcPct val="100000"/>
              </a:lnSpc>
              <a:spcBef>
                <a:spcPts val="1600"/>
              </a:spcBef>
              <a:spcAft>
                <a:spcPts val="0"/>
              </a:spcAft>
              <a:buNone/>
              <a:defRPr sz="1500"/>
            </a:lvl4pPr>
            <a:lvl5pPr lvl="4" rtl="0" algn="ctr">
              <a:lnSpc>
                <a:spcPct val="100000"/>
              </a:lnSpc>
              <a:spcBef>
                <a:spcPts val="1600"/>
              </a:spcBef>
              <a:spcAft>
                <a:spcPts val="0"/>
              </a:spcAft>
              <a:buNone/>
              <a:defRPr sz="1500"/>
            </a:lvl5pPr>
            <a:lvl6pPr lvl="5" rtl="0" algn="ctr">
              <a:lnSpc>
                <a:spcPct val="100000"/>
              </a:lnSpc>
              <a:spcBef>
                <a:spcPts val="1600"/>
              </a:spcBef>
              <a:spcAft>
                <a:spcPts val="0"/>
              </a:spcAft>
              <a:buNone/>
              <a:defRPr sz="1500"/>
            </a:lvl6pPr>
            <a:lvl7pPr lvl="6" rtl="0" algn="ctr">
              <a:lnSpc>
                <a:spcPct val="100000"/>
              </a:lnSpc>
              <a:spcBef>
                <a:spcPts val="1600"/>
              </a:spcBef>
              <a:spcAft>
                <a:spcPts val="0"/>
              </a:spcAft>
              <a:buNone/>
              <a:defRPr sz="1500"/>
            </a:lvl7pPr>
            <a:lvl8pPr lvl="7" rtl="0" algn="ctr">
              <a:lnSpc>
                <a:spcPct val="100000"/>
              </a:lnSpc>
              <a:spcBef>
                <a:spcPts val="1600"/>
              </a:spcBef>
              <a:spcAft>
                <a:spcPts val="0"/>
              </a:spcAft>
              <a:buNone/>
              <a:defRPr sz="1500"/>
            </a:lvl8pPr>
            <a:lvl9pPr lvl="8" rtl="0" algn="ctr">
              <a:lnSpc>
                <a:spcPct val="100000"/>
              </a:lnSpc>
              <a:spcBef>
                <a:spcPts val="1600"/>
              </a:spcBef>
              <a:spcAft>
                <a:spcPts val="1600"/>
              </a:spcAft>
              <a:buNone/>
              <a:defRPr sz="1500"/>
            </a:lvl9pPr>
          </a:lstStyle>
          <a:p/>
        </p:txBody>
      </p:sp>
      <p:sp>
        <p:nvSpPr>
          <p:cNvPr id="42" name="Google Shape;42;p13"/>
          <p:cNvSpPr txBox="1"/>
          <p:nvPr>
            <p:ph idx="3" type="subTitle"/>
          </p:nvPr>
        </p:nvSpPr>
        <p:spPr>
          <a:xfrm>
            <a:off x="4572000" y="3868238"/>
            <a:ext cx="3855900" cy="357000"/>
          </a:xfrm>
          <a:prstGeom prst="rect">
            <a:avLst/>
          </a:prstGeom>
          <a:noFill/>
        </p:spPr>
        <p:txBody>
          <a:bodyPr anchorCtr="0" anchor="ctr" bIns="91425" lIns="91425" spcFirstLastPara="1" rIns="91425" wrap="square" tIns="91425">
            <a:noAutofit/>
          </a:bodyPr>
          <a:lstStyle>
            <a:lvl1pPr lvl="0" rtl="0" algn="ctr">
              <a:lnSpc>
                <a:spcPct val="100000"/>
              </a:lnSpc>
              <a:spcBef>
                <a:spcPts val="0"/>
              </a:spcBef>
              <a:spcAft>
                <a:spcPts val="0"/>
              </a:spcAft>
              <a:buNone/>
              <a:defRPr sz="1500"/>
            </a:lvl1pPr>
            <a:lvl2pPr lvl="1" rtl="0" algn="ctr">
              <a:lnSpc>
                <a:spcPct val="100000"/>
              </a:lnSpc>
              <a:spcBef>
                <a:spcPts val="0"/>
              </a:spcBef>
              <a:spcAft>
                <a:spcPts val="0"/>
              </a:spcAft>
              <a:buNone/>
              <a:defRPr sz="1500"/>
            </a:lvl2pPr>
            <a:lvl3pPr lvl="2" rtl="0" algn="ctr">
              <a:lnSpc>
                <a:spcPct val="100000"/>
              </a:lnSpc>
              <a:spcBef>
                <a:spcPts val="1600"/>
              </a:spcBef>
              <a:spcAft>
                <a:spcPts val="0"/>
              </a:spcAft>
              <a:buNone/>
              <a:defRPr sz="1500"/>
            </a:lvl3pPr>
            <a:lvl4pPr lvl="3" rtl="0" algn="ctr">
              <a:lnSpc>
                <a:spcPct val="100000"/>
              </a:lnSpc>
              <a:spcBef>
                <a:spcPts val="1600"/>
              </a:spcBef>
              <a:spcAft>
                <a:spcPts val="0"/>
              </a:spcAft>
              <a:buNone/>
              <a:defRPr sz="1500"/>
            </a:lvl4pPr>
            <a:lvl5pPr lvl="4" rtl="0" algn="ctr">
              <a:lnSpc>
                <a:spcPct val="100000"/>
              </a:lnSpc>
              <a:spcBef>
                <a:spcPts val="1600"/>
              </a:spcBef>
              <a:spcAft>
                <a:spcPts val="0"/>
              </a:spcAft>
              <a:buNone/>
              <a:defRPr sz="1500"/>
            </a:lvl5pPr>
            <a:lvl6pPr lvl="5" rtl="0" algn="ctr">
              <a:lnSpc>
                <a:spcPct val="100000"/>
              </a:lnSpc>
              <a:spcBef>
                <a:spcPts val="1600"/>
              </a:spcBef>
              <a:spcAft>
                <a:spcPts val="0"/>
              </a:spcAft>
              <a:buNone/>
              <a:defRPr sz="1500"/>
            </a:lvl6pPr>
            <a:lvl7pPr lvl="6" rtl="0" algn="ctr">
              <a:lnSpc>
                <a:spcPct val="100000"/>
              </a:lnSpc>
              <a:spcBef>
                <a:spcPts val="1600"/>
              </a:spcBef>
              <a:spcAft>
                <a:spcPts val="0"/>
              </a:spcAft>
              <a:buNone/>
              <a:defRPr sz="1500"/>
            </a:lvl7pPr>
            <a:lvl8pPr lvl="7" rtl="0" algn="ctr">
              <a:lnSpc>
                <a:spcPct val="100000"/>
              </a:lnSpc>
              <a:spcBef>
                <a:spcPts val="1600"/>
              </a:spcBef>
              <a:spcAft>
                <a:spcPts val="0"/>
              </a:spcAft>
              <a:buNone/>
              <a:defRPr sz="1500"/>
            </a:lvl8pPr>
            <a:lvl9pPr lvl="8" rtl="0" algn="ctr">
              <a:lnSpc>
                <a:spcPct val="100000"/>
              </a:lnSpc>
              <a:spcBef>
                <a:spcPts val="1600"/>
              </a:spcBef>
              <a:spcAft>
                <a:spcPts val="1600"/>
              </a:spcAft>
              <a:buNone/>
              <a:defRPr sz="1500"/>
            </a:lvl9pPr>
          </a:lstStyle>
          <a:p/>
        </p:txBody>
      </p:sp>
      <p:sp>
        <p:nvSpPr>
          <p:cNvPr id="43" name="Google Shape;43;p13"/>
          <p:cNvSpPr txBox="1"/>
          <p:nvPr>
            <p:ph type="title"/>
          </p:nvPr>
        </p:nvSpPr>
        <p:spPr>
          <a:xfrm>
            <a:off x="716175" y="538550"/>
            <a:ext cx="7711500" cy="502800"/>
          </a:xfrm>
          <a:prstGeom prst="rect">
            <a:avLst/>
          </a:prstGeom>
        </p:spPr>
        <p:txBody>
          <a:bodyPr anchorCtr="0" anchor="ctr" bIns="91425" lIns="91425" spcFirstLastPara="1" rIns="91425" wrap="square" tIns="91425">
            <a:noAutofit/>
          </a:bodyPr>
          <a:lstStyle>
            <a:lvl1pPr lvl="0" rtl="0" algn="ctr">
              <a:spcBef>
                <a:spcPts val="0"/>
              </a:spcBef>
              <a:spcAft>
                <a:spcPts val="0"/>
              </a:spcAft>
              <a:buNone/>
              <a:defRPr sz="2200"/>
            </a:lvl1pPr>
            <a:lvl2pPr lvl="1" rtl="0" algn="ctr">
              <a:spcBef>
                <a:spcPts val="0"/>
              </a:spcBef>
              <a:spcAft>
                <a:spcPts val="0"/>
              </a:spcAft>
              <a:buNone/>
              <a:defRPr sz="2200"/>
            </a:lvl2pPr>
            <a:lvl3pPr lvl="2" rtl="0" algn="ctr">
              <a:spcBef>
                <a:spcPts val="0"/>
              </a:spcBef>
              <a:spcAft>
                <a:spcPts val="0"/>
              </a:spcAft>
              <a:buNone/>
              <a:defRPr sz="2200"/>
            </a:lvl3pPr>
            <a:lvl4pPr lvl="3" rtl="0" algn="ctr">
              <a:spcBef>
                <a:spcPts val="0"/>
              </a:spcBef>
              <a:spcAft>
                <a:spcPts val="0"/>
              </a:spcAft>
              <a:buNone/>
              <a:defRPr sz="2200"/>
            </a:lvl4pPr>
            <a:lvl5pPr lvl="4" rtl="0" algn="ctr">
              <a:spcBef>
                <a:spcPts val="0"/>
              </a:spcBef>
              <a:spcAft>
                <a:spcPts val="0"/>
              </a:spcAft>
              <a:buNone/>
              <a:defRPr sz="2200"/>
            </a:lvl5pPr>
            <a:lvl6pPr lvl="5" rtl="0" algn="ctr">
              <a:spcBef>
                <a:spcPts val="0"/>
              </a:spcBef>
              <a:spcAft>
                <a:spcPts val="0"/>
              </a:spcAft>
              <a:buNone/>
              <a:defRPr sz="2200"/>
            </a:lvl6pPr>
            <a:lvl7pPr lvl="6" rtl="0" algn="ctr">
              <a:spcBef>
                <a:spcPts val="0"/>
              </a:spcBef>
              <a:spcAft>
                <a:spcPts val="0"/>
              </a:spcAft>
              <a:buNone/>
              <a:defRPr sz="2200"/>
            </a:lvl7pPr>
            <a:lvl8pPr lvl="7" rtl="0" algn="ctr">
              <a:spcBef>
                <a:spcPts val="0"/>
              </a:spcBef>
              <a:spcAft>
                <a:spcPts val="0"/>
              </a:spcAft>
              <a:buNone/>
              <a:defRPr sz="2200"/>
            </a:lvl8pPr>
            <a:lvl9pPr lvl="8" rtl="0" algn="ctr">
              <a:spcBef>
                <a:spcPts val="0"/>
              </a:spcBef>
              <a:spcAft>
                <a:spcPts val="0"/>
              </a:spcAft>
              <a:buNone/>
              <a:defRPr sz="2200"/>
            </a:lvl9pPr>
          </a:lstStyle>
          <a:p/>
        </p:txBody>
      </p:sp>
      <p:sp>
        <p:nvSpPr>
          <p:cNvPr id="44" name="Google Shape;44;p13"/>
          <p:cNvSpPr txBox="1"/>
          <p:nvPr>
            <p:ph hasCustomPrompt="1" idx="4" type="title"/>
          </p:nvPr>
        </p:nvSpPr>
        <p:spPr>
          <a:xfrm>
            <a:off x="4931100" y="1267163"/>
            <a:ext cx="3137700" cy="479400"/>
          </a:xfrm>
          <a:prstGeom prst="rect">
            <a:avLst/>
          </a:prstGeom>
          <a:noFill/>
        </p:spPr>
        <p:txBody>
          <a:bodyPr anchorCtr="0" anchor="ctr" bIns="0" lIns="91425" spcFirstLastPara="1" rIns="91425" wrap="square" tIns="0">
            <a:noAutofit/>
          </a:bodyPr>
          <a:lstStyle>
            <a:lvl1pPr lvl="0" rtl="0" algn="ctr">
              <a:lnSpc>
                <a:spcPct val="100000"/>
              </a:lnSpc>
              <a:spcBef>
                <a:spcPts val="0"/>
              </a:spcBef>
              <a:spcAft>
                <a:spcPts val="0"/>
              </a:spcAft>
              <a:buClr>
                <a:schemeClr val="lt1"/>
              </a:buClr>
              <a:buSzPts val="3500"/>
              <a:buNone/>
              <a:defRPr sz="3500">
                <a:solidFill>
                  <a:schemeClr val="lt1"/>
                </a:solidFill>
              </a:defRPr>
            </a:lvl1pPr>
            <a:lvl2pPr lvl="1" rtl="0" algn="ctr">
              <a:lnSpc>
                <a:spcPct val="100000"/>
              </a:lnSpc>
              <a:spcBef>
                <a:spcPts val="0"/>
              </a:spcBef>
              <a:spcAft>
                <a:spcPts val="0"/>
              </a:spcAft>
              <a:buClr>
                <a:schemeClr val="lt1"/>
              </a:buClr>
              <a:buSzPts val="3000"/>
              <a:buNone/>
              <a:defRPr sz="3000">
                <a:solidFill>
                  <a:schemeClr val="lt1"/>
                </a:solidFill>
              </a:defRPr>
            </a:lvl2pPr>
            <a:lvl3pPr lvl="2" rtl="0" algn="ctr">
              <a:lnSpc>
                <a:spcPct val="100000"/>
              </a:lnSpc>
              <a:spcBef>
                <a:spcPts val="0"/>
              </a:spcBef>
              <a:spcAft>
                <a:spcPts val="0"/>
              </a:spcAft>
              <a:buClr>
                <a:schemeClr val="lt1"/>
              </a:buClr>
              <a:buSzPts val="3000"/>
              <a:buNone/>
              <a:defRPr sz="3000">
                <a:solidFill>
                  <a:schemeClr val="lt1"/>
                </a:solidFill>
              </a:defRPr>
            </a:lvl3pPr>
            <a:lvl4pPr lvl="3" rtl="0" algn="ctr">
              <a:lnSpc>
                <a:spcPct val="100000"/>
              </a:lnSpc>
              <a:spcBef>
                <a:spcPts val="0"/>
              </a:spcBef>
              <a:spcAft>
                <a:spcPts val="0"/>
              </a:spcAft>
              <a:buClr>
                <a:schemeClr val="lt1"/>
              </a:buClr>
              <a:buSzPts val="3000"/>
              <a:buNone/>
              <a:defRPr sz="3000">
                <a:solidFill>
                  <a:schemeClr val="lt1"/>
                </a:solidFill>
              </a:defRPr>
            </a:lvl4pPr>
            <a:lvl5pPr lvl="4" rtl="0" algn="ctr">
              <a:lnSpc>
                <a:spcPct val="100000"/>
              </a:lnSpc>
              <a:spcBef>
                <a:spcPts val="0"/>
              </a:spcBef>
              <a:spcAft>
                <a:spcPts val="0"/>
              </a:spcAft>
              <a:buClr>
                <a:schemeClr val="lt1"/>
              </a:buClr>
              <a:buSzPts val="3000"/>
              <a:buNone/>
              <a:defRPr sz="3000">
                <a:solidFill>
                  <a:schemeClr val="lt1"/>
                </a:solidFill>
              </a:defRPr>
            </a:lvl5pPr>
            <a:lvl6pPr lvl="5" rtl="0" algn="ctr">
              <a:lnSpc>
                <a:spcPct val="100000"/>
              </a:lnSpc>
              <a:spcBef>
                <a:spcPts val="0"/>
              </a:spcBef>
              <a:spcAft>
                <a:spcPts val="0"/>
              </a:spcAft>
              <a:buClr>
                <a:schemeClr val="lt1"/>
              </a:buClr>
              <a:buSzPts val="3000"/>
              <a:buNone/>
              <a:defRPr sz="3000">
                <a:solidFill>
                  <a:schemeClr val="lt1"/>
                </a:solidFill>
              </a:defRPr>
            </a:lvl6pPr>
            <a:lvl7pPr lvl="6" rtl="0" algn="ctr">
              <a:lnSpc>
                <a:spcPct val="100000"/>
              </a:lnSpc>
              <a:spcBef>
                <a:spcPts val="0"/>
              </a:spcBef>
              <a:spcAft>
                <a:spcPts val="0"/>
              </a:spcAft>
              <a:buClr>
                <a:schemeClr val="lt1"/>
              </a:buClr>
              <a:buSzPts val="3000"/>
              <a:buNone/>
              <a:defRPr sz="3000">
                <a:solidFill>
                  <a:schemeClr val="lt1"/>
                </a:solidFill>
              </a:defRPr>
            </a:lvl7pPr>
            <a:lvl8pPr lvl="7" rtl="0" algn="ctr">
              <a:lnSpc>
                <a:spcPct val="100000"/>
              </a:lnSpc>
              <a:spcBef>
                <a:spcPts val="0"/>
              </a:spcBef>
              <a:spcAft>
                <a:spcPts val="0"/>
              </a:spcAft>
              <a:buClr>
                <a:schemeClr val="lt1"/>
              </a:buClr>
              <a:buSzPts val="3000"/>
              <a:buNone/>
              <a:defRPr sz="3000">
                <a:solidFill>
                  <a:schemeClr val="lt1"/>
                </a:solidFill>
              </a:defRPr>
            </a:lvl8pPr>
            <a:lvl9pPr lvl="8" rtl="0" algn="ctr">
              <a:lnSpc>
                <a:spcPct val="100000"/>
              </a:lnSpc>
              <a:spcBef>
                <a:spcPts val="0"/>
              </a:spcBef>
              <a:spcAft>
                <a:spcPts val="0"/>
              </a:spcAft>
              <a:buClr>
                <a:schemeClr val="lt1"/>
              </a:buClr>
              <a:buSzPts val="3000"/>
              <a:buNone/>
              <a:defRPr sz="3000">
                <a:solidFill>
                  <a:schemeClr val="lt1"/>
                </a:solidFill>
              </a:defRPr>
            </a:lvl9pPr>
          </a:lstStyle>
          <a:p>
            <a:r>
              <a:t>xx%</a:t>
            </a:r>
          </a:p>
        </p:txBody>
      </p:sp>
      <p:sp>
        <p:nvSpPr>
          <p:cNvPr id="45" name="Google Shape;45;p13"/>
          <p:cNvSpPr txBox="1"/>
          <p:nvPr>
            <p:ph hasCustomPrompt="1" idx="5" type="title"/>
          </p:nvPr>
        </p:nvSpPr>
        <p:spPr>
          <a:xfrm>
            <a:off x="4931100" y="2334938"/>
            <a:ext cx="3137700" cy="479400"/>
          </a:xfrm>
          <a:prstGeom prst="rect">
            <a:avLst/>
          </a:prstGeom>
          <a:noFill/>
        </p:spPr>
        <p:txBody>
          <a:bodyPr anchorCtr="0" anchor="ctr" bIns="0" lIns="91425" spcFirstLastPara="1" rIns="91425" wrap="square" tIns="0">
            <a:noAutofit/>
          </a:bodyPr>
          <a:lstStyle>
            <a:lvl1pPr lvl="0" rtl="0" algn="ctr">
              <a:lnSpc>
                <a:spcPct val="100000"/>
              </a:lnSpc>
              <a:spcBef>
                <a:spcPts val="0"/>
              </a:spcBef>
              <a:spcAft>
                <a:spcPts val="0"/>
              </a:spcAft>
              <a:buClr>
                <a:schemeClr val="lt1"/>
              </a:buClr>
              <a:buSzPts val="3500"/>
              <a:buNone/>
              <a:defRPr sz="3500">
                <a:solidFill>
                  <a:schemeClr val="lt1"/>
                </a:solidFill>
              </a:defRPr>
            </a:lvl1pPr>
            <a:lvl2pPr lvl="1" rtl="0" algn="ctr">
              <a:lnSpc>
                <a:spcPct val="100000"/>
              </a:lnSpc>
              <a:spcBef>
                <a:spcPts val="0"/>
              </a:spcBef>
              <a:spcAft>
                <a:spcPts val="0"/>
              </a:spcAft>
              <a:buClr>
                <a:schemeClr val="lt1"/>
              </a:buClr>
              <a:buSzPts val="3000"/>
              <a:buNone/>
              <a:defRPr sz="3000">
                <a:solidFill>
                  <a:schemeClr val="lt1"/>
                </a:solidFill>
              </a:defRPr>
            </a:lvl2pPr>
            <a:lvl3pPr lvl="2" rtl="0" algn="ctr">
              <a:lnSpc>
                <a:spcPct val="100000"/>
              </a:lnSpc>
              <a:spcBef>
                <a:spcPts val="0"/>
              </a:spcBef>
              <a:spcAft>
                <a:spcPts val="0"/>
              </a:spcAft>
              <a:buClr>
                <a:schemeClr val="lt1"/>
              </a:buClr>
              <a:buSzPts val="3000"/>
              <a:buNone/>
              <a:defRPr sz="3000">
                <a:solidFill>
                  <a:schemeClr val="lt1"/>
                </a:solidFill>
              </a:defRPr>
            </a:lvl3pPr>
            <a:lvl4pPr lvl="3" rtl="0" algn="ctr">
              <a:lnSpc>
                <a:spcPct val="100000"/>
              </a:lnSpc>
              <a:spcBef>
                <a:spcPts val="0"/>
              </a:spcBef>
              <a:spcAft>
                <a:spcPts val="0"/>
              </a:spcAft>
              <a:buClr>
                <a:schemeClr val="lt1"/>
              </a:buClr>
              <a:buSzPts val="3000"/>
              <a:buNone/>
              <a:defRPr sz="3000">
                <a:solidFill>
                  <a:schemeClr val="lt1"/>
                </a:solidFill>
              </a:defRPr>
            </a:lvl4pPr>
            <a:lvl5pPr lvl="4" rtl="0" algn="ctr">
              <a:lnSpc>
                <a:spcPct val="100000"/>
              </a:lnSpc>
              <a:spcBef>
                <a:spcPts val="0"/>
              </a:spcBef>
              <a:spcAft>
                <a:spcPts val="0"/>
              </a:spcAft>
              <a:buClr>
                <a:schemeClr val="lt1"/>
              </a:buClr>
              <a:buSzPts val="3000"/>
              <a:buNone/>
              <a:defRPr sz="3000">
                <a:solidFill>
                  <a:schemeClr val="lt1"/>
                </a:solidFill>
              </a:defRPr>
            </a:lvl5pPr>
            <a:lvl6pPr lvl="5" rtl="0" algn="ctr">
              <a:lnSpc>
                <a:spcPct val="100000"/>
              </a:lnSpc>
              <a:spcBef>
                <a:spcPts val="0"/>
              </a:spcBef>
              <a:spcAft>
                <a:spcPts val="0"/>
              </a:spcAft>
              <a:buClr>
                <a:schemeClr val="lt1"/>
              </a:buClr>
              <a:buSzPts val="3000"/>
              <a:buNone/>
              <a:defRPr sz="3000">
                <a:solidFill>
                  <a:schemeClr val="lt1"/>
                </a:solidFill>
              </a:defRPr>
            </a:lvl6pPr>
            <a:lvl7pPr lvl="6" rtl="0" algn="ctr">
              <a:lnSpc>
                <a:spcPct val="100000"/>
              </a:lnSpc>
              <a:spcBef>
                <a:spcPts val="0"/>
              </a:spcBef>
              <a:spcAft>
                <a:spcPts val="0"/>
              </a:spcAft>
              <a:buClr>
                <a:schemeClr val="lt1"/>
              </a:buClr>
              <a:buSzPts val="3000"/>
              <a:buNone/>
              <a:defRPr sz="3000">
                <a:solidFill>
                  <a:schemeClr val="lt1"/>
                </a:solidFill>
              </a:defRPr>
            </a:lvl7pPr>
            <a:lvl8pPr lvl="7" rtl="0" algn="ctr">
              <a:lnSpc>
                <a:spcPct val="100000"/>
              </a:lnSpc>
              <a:spcBef>
                <a:spcPts val="0"/>
              </a:spcBef>
              <a:spcAft>
                <a:spcPts val="0"/>
              </a:spcAft>
              <a:buClr>
                <a:schemeClr val="lt1"/>
              </a:buClr>
              <a:buSzPts val="3000"/>
              <a:buNone/>
              <a:defRPr sz="3000">
                <a:solidFill>
                  <a:schemeClr val="lt1"/>
                </a:solidFill>
              </a:defRPr>
            </a:lvl8pPr>
            <a:lvl9pPr lvl="8" rtl="0" algn="ctr">
              <a:lnSpc>
                <a:spcPct val="100000"/>
              </a:lnSpc>
              <a:spcBef>
                <a:spcPts val="0"/>
              </a:spcBef>
              <a:spcAft>
                <a:spcPts val="0"/>
              </a:spcAft>
              <a:buClr>
                <a:schemeClr val="lt1"/>
              </a:buClr>
              <a:buSzPts val="3000"/>
              <a:buNone/>
              <a:defRPr sz="3000">
                <a:solidFill>
                  <a:schemeClr val="lt1"/>
                </a:solidFill>
              </a:defRPr>
            </a:lvl9pPr>
          </a:lstStyle>
          <a:p>
            <a:r>
              <a:t>xx%</a:t>
            </a:r>
          </a:p>
        </p:txBody>
      </p:sp>
      <p:sp>
        <p:nvSpPr>
          <p:cNvPr id="46" name="Google Shape;46;p13"/>
          <p:cNvSpPr txBox="1"/>
          <p:nvPr>
            <p:ph hasCustomPrompt="1" idx="6" type="title"/>
          </p:nvPr>
        </p:nvSpPr>
        <p:spPr>
          <a:xfrm>
            <a:off x="4931100" y="3402713"/>
            <a:ext cx="3137700" cy="479400"/>
          </a:xfrm>
          <a:prstGeom prst="rect">
            <a:avLst/>
          </a:prstGeom>
          <a:noFill/>
        </p:spPr>
        <p:txBody>
          <a:bodyPr anchorCtr="0" anchor="ctr" bIns="0" lIns="91425" spcFirstLastPara="1" rIns="91425" wrap="square" tIns="0">
            <a:noAutofit/>
          </a:bodyPr>
          <a:lstStyle>
            <a:lvl1pPr lvl="0" rtl="0" algn="ctr">
              <a:lnSpc>
                <a:spcPct val="100000"/>
              </a:lnSpc>
              <a:spcBef>
                <a:spcPts val="0"/>
              </a:spcBef>
              <a:spcAft>
                <a:spcPts val="0"/>
              </a:spcAft>
              <a:buClr>
                <a:schemeClr val="lt1"/>
              </a:buClr>
              <a:buSzPts val="3500"/>
              <a:buNone/>
              <a:defRPr sz="3500">
                <a:solidFill>
                  <a:schemeClr val="lt1"/>
                </a:solidFill>
              </a:defRPr>
            </a:lvl1pPr>
            <a:lvl2pPr lvl="1" rtl="0" algn="ctr">
              <a:lnSpc>
                <a:spcPct val="100000"/>
              </a:lnSpc>
              <a:spcBef>
                <a:spcPts val="0"/>
              </a:spcBef>
              <a:spcAft>
                <a:spcPts val="0"/>
              </a:spcAft>
              <a:buClr>
                <a:schemeClr val="lt1"/>
              </a:buClr>
              <a:buSzPts val="3000"/>
              <a:buNone/>
              <a:defRPr sz="3000">
                <a:solidFill>
                  <a:schemeClr val="lt1"/>
                </a:solidFill>
              </a:defRPr>
            </a:lvl2pPr>
            <a:lvl3pPr lvl="2" rtl="0" algn="ctr">
              <a:lnSpc>
                <a:spcPct val="100000"/>
              </a:lnSpc>
              <a:spcBef>
                <a:spcPts val="0"/>
              </a:spcBef>
              <a:spcAft>
                <a:spcPts val="0"/>
              </a:spcAft>
              <a:buClr>
                <a:schemeClr val="lt1"/>
              </a:buClr>
              <a:buSzPts val="3000"/>
              <a:buNone/>
              <a:defRPr sz="3000">
                <a:solidFill>
                  <a:schemeClr val="lt1"/>
                </a:solidFill>
              </a:defRPr>
            </a:lvl3pPr>
            <a:lvl4pPr lvl="3" rtl="0" algn="ctr">
              <a:lnSpc>
                <a:spcPct val="100000"/>
              </a:lnSpc>
              <a:spcBef>
                <a:spcPts val="0"/>
              </a:spcBef>
              <a:spcAft>
                <a:spcPts val="0"/>
              </a:spcAft>
              <a:buClr>
                <a:schemeClr val="lt1"/>
              </a:buClr>
              <a:buSzPts val="3000"/>
              <a:buNone/>
              <a:defRPr sz="3000">
                <a:solidFill>
                  <a:schemeClr val="lt1"/>
                </a:solidFill>
              </a:defRPr>
            </a:lvl4pPr>
            <a:lvl5pPr lvl="4" rtl="0" algn="ctr">
              <a:lnSpc>
                <a:spcPct val="100000"/>
              </a:lnSpc>
              <a:spcBef>
                <a:spcPts val="0"/>
              </a:spcBef>
              <a:spcAft>
                <a:spcPts val="0"/>
              </a:spcAft>
              <a:buClr>
                <a:schemeClr val="lt1"/>
              </a:buClr>
              <a:buSzPts val="3000"/>
              <a:buNone/>
              <a:defRPr sz="3000">
                <a:solidFill>
                  <a:schemeClr val="lt1"/>
                </a:solidFill>
              </a:defRPr>
            </a:lvl5pPr>
            <a:lvl6pPr lvl="5" rtl="0" algn="ctr">
              <a:lnSpc>
                <a:spcPct val="100000"/>
              </a:lnSpc>
              <a:spcBef>
                <a:spcPts val="0"/>
              </a:spcBef>
              <a:spcAft>
                <a:spcPts val="0"/>
              </a:spcAft>
              <a:buClr>
                <a:schemeClr val="lt1"/>
              </a:buClr>
              <a:buSzPts val="3000"/>
              <a:buNone/>
              <a:defRPr sz="3000">
                <a:solidFill>
                  <a:schemeClr val="lt1"/>
                </a:solidFill>
              </a:defRPr>
            </a:lvl6pPr>
            <a:lvl7pPr lvl="6" rtl="0" algn="ctr">
              <a:lnSpc>
                <a:spcPct val="100000"/>
              </a:lnSpc>
              <a:spcBef>
                <a:spcPts val="0"/>
              </a:spcBef>
              <a:spcAft>
                <a:spcPts val="0"/>
              </a:spcAft>
              <a:buClr>
                <a:schemeClr val="lt1"/>
              </a:buClr>
              <a:buSzPts val="3000"/>
              <a:buNone/>
              <a:defRPr sz="3000">
                <a:solidFill>
                  <a:schemeClr val="lt1"/>
                </a:solidFill>
              </a:defRPr>
            </a:lvl7pPr>
            <a:lvl8pPr lvl="7" rtl="0" algn="ctr">
              <a:lnSpc>
                <a:spcPct val="100000"/>
              </a:lnSpc>
              <a:spcBef>
                <a:spcPts val="0"/>
              </a:spcBef>
              <a:spcAft>
                <a:spcPts val="0"/>
              </a:spcAft>
              <a:buClr>
                <a:schemeClr val="lt1"/>
              </a:buClr>
              <a:buSzPts val="3000"/>
              <a:buNone/>
              <a:defRPr sz="3000">
                <a:solidFill>
                  <a:schemeClr val="lt1"/>
                </a:solidFill>
              </a:defRPr>
            </a:lvl8pPr>
            <a:lvl9pPr lvl="8" rtl="0" algn="ctr">
              <a:lnSpc>
                <a:spcPct val="100000"/>
              </a:lnSpc>
              <a:spcBef>
                <a:spcPts val="0"/>
              </a:spcBef>
              <a:spcAft>
                <a:spcPts val="0"/>
              </a:spcAft>
              <a:buClr>
                <a:schemeClr val="lt1"/>
              </a:buClr>
              <a:buSzPts val="3000"/>
              <a:buNone/>
              <a:defRPr sz="3000">
                <a:solidFill>
                  <a:schemeClr val="lt1"/>
                </a:solidFill>
              </a:defRPr>
            </a:lvl9pPr>
          </a:lstStyle>
          <a:p>
            <a:r>
              <a:t>xx%</a:t>
            </a: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CUSTOM_1">
    <p:bg>
      <p:bgPr>
        <a:solidFill>
          <a:srgbClr val="FFCE63"/>
        </a:solidFill>
      </p:bgPr>
    </p:bg>
    <p:spTree>
      <p:nvGrpSpPr>
        <p:cNvPr id="47" name="Shape 47"/>
        <p:cNvGrpSpPr/>
        <p:nvPr/>
      </p:nvGrpSpPr>
      <p:grpSpPr>
        <a:xfrm>
          <a:off x="0" y="0"/>
          <a:ext cx="0" cy="0"/>
          <a:chOff x="0" y="0"/>
          <a:chExt cx="0" cy="0"/>
        </a:xfrm>
      </p:grpSpPr>
      <p:sp>
        <p:nvSpPr>
          <p:cNvPr id="48" name="Google Shape;48;p14"/>
          <p:cNvSpPr txBox="1"/>
          <p:nvPr>
            <p:ph hasCustomPrompt="1" type="title"/>
          </p:nvPr>
        </p:nvSpPr>
        <p:spPr>
          <a:xfrm>
            <a:off x="3771825" y="658963"/>
            <a:ext cx="1410600" cy="479400"/>
          </a:xfrm>
          <a:prstGeom prst="rect">
            <a:avLst/>
          </a:prstGeom>
          <a:noFill/>
        </p:spPr>
        <p:txBody>
          <a:bodyPr anchorCtr="0" anchor="ctr" bIns="0" lIns="91425" spcFirstLastPara="1" rIns="91425" wrap="square" tIns="0">
            <a:noAutofit/>
          </a:bodyPr>
          <a:lstStyle>
            <a:lvl1pPr lvl="0" rtl="0">
              <a:spcBef>
                <a:spcPts val="0"/>
              </a:spcBef>
              <a:spcAft>
                <a:spcPts val="0"/>
              </a:spcAft>
              <a:buSzPts val="4500"/>
              <a:buNone/>
              <a:defRPr sz="4500"/>
            </a:lvl1pPr>
            <a:lvl2pPr lvl="1" rtl="0">
              <a:spcBef>
                <a:spcPts val="0"/>
              </a:spcBef>
              <a:spcAft>
                <a:spcPts val="0"/>
              </a:spcAft>
              <a:buSzPts val="4500"/>
              <a:buNone/>
              <a:defRPr sz="4500"/>
            </a:lvl2pPr>
            <a:lvl3pPr lvl="2" rtl="0">
              <a:spcBef>
                <a:spcPts val="0"/>
              </a:spcBef>
              <a:spcAft>
                <a:spcPts val="0"/>
              </a:spcAft>
              <a:buSzPts val="4500"/>
              <a:buNone/>
              <a:defRPr sz="4500"/>
            </a:lvl3pPr>
            <a:lvl4pPr lvl="3" rtl="0">
              <a:spcBef>
                <a:spcPts val="0"/>
              </a:spcBef>
              <a:spcAft>
                <a:spcPts val="0"/>
              </a:spcAft>
              <a:buSzPts val="4500"/>
              <a:buNone/>
              <a:defRPr sz="4500"/>
            </a:lvl4pPr>
            <a:lvl5pPr lvl="4" rtl="0">
              <a:spcBef>
                <a:spcPts val="0"/>
              </a:spcBef>
              <a:spcAft>
                <a:spcPts val="0"/>
              </a:spcAft>
              <a:buSzPts val="4500"/>
              <a:buNone/>
              <a:defRPr sz="4500"/>
            </a:lvl5pPr>
            <a:lvl6pPr lvl="5" rtl="0">
              <a:spcBef>
                <a:spcPts val="0"/>
              </a:spcBef>
              <a:spcAft>
                <a:spcPts val="0"/>
              </a:spcAft>
              <a:buSzPts val="4500"/>
              <a:buNone/>
              <a:defRPr sz="4500"/>
            </a:lvl6pPr>
            <a:lvl7pPr lvl="6" rtl="0">
              <a:spcBef>
                <a:spcPts val="0"/>
              </a:spcBef>
              <a:spcAft>
                <a:spcPts val="0"/>
              </a:spcAft>
              <a:buSzPts val="4500"/>
              <a:buNone/>
              <a:defRPr sz="4500"/>
            </a:lvl7pPr>
            <a:lvl8pPr lvl="7" rtl="0">
              <a:spcBef>
                <a:spcPts val="0"/>
              </a:spcBef>
              <a:spcAft>
                <a:spcPts val="0"/>
              </a:spcAft>
              <a:buSzPts val="4500"/>
              <a:buNone/>
              <a:defRPr sz="4500"/>
            </a:lvl8pPr>
            <a:lvl9pPr lvl="8" rtl="0">
              <a:spcBef>
                <a:spcPts val="0"/>
              </a:spcBef>
              <a:spcAft>
                <a:spcPts val="0"/>
              </a:spcAft>
              <a:buSzPts val="4500"/>
              <a:buNone/>
              <a:defRPr sz="4500"/>
            </a:lvl9pPr>
          </a:lstStyle>
          <a:p>
            <a:r>
              <a:t>xx%</a:t>
            </a:r>
          </a:p>
        </p:txBody>
      </p:sp>
      <p:sp>
        <p:nvSpPr>
          <p:cNvPr id="49" name="Google Shape;49;p14"/>
          <p:cNvSpPr txBox="1"/>
          <p:nvPr>
            <p:ph idx="1" type="subTitle"/>
          </p:nvPr>
        </p:nvSpPr>
        <p:spPr>
          <a:xfrm>
            <a:off x="3771825" y="1464150"/>
            <a:ext cx="3741600" cy="315600"/>
          </a:xfrm>
          <a:prstGeom prst="rect">
            <a:avLst/>
          </a:prstGeom>
          <a:noFill/>
        </p:spPr>
        <p:txBody>
          <a:bodyPr anchorCtr="0" anchor="ctr" bIns="91425" lIns="91425" spcFirstLastPara="1" rIns="91425" wrap="square" tIns="91425">
            <a:noAutofit/>
          </a:bodyPr>
          <a:lstStyle>
            <a:lvl1pPr lvl="0" rtl="0">
              <a:lnSpc>
                <a:spcPct val="100000"/>
              </a:lnSpc>
              <a:spcBef>
                <a:spcPts val="0"/>
              </a:spcBef>
              <a:spcAft>
                <a:spcPts val="0"/>
              </a:spcAft>
              <a:buNone/>
              <a:defRPr sz="1200"/>
            </a:lvl1pPr>
            <a:lvl2pPr lvl="1" rtl="0">
              <a:lnSpc>
                <a:spcPct val="100000"/>
              </a:lnSpc>
              <a:spcBef>
                <a:spcPts val="0"/>
              </a:spcBef>
              <a:spcAft>
                <a:spcPts val="0"/>
              </a:spcAft>
              <a:buNone/>
              <a:defRPr sz="1200"/>
            </a:lvl2pPr>
            <a:lvl3pPr lvl="2" rtl="0">
              <a:lnSpc>
                <a:spcPct val="100000"/>
              </a:lnSpc>
              <a:spcBef>
                <a:spcPts val="0"/>
              </a:spcBef>
              <a:spcAft>
                <a:spcPts val="0"/>
              </a:spcAft>
              <a:buNone/>
              <a:defRPr sz="1200"/>
            </a:lvl3pPr>
            <a:lvl4pPr lvl="3" rtl="0">
              <a:lnSpc>
                <a:spcPct val="100000"/>
              </a:lnSpc>
              <a:spcBef>
                <a:spcPts val="0"/>
              </a:spcBef>
              <a:spcAft>
                <a:spcPts val="0"/>
              </a:spcAft>
              <a:buNone/>
              <a:defRPr sz="1200"/>
            </a:lvl4pPr>
            <a:lvl5pPr lvl="4" rtl="0">
              <a:lnSpc>
                <a:spcPct val="100000"/>
              </a:lnSpc>
              <a:spcBef>
                <a:spcPts val="0"/>
              </a:spcBef>
              <a:spcAft>
                <a:spcPts val="0"/>
              </a:spcAft>
              <a:buNone/>
              <a:defRPr sz="1200"/>
            </a:lvl5pPr>
            <a:lvl6pPr lvl="5" rtl="0">
              <a:lnSpc>
                <a:spcPct val="100000"/>
              </a:lnSpc>
              <a:spcBef>
                <a:spcPts val="0"/>
              </a:spcBef>
              <a:spcAft>
                <a:spcPts val="0"/>
              </a:spcAft>
              <a:buNone/>
              <a:defRPr sz="1200"/>
            </a:lvl6pPr>
            <a:lvl7pPr lvl="6" rtl="0">
              <a:lnSpc>
                <a:spcPct val="100000"/>
              </a:lnSpc>
              <a:spcBef>
                <a:spcPts val="0"/>
              </a:spcBef>
              <a:spcAft>
                <a:spcPts val="0"/>
              </a:spcAft>
              <a:buNone/>
              <a:defRPr sz="1200"/>
            </a:lvl7pPr>
            <a:lvl8pPr lvl="7" rtl="0">
              <a:lnSpc>
                <a:spcPct val="100000"/>
              </a:lnSpc>
              <a:spcBef>
                <a:spcPts val="0"/>
              </a:spcBef>
              <a:spcAft>
                <a:spcPts val="0"/>
              </a:spcAft>
              <a:buNone/>
              <a:defRPr sz="1200"/>
            </a:lvl8pPr>
            <a:lvl9pPr lvl="8" rtl="0">
              <a:lnSpc>
                <a:spcPct val="100000"/>
              </a:lnSpc>
              <a:spcBef>
                <a:spcPts val="0"/>
              </a:spcBef>
              <a:spcAft>
                <a:spcPts val="0"/>
              </a:spcAft>
              <a:buNone/>
              <a:defRPr sz="1200"/>
            </a:lvl9pPr>
          </a:lstStyle>
          <a:p/>
        </p:txBody>
      </p:sp>
      <p:sp>
        <p:nvSpPr>
          <p:cNvPr id="50" name="Google Shape;50;p14"/>
          <p:cNvSpPr txBox="1"/>
          <p:nvPr>
            <p:ph idx="2" type="subTitle"/>
          </p:nvPr>
        </p:nvSpPr>
        <p:spPr>
          <a:xfrm>
            <a:off x="3771825" y="1242300"/>
            <a:ext cx="3741600" cy="315600"/>
          </a:xfrm>
          <a:prstGeom prst="rect">
            <a:avLst/>
          </a:prstGeom>
          <a:noFill/>
        </p:spPr>
        <p:txBody>
          <a:bodyPr anchorCtr="0" anchor="ctr" bIns="91425" lIns="91425" spcFirstLastPara="1" rIns="91425" wrap="square" tIns="91425">
            <a:noAutofit/>
          </a:bodyPr>
          <a:lstStyle>
            <a:lvl1pPr lvl="0" rtl="0">
              <a:lnSpc>
                <a:spcPct val="100000"/>
              </a:lnSpc>
              <a:spcBef>
                <a:spcPts val="0"/>
              </a:spcBef>
              <a:spcAft>
                <a:spcPts val="0"/>
              </a:spcAft>
              <a:buNone/>
              <a:defRPr sz="1700">
                <a:solidFill>
                  <a:srgbClr val="FFFFFF"/>
                </a:solidFill>
                <a:latin typeface="Montserrat"/>
                <a:ea typeface="Montserrat"/>
                <a:cs typeface="Montserrat"/>
                <a:sym typeface="Montserrat"/>
              </a:defRPr>
            </a:lvl1pPr>
            <a:lvl2pPr lvl="1" rtl="0">
              <a:lnSpc>
                <a:spcPct val="100000"/>
              </a:lnSpc>
              <a:spcBef>
                <a:spcPts val="0"/>
              </a:spcBef>
              <a:spcAft>
                <a:spcPts val="0"/>
              </a:spcAft>
              <a:buNone/>
              <a:defRPr sz="1700">
                <a:solidFill>
                  <a:srgbClr val="FFFFFF"/>
                </a:solidFill>
                <a:latin typeface="Montserrat"/>
                <a:ea typeface="Montserrat"/>
                <a:cs typeface="Montserrat"/>
                <a:sym typeface="Montserrat"/>
              </a:defRPr>
            </a:lvl2pPr>
            <a:lvl3pPr lvl="2" rtl="0">
              <a:lnSpc>
                <a:spcPct val="100000"/>
              </a:lnSpc>
              <a:spcBef>
                <a:spcPts val="0"/>
              </a:spcBef>
              <a:spcAft>
                <a:spcPts val="0"/>
              </a:spcAft>
              <a:buNone/>
              <a:defRPr sz="1700">
                <a:solidFill>
                  <a:srgbClr val="FFFFFF"/>
                </a:solidFill>
                <a:latin typeface="Montserrat"/>
                <a:ea typeface="Montserrat"/>
                <a:cs typeface="Montserrat"/>
                <a:sym typeface="Montserrat"/>
              </a:defRPr>
            </a:lvl3pPr>
            <a:lvl4pPr lvl="3" rtl="0">
              <a:lnSpc>
                <a:spcPct val="100000"/>
              </a:lnSpc>
              <a:spcBef>
                <a:spcPts val="0"/>
              </a:spcBef>
              <a:spcAft>
                <a:spcPts val="0"/>
              </a:spcAft>
              <a:buNone/>
              <a:defRPr sz="1700">
                <a:solidFill>
                  <a:srgbClr val="FFFFFF"/>
                </a:solidFill>
                <a:latin typeface="Montserrat"/>
                <a:ea typeface="Montserrat"/>
                <a:cs typeface="Montserrat"/>
                <a:sym typeface="Montserrat"/>
              </a:defRPr>
            </a:lvl4pPr>
            <a:lvl5pPr lvl="4" rtl="0">
              <a:lnSpc>
                <a:spcPct val="100000"/>
              </a:lnSpc>
              <a:spcBef>
                <a:spcPts val="0"/>
              </a:spcBef>
              <a:spcAft>
                <a:spcPts val="0"/>
              </a:spcAft>
              <a:buNone/>
              <a:defRPr sz="1700">
                <a:solidFill>
                  <a:srgbClr val="FFFFFF"/>
                </a:solidFill>
                <a:latin typeface="Montserrat"/>
                <a:ea typeface="Montserrat"/>
                <a:cs typeface="Montserrat"/>
                <a:sym typeface="Montserrat"/>
              </a:defRPr>
            </a:lvl5pPr>
            <a:lvl6pPr lvl="5" rtl="0">
              <a:lnSpc>
                <a:spcPct val="100000"/>
              </a:lnSpc>
              <a:spcBef>
                <a:spcPts val="0"/>
              </a:spcBef>
              <a:spcAft>
                <a:spcPts val="0"/>
              </a:spcAft>
              <a:buNone/>
              <a:defRPr sz="1700">
                <a:solidFill>
                  <a:srgbClr val="FFFFFF"/>
                </a:solidFill>
                <a:latin typeface="Montserrat"/>
                <a:ea typeface="Montserrat"/>
                <a:cs typeface="Montserrat"/>
                <a:sym typeface="Montserrat"/>
              </a:defRPr>
            </a:lvl6pPr>
            <a:lvl7pPr lvl="6" rtl="0">
              <a:lnSpc>
                <a:spcPct val="100000"/>
              </a:lnSpc>
              <a:spcBef>
                <a:spcPts val="0"/>
              </a:spcBef>
              <a:spcAft>
                <a:spcPts val="0"/>
              </a:spcAft>
              <a:buNone/>
              <a:defRPr sz="1700">
                <a:solidFill>
                  <a:srgbClr val="FFFFFF"/>
                </a:solidFill>
                <a:latin typeface="Montserrat"/>
                <a:ea typeface="Montserrat"/>
                <a:cs typeface="Montserrat"/>
                <a:sym typeface="Montserrat"/>
              </a:defRPr>
            </a:lvl7pPr>
            <a:lvl8pPr lvl="7" rtl="0">
              <a:lnSpc>
                <a:spcPct val="100000"/>
              </a:lnSpc>
              <a:spcBef>
                <a:spcPts val="0"/>
              </a:spcBef>
              <a:spcAft>
                <a:spcPts val="0"/>
              </a:spcAft>
              <a:buNone/>
              <a:defRPr sz="1700">
                <a:solidFill>
                  <a:srgbClr val="FFFFFF"/>
                </a:solidFill>
                <a:latin typeface="Montserrat"/>
                <a:ea typeface="Montserrat"/>
                <a:cs typeface="Montserrat"/>
                <a:sym typeface="Montserrat"/>
              </a:defRPr>
            </a:lvl8pPr>
            <a:lvl9pPr lvl="8" rtl="0">
              <a:lnSpc>
                <a:spcPct val="100000"/>
              </a:lnSpc>
              <a:spcBef>
                <a:spcPts val="0"/>
              </a:spcBef>
              <a:spcAft>
                <a:spcPts val="0"/>
              </a:spcAft>
              <a:buNone/>
              <a:defRPr sz="1700">
                <a:solidFill>
                  <a:srgbClr val="FFFFFF"/>
                </a:solidFill>
                <a:latin typeface="Montserrat"/>
                <a:ea typeface="Montserrat"/>
                <a:cs typeface="Montserrat"/>
                <a:sym typeface="Montserrat"/>
              </a:defRPr>
            </a:lvl9pPr>
          </a:lstStyle>
          <a:p/>
        </p:txBody>
      </p:sp>
      <p:sp>
        <p:nvSpPr>
          <p:cNvPr id="51" name="Google Shape;51;p14"/>
          <p:cNvSpPr txBox="1"/>
          <p:nvPr>
            <p:ph hasCustomPrompt="1" idx="3" type="title"/>
          </p:nvPr>
        </p:nvSpPr>
        <p:spPr>
          <a:xfrm>
            <a:off x="4686225" y="2011350"/>
            <a:ext cx="1410600" cy="479400"/>
          </a:xfrm>
          <a:prstGeom prst="rect">
            <a:avLst/>
          </a:prstGeom>
          <a:noFill/>
        </p:spPr>
        <p:txBody>
          <a:bodyPr anchorCtr="0" anchor="ctr" bIns="0" lIns="91425" spcFirstLastPara="1" rIns="91425" wrap="square" tIns="0">
            <a:noAutofit/>
          </a:bodyPr>
          <a:lstStyle>
            <a:lvl1pPr lvl="0" rtl="0">
              <a:spcBef>
                <a:spcPts val="0"/>
              </a:spcBef>
              <a:spcAft>
                <a:spcPts val="0"/>
              </a:spcAft>
              <a:buSzPts val="4500"/>
              <a:buNone/>
              <a:defRPr sz="4500"/>
            </a:lvl1pPr>
            <a:lvl2pPr lvl="1" rtl="0">
              <a:spcBef>
                <a:spcPts val="0"/>
              </a:spcBef>
              <a:spcAft>
                <a:spcPts val="0"/>
              </a:spcAft>
              <a:buSzPts val="4500"/>
              <a:buNone/>
              <a:defRPr sz="4500"/>
            </a:lvl2pPr>
            <a:lvl3pPr lvl="2" rtl="0">
              <a:spcBef>
                <a:spcPts val="0"/>
              </a:spcBef>
              <a:spcAft>
                <a:spcPts val="0"/>
              </a:spcAft>
              <a:buSzPts val="4500"/>
              <a:buNone/>
              <a:defRPr sz="4500"/>
            </a:lvl3pPr>
            <a:lvl4pPr lvl="3" rtl="0">
              <a:spcBef>
                <a:spcPts val="0"/>
              </a:spcBef>
              <a:spcAft>
                <a:spcPts val="0"/>
              </a:spcAft>
              <a:buSzPts val="4500"/>
              <a:buNone/>
              <a:defRPr sz="4500"/>
            </a:lvl4pPr>
            <a:lvl5pPr lvl="4" rtl="0">
              <a:spcBef>
                <a:spcPts val="0"/>
              </a:spcBef>
              <a:spcAft>
                <a:spcPts val="0"/>
              </a:spcAft>
              <a:buSzPts val="4500"/>
              <a:buNone/>
              <a:defRPr sz="4500"/>
            </a:lvl5pPr>
            <a:lvl6pPr lvl="5" rtl="0">
              <a:spcBef>
                <a:spcPts val="0"/>
              </a:spcBef>
              <a:spcAft>
                <a:spcPts val="0"/>
              </a:spcAft>
              <a:buSzPts val="4500"/>
              <a:buNone/>
              <a:defRPr sz="4500"/>
            </a:lvl6pPr>
            <a:lvl7pPr lvl="6" rtl="0">
              <a:spcBef>
                <a:spcPts val="0"/>
              </a:spcBef>
              <a:spcAft>
                <a:spcPts val="0"/>
              </a:spcAft>
              <a:buSzPts val="4500"/>
              <a:buNone/>
              <a:defRPr sz="4500"/>
            </a:lvl7pPr>
            <a:lvl8pPr lvl="7" rtl="0">
              <a:spcBef>
                <a:spcPts val="0"/>
              </a:spcBef>
              <a:spcAft>
                <a:spcPts val="0"/>
              </a:spcAft>
              <a:buSzPts val="4500"/>
              <a:buNone/>
              <a:defRPr sz="4500"/>
            </a:lvl8pPr>
            <a:lvl9pPr lvl="8" rtl="0">
              <a:spcBef>
                <a:spcPts val="0"/>
              </a:spcBef>
              <a:spcAft>
                <a:spcPts val="0"/>
              </a:spcAft>
              <a:buSzPts val="4500"/>
              <a:buNone/>
              <a:defRPr sz="4500"/>
            </a:lvl9pPr>
          </a:lstStyle>
          <a:p>
            <a:r>
              <a:t>xx%</a:t>
            </a:r>
          </a:p>
        </p:txBody>
      </p:sp>
      <p:sp>
        <p:nvSpPr>
          <p:cNvPr id="52" name="Google Shape;52;p14"/>
          <p:cNvSpPr txBox="1"/>
          <p:nvPr>
            <p:ph idx="4" type="subTitle"/>
          </p:nvPr>
        </p:nvSpPr>
        <p:spPr>
          <a:xfrm>
            <a:off x="4686225" y="2816538"/>
            <a:ext cx="3741600" cy="315600"/>
          </a:xfrm>
          <a:prstGeom prst="rect">
            <a:avLst/>
          </a:prstGeom>
          <a:noFill/>
        </p:spPr>
        <p:txBody>
          <a:bodyPr anchorCtr="0" anchor="ctr" bIns="91425" lIns="91425" spcFirstLastPara="1" rIns="91425" wrap="square" tIns="91425">
            <a:noAutofit/>
          </a:bodyPr>
          <a:lstStyle>
            <a:lvl1pPr lvl="0" rtl="0">
              <a:lnSpc>
                <a:spcPct val="100000"/>
              </a:lnSpc>
              <a:spcBef>
                <a:spcPts val="0"/>
              </a:spcBef>
              <a:spcAft>
                <a:spcPts val="0"/>
              </a:spcAft>
              <a:buNone/>
              <a:defRPr sz="1200"/>
            </a:lvl1pPr>
            <a:lvl2pPr lvl="1" rtl="0">
              <a:lnSpc>
                <a:spcPct val="100000"/>
              </a:lnSpc>
              <a:spcBef>
                <a:spcPts val="0"/>
              </a:spcBef>
              <a:spcAft>
                <a:spcPts val="0"/>
              </a:spcAft>
              <a:buNone/>
              <a:defRPr sz="1200"/>
            </a:lvl2pPr>
            <a:lvl3pPr lvl="2" rtl="0">
              <a:lnSpc>
                <a:spcPct val="100000"/>
              </a:lnSpc>
              <a:spcBef>
                <a:spcPts val="0"/>
              </a:spcBef>
              <a:spcAft>
                <a:spcPts val="0"/>
              </a:spcAft>
              <a:buNone/>
              <a:defRPr sz="1200"/>
            </a:lvl3pPr>
            <a:lvl4pPr lvl="3" rtl="0">
              <a:lnSpc>
                <a:spcPct val="100000"/>
              </a:lnSpc>
              <a:spcBef>
                <a:spcPts val="0"/>
              </a:spcBef>
              <a:spcAft>
                <a:spcPts val="0"/>
              </a:spcAft>
              <a:buNone/>
              <a:defRPr sz="1200"/>
            </a:lvl4pPr>
            <a:lvl5pPr lvl="4" rtl="0">
              <a:lnSpc>
                <a:spcPct val="100000"/>
              </a:lnSpc>
              <a:spcBef>
                <a:spcPts val="0"/>
              </a:spcBef>
              <a:spcAft>
                <a:spcPts val="0"/>
              </a:spcAft>
              <a:buNone/>
              <a:defRPr sz="1200"/>
            </a:lvl5pPr>
            <a:lvl6pPr lvl="5" rtl="0">
              <a:lnSpc>
                <a:spcPct val="100000"/>
              </a:lnSpc>
              <a:spcBef>
                <a:spcPts val="0"/>
              </a:spcBef>
              <a:spcAft>
                <a:spcPts val="0"/>
              </a:spcAft>
              <a:buNone/>
              <a:defRPr sz="1200"/>
            </a:lvl6pPr>
            <a:lvl7pPr lvl="6" rtl="0">
              <a:lnSpc>
                <a:spcPct val="100000"/>
              </a:lnSpc>
              <a:spcBef>
                <a:spcPts val="0"/>
              </a:spcBef>
              <a:spcAft>
                <a:spcPts val="0"/>
              </a:spcAft>
              <a:buNone/>
              <a:defRPr sz="1200"/>
            </a:lvl7pPr>
            <a:lvl8pPr lvl="7" rtl="0">
              <a:lnSpc>
                <a:spcPct val="100000"/>
              </a:lnSpc>
              <a:spcBef>
                <a:spcPts val="0"/>
              </a:spcBef>
              <a:spcAft>
                <a:spcPts val="0"/>
              </a:spcAft>
              <a:buNone/>
              <a:defRPr sz="1200"/>
            </a:lvl8pPr>
            <a:lvl9pPr lvl="8" rtl="0">
              <a:lnSpc>
                <a:spcPct val="100000"/>
              </a:lnSpc>
              <a:spcBef>
                <a:spcPts val="0"/>
              </a:spcBef>
              <a:spcAft>
                <a:spcPts val="0"/>
              </a:spcAft>
              <a:buNone/>
              <a:defRPr sz="1200"/>
            </a:lvl9pPr>
          </a:lstStyle>
          <a:p/>
        </p:txBody>
      </p:sp>
      <p:sp>
        <p:nvSpPr>
          <p:cNvPr id="53" name="Google Shape;53;p14"/>
          <p:cNvSpPr txBox="1"/>
          <p:nvPr>
            <p:ph idx="5" type="subTitle"/>
          </p:nvPr>
        </p:nvSpPr>
        <p:spPr>
          <a:xfrm>
            <a:off x="4686225" y="2594688"/>
            <a:ext cx="3741600" cy="315600"/>
          </a:xfrm>
          <a:prstGeom prst="rect">
            <a:avLst/>
          </a:prstGeom>
          <a:noFill/>
        </p:spPr>
        <p:txBody>
          <a:bodyPr anchorCtr="0" anchor="ctr" bIns="91425" lIns="91425" spcFirstLastPara="1" rIns="91425" wrap="square" tIns="91425">
            <a:noAutofit/>
          </a:bodyPr>
          <a:lstStyle>
            <a:lvl1pPr lvl="0" rtl="0">
              <a:lnSpc>
                <a:spcPct val="100000"/>
              </a:lnSpc>
              <a:spcBef>
                <a:spcPts val="0"/>
              </a:spcBef>
              <a:spcAft>
                <a:spcPts val="0"/>
              </a:spcAft>
              <a:buNone/>
              <a:defRPr sz="1700">
                <a:solidFill>
                  <a:srgbClr val="FFFFFF"/>
                </a:solidFill>
                <a:latin typeface="Montserrat"/>
                <a:ea typeface="Montserrat"/>
                <a:cs typeface="Montserrat"/>
                <a:sym typeface="Montserrat"/>
              </a:defRPr>
            </a:lvl1pPr>
            <a:lvl2pPr lvl="1" rtl="0">
              <a:lnSpc>
                <a:spcPct val="100000"/>
              </a:lnSpc>
              <a:spcBef>
                <a:spcPts val="0"/>
              </a:spcBef>
              <a:spcAft>
                <a:spcPts val="0"/>
              </a:spcAft>
              <a:buNone/>
              <a:defRPr sz="1700">
                <a:solidFill>
                  <a:srgbClr val="FFFFFF"/>
                </a:solidFill>
                <a:latin typeface="Montserrat"/>
                <a:ea typeface="Montserrat"/>
                <a:cs typeface="Montserrat"/>
                <a:sym typeface="Montserrat"/>
              </a:defRPr>
            </a:lvl2pPr>
            <a:lvl3pPr lvl="2" rtl="0">
              <a:lnSpc>
                <a:spcPct val="100000"/>
              </a:lnSpc>
              <a:spcBef>
                <a:spcPts val="0"/>
              </a:spcBef>
              <a:spcAft>
                <a:spcPts val="0"/>
              </a:spcAft>
              <a:buNone/>
              <a:defRPr sz="1700">
                <a:solidFill>
                  <a:srgbClr val="FFFFFF"/>
                </a:solidFill>
                <a:latin typeface="Montserrat"/>
                <a:ea typeface="Montserrat"/>
                <a:cs typeface="Montserrat"/>
                <a:sym typeface="Montserrat"/>
              </a:defRPr>
            </a:lvl3pPr>
            <a:lvl4pPr lvl="3" rtl="0">
              <a:lnSpc>
                <a:spcPct val="100000"/>
              </a:lnSpc>
              <a:spcBef>
                <a:spcPts val="0"/>
              </a:spcBef>
              <a:spcAft>
                <a:spcPts val="0"/>
              </a:spcAft>
              <a:buNone/>
              <a:defRPr sz="1700">
                <a:solidFill>
                  <a:srgbClr val="FFFFFF"/>
                </a:solidFill>
                <a:latin typeface="Montserrat"/>
                <a:ea typeface="Montserrat"/>
                <a:cs typeface="Montserrat"/>
                <a:sym typeface="Montserrat"/>
              </a:defRPr>
            </a:lvl4pPr>
            <a:lvl5pPr lvl="4" rtl="0">
              <a:lnSpc>
                <a:spcPct val="100000"/>
              </a:lnSpc>
              <a:spcBef>
                <a:spcPts val="0"/>
              </a:spcBef>
              <a:spcAft>
                <a:spcPts val="0"/>
              </a:spcAft>
              <a:buNone/>
              <a:defRPr sz="1700">
                <a:solidFill>
                  <a:srgbClr val="FFFFFF"/>
                </a:solidFill>
                <a:latin typeface="Montserrat"/>
                <a:ea typeface="Montserrat"/>
                <a:cs typeface="Montserrat"/>
                <a:sym typeface="Montserrat"/>
              </a:defRPr>
            </a:lvl5pPr>
            <a:lvl6pPr lvl="5" rtl="0">
              <a:lnSpc>
                <a:spcPct val="100000"/>
              </a:lnSpc>
              <a:spcBef>
                <a:spcPts val="0"/>
              </a:spcBef>
              <a:spcAft>
                <a:spcPts val="0"/>
              </a:spcAft>
              <a:buNone/>
              <a:defRPr sz="1700">
                <a:solidFill>
                  <a:srgbClr val="FFFFFF"/>
                </a:solidFill>
                <a:latin typeface="Montserrat"/>
                <a:ea typeface="Montserrat"/>
                <a:cs typeface="Montserrat"/>
                <a:sym typeface="Montserrat"/>
              </a:defRPr>
            </a:lvl6pPr>
            <a:lvl7pPr lvl="6" rtl="0">
              <a:lnSpc>
                <a:spcPct val="100000"/>
              </a:lnSpc>
              <a:spcBef>
                <a:spcPts val="0"/>
              </a:spcBef>
              <a:spcAft>
                <a:spcPts val="0"/>
              </a:spcAft>
              <a:buNone/>
              <a:defRPr sz="1700">
                <a:solidFill>
                  <a:srgbClr val="FFFFFF"/>
                </a:solidFill>
                <a:latin typeface="Montserrat"/>
                <a:ea typeface="Montserrat"/>
                <a:cs typeface="Montserrat"/>
                <a:sym typeface="Montserrat"/>
              </a:defRPr>
            </a:lvl7pPr>
            <a:lvl8pPr lvl="7" rtl="0">
              <a:lnSpc>
                <a:spcPct val="100000"/>
              </a:lnSpc>
              <a:spcBef>
                <a:spcPts val="0"/>
              </a:spcBef>
              <a:spcAft>
                <a:spcPts val="0"/>
              </a:spcAft>
              <a:buNone/>
              <a:defRPr sz="1700">
                <a:solidFill>
                  <a:srgbClr val="FFFFFF"/>
                </a:solidFill>
                <a:latin typeface="Montserrat"/>
                <a:ea typeface="Montserrat"/>
                <a:cs typeface="Montserrat"/>
                <a:sym typeface="Montserrat"/>
              </a:defRPr>
            </a:lvl8pPr>
            <a:lvl9pPr lvl="8" rtl="0">
              <a:lnSpc>
                <a:spcPct val="100000"/>
              </a:lnSpc>
              <a:spcBef>
                <a:spcPts val="0"/>
              </a:spcBef>
              <a:spcAft>
                <a:spcPts val="0"/>
              </a:spcAft>
              <a:buNone/>
              <a:defRPr sz="1700">
                <a:solidFill>
                  <a:srgbClr val="FFFFFF"/>
                </a:solidFill>
                <a:latin typeface="Montserrat"/>
                <a:ea typeface="Montserrat"/>
                <a:cs typeface="Montserrat"/>
                <a:sym typeface="Montserrat"/>
              </a:defRPr>
            </a:lvl9pPr>
          </a:lstStyle>
          <a:p/>
        </p:txBody>
      </p:sp>
      <p:sp>
        <p:nvSpPr>
          <p:cNvPr id="54" name="Google Shape;54;p14"/>
          <p:cNvSpPr txBox="1"/>
          <p:nvPr>
            <p:ph hasCustomPrompt="1" idx="6" type="title"/>
          </p:nvPr>
        </p:nvSpPr>
        <p:spPr>
          <a:xfrm>
            <a:off x="3771825" y="3363738"/>
            <a:ext cx="1410600" cy="479400"/>
          </a:xfrm>
          <a:prstGeom prst="rect">
            <a:avLst/>
          </a:prstGeom>
          <a:noFill/>
        </p:spPr>
        <p:txBody>
          <a:bodyPr anchorCtr="0" anchor="ctr" bIns="0" lIns="91425" spcFirstLastPara="1" rIns="91425" wrap="square" tIns="0">
            <a:noAutofit/>
          </a:bodyPr>
          <a:lstStyle>
            <a:lvl1pPr lvl="0" rtl="0">
              <a:spcBef>
                <a:spcPts val="0"/>
              </a:spcBef>
              <a:spcAft>
                <a:spcPts val="0"/>
              </a:spcAft>
              <a:buSzPts val="4500"/>
              <a:buNone/>
              <a:defRPr sz="4500"/>
            </a:lvl1pPr>
            <a:lvl2pPr lvl="1" rtl="0">
              <a:spcBef>
                <a:spcPts val="0"/>
              </a:spcBef>
              <a:spcAft>
                <a:spcPts val="0"/>
              </a:spcAft>
              <a:buSzPts val="4500"/>
              <a:buNone/>
              <a:defRPr sz="4500"/>
            </a:lvl2pPr>
            <a:lvl3pPr lvl="2" rtl="0">
              <a:spcBef>
                <a:spcPts val="0"/>
              </a:spcBef>
              <a:spcAft>
                <a:spcPts val="0"/>
              </a:spcAft>
              <a:buSzPts val="4500"/>
              <a:buNone/>
              <a:defRPr sz="4500"/>
            </a:lvl3pPr>
            <a:lvl4pPr lvl="3" rtl="0">
              <a:spcBef>
                <a:spcPts val="0"/>
              </a:spcBef>
              <a:spcAft>
                <a:spcPts val="0"/>
              </a:spcAft>
              <a:buSzPts val="4500"/>
              <a:buNone/>
              <a:defRPr sz="4500"/>
            </a:lvl4pPr>
            <a:lvl5pPr lvl="4" rtl="0">
              <a:spcBef>
                <a:spcPts val="0"/>
              </a:spcBef>
              <a:spcAft>
                <a:spcPts val="0"/>
              </a:spcAft>
              <a:buSzPts val="4500"/>
              <a:buNone/>
              <a:defRPr sz="4500"/>
            </a:lvl5pPr>
            <a:lvl6pPr lvl="5" rtl="0">
              <a:spcBef>
                <a:spcPts val="0"/>
              </a:spcBef>
              <a:spcAft>
                <a:spcPts val="0"/>
              </a:spcAft>
              <a:buSzPts val="4500"/>
              <a:buNone/>
              <a:defRPr sz="4500"/>
            </a:lvl6pPr>
            <a:lvl7pPr lvl="6" rtl="0">
              <a:spcBef>
                <a:spcPts val="0"/>
              </a:spcBef>
              <a:spcAft>
                <a:spcPts val="0"/>
              </a:spcAft>
              <a:buSzPts val="4500"/>
              <a:buNone/>
              <a:defRPr sz="4500"/>
            </a:lvl7pPr>
            <a:lvl8pPr lvl="7" rtl="0">
              <a:spcBef>
                <a:spcPts val="0"/>
              </a:spcBef>
              <a:spcAft>
                <a:spcPts val="0"/>
              </a:spcAft>
              <a:buSzPts val="4500"/>
              <a:buNone/>
              <a:defRPr sz="4500"/>
            </a:lvl8pPr>
            <a:lvl9pPr lvl="8" rtl="0">
              <a:spcBef>
                <a:spcPts val="0"/>
              </a:spcBef>
              <a:spcAft>
                <a:spcPts val="0"/>
              </a:spcAft>
              <a:buSzPts val="4500"/>
              <a:buNone/>
              <a:defRPr sz="4500"/>
            </a:lvl9pPr>
          </a:lstStyle>
          <a:p>
            <a:r>
              <a:t>xx%</a:t>
            </a:r>
          </a:p>
        </p:txBody>
      </p:sp>
      <p:sp>
        <p:nvSpPr>
          <p:cNvPr id="55" name="Google Shape;55;p14"/>
          <p:cNvSpPr txBox="1"/>
          <p:nvPr>
            <p:ph idx="7" type="subTitle"/>
          </p:nvPr>
        </p:nvSpPr>
        <p:spPr>
          <a:xfrm>
            <a:off x="3771825" y="4168925"/>
            <a:ext cx="3741600" cy="315600"/>
          </a:xfrm>
          <a:prstGeom prst="rect">
            <a:avLst/>
          </a:prstGeom>
          <a:noFill/>
        </p:spPr>
        <p:txBody>
          <a:bodyPr anchorCtr="0" anchor="ctr" bIns="91425" lIns="91425" spcFirstLastPara="1" rIns="91425" wrap="square" tIns="91425">
            <a:noAutofit/>
          </a:bodyPr>
          <a:lstStyle>
            <a:lvl1pPr lvl="0" rtl="0">
              <a:lnSpc>
                <a:spcPct val="100000"/>
              </a:lnSpc>
              <a:spcBef>
                <a:spcPts val="0"/>
              </a:spcBef>
              <a:spcAft>
                <a:spcPts val="0"/>
              </a:spcAft>
              <a:buNone/>
              <a:defRPr sz="1200"/>
            </a:lvl1pPr>
            <a:lvl2pPr lvl="1" rtl="0">
              <a:lnSpc>
                <a:spcPct val="100000"/>
              </a:lnSpc>
              <a:spcBef>
                <a:spcPts val="0"/>
              </a:spcBef>
              <a:spcAft>
                <a:spcPts val="0"/>
              </a:spcAft>
              <a:buNone/>
              <a:defRPr sz="1200"/>
            </a:lvl2pPr>
            <a:lvl3pPr lvl="2" rtl="0">
              <a:lnSpc>
                <a:spcPct val="100000"/>
              </a:lnSpc>
              <a:spcBef>
                <a:spcPts val="0"/>
              </a:spcBef>
              <a:spcAft>
                <a:spcPts val="0"/>
              </a:spcAft>
              <a:buNone/>
              <a:defRPr sz="1200"/>
            </a:lvl3pPr>
            <a:lvl4pPr lvl="3" rtl="0">
              <a:lnSpc>
                <a:spcPct val="100000"/>
              </a:lnSpc>
              <a:spcBef>
                <a:spcPts val="0"/>
              </a:spcBef>
              <a:spcAft>
                <a:spcPts val="0"/>
              </a:spcAft>
              <a:buNone/>
              <a:defRPr sz="1200"/>
            </a:lvl4pPr>
            <a:lvl5pPr lvl="4" rtl="0">
              <a:lnSpc>
                <a:spcPct val="100000"/>
              </a:lnSpc>
              <a:spcBef>
                <a:spcPts val="0"/>
              </a:spcBef>
              <a:spcAft>
                <a:spcPts val="0"/>
              </a:spcAft>
              <a:buNone/>
              <a:defRPr sz="1200"/>
            </a:lvl5pPr>
            <a:lvl6pPr lvl="5" rtl="0">
              <a:lnSpc>
                <a:spcPct val="100000"/>
              </a:lnSpc>
              <a:spcBef>
                <a:spcPts val="0"/>
              </a:spcBef>
              <a:spcAft>
                <a:spcPts val="0"/>
              </a:spcAft>
              <a:buNone/>
              <a:defRPr sz="1200"/>
            </a:lvl6pPr>
            <a:lvl7pPr lvl="6" rtl="0">
              <a:lnSpc>
                <a:spcPct val="100000"/>
              </a:lnSpc>
              <a:spcBef>
                <a:spcPts val="0"/>
              </a:spcBef>
              <a:spcAft>
                <a:spcPts val="0"/>
              </a:spcAft>
              <a:buNone/>
              <a:defRPr sz="1200"/>
            </a:lvl7pPr>
            <a:lvl8pPr lvl="7" rtl="0">
              <a:lnSpc>
                <a:spcPct val="100000"/>
              </a:lnSpc>
              <a:spcBef>
                <a:spcPts val="0"/>
              </a:spcBef>
              <a:spcAft>
                <a:spcPts val="0"/>
              </a:spcAft>
              <a:buNone/>
              <a:defRPr sz="1200"/>
            </a:lvl8pPr>
            <a:lvl9pPr lvl="8" rtl="0">
              <a:lnSpc>
                <a:spcPct val="100000"/>
              </a:lnSpc>
              <a:spcBef>
                <a:spcPts val="0"/>
              </a:spcBef>
              <a:spcAft>
                <a:spcPts val="0"/>
              </a:spcAft>
              <a:buNone/>
              <a:defRPr sz="1200"/>
            </a:lvl9pPr>
          </a:lstStyle>
          <a:p/>
        </p:txBody>
      </p:sp>
      <p:sp>
        <p:nvSpPr>
          <p:cNvPr id="56" name="Google Shape;56;p14"/>
          <p:cNvSpPr txBox="1"/>
          <p:nvPr>
            <p:ph idx="8" type="subTitle"/>
          </p:nvPr>
        </p:nvSpPr>
        <p:spPr>
          <a:xfrm>
            <a:off x="3771825" y="3947075"/>
            <a:ext cx="3741600" cy="315600"/>
          </a:xfrm>
          <a:prstGeom prst="rect">
            <a:avLst/>
          </a:prstGeom>
          <a:noFill/>
        </p:spPr>
        <p:txBody>
          <a:bodyPr anchorCtr="0" anchor="ctr" bIns="91425" lIns="91425" spcFirstLastPara="1" rIns="91425" wrap="square" tIns="91425">
            <a:noAutofit/>
          </a:bodyPr>
          <a:lstStyle>
            <a:lvl1pPr lvl="0" rtl="0">
              <a:lnSpc>
                <a:spcPct val="100000"/>
              </a:lnSpc>
              <a:spcBef>
                <a:spcPts val="0"/>
              </a:spcBef>
              <a:spcAft>
                <a:spcPts val="0"/>
              </a:spcAft>
              <a:buNone/>
              <a:defRPr sz="1700">
                <a:solidFill>
                  <a:srgbClr val="FFFFFF"/>
                </a:solidFill>
                <a:latin typeface="Montserrat"/>
                <a:ea typeface="Montserrat"/>
                <a:cs typeface="Montserrat"/>
                <a:sym typeface="Montserrat"/>
              </a:defRPr>
            </a:lvl1pPr>
            <a:lvl2pPr lvl="1" rtl="0">
              <a:lnSpc>
                <a:spcPct val="100000"/>
              </a:lnSpc>
              <a:spcBef>
                <a:spcPts val="0"/>
              </a:spcBef>
              <a:spcAft>
                <a:spcPts val="0"/>
              </a:spcAft>
              <a:buNone/>
              <a:defRPr sz="1700">
                <a:solidFill>
                  <a:srgbClr val="FFFFFF"/>
                </a:solidFill>
                <a:latin typeface="Montserrat"/>
                <a:ea typeface="Montserrat"/>
                <a:cs typeface="Montserrat"/>
                <a:sym typeface="Montserrat"/>
              </a:defRPr>
            </a:lvl2pPr>
            <a:lvl3pPr lvl="2" rtl="0">
              <a:lnSpc>
                <a:spcPct val="100000"/>
              </a:lnSpc>
              <a:spcBef>
                <a:spcPts val="0"/>
              </a:spcBef>
              <a:spcAft>
                <a:spcPts val="0"/>
              </a:spcAft>
              <a:buNone/>
              <a:defRPr sz="1700">
                <a:solidFill>
                  <a:srgbClr val="FFFFFF"/>
                </a:solidFill>
                <a:latin typeface="Montserrat"/>
                <a:ea typeface="Montserrat"/>
                <a:cs typeface="Montserrat"/>
                <a:sym typeface="Montserrat"/>
              </a:defRPr>
            </a:lvl3pPr>
            <a:lvl4pPr lvl="3" rtl="0">
              <a:lnSpc>
                <a:spcPct val="100000"/>
              </a:lnSpc>
              <a:spcBef>
                <a:spcPts val="0"/>
              </a:spcBef>
              <a:spcAft>
                <a:spcPts val="0"/>
              </a:spcAft>
              <a:buNone/>
              <a:defRPr sz="1700">
                <a:solidFill>
                  <a:srgbClr val="FFFFFF"/>
                </a:solidFill>
                <a:latin typeface="Montserrat"/>
                <a:ea typeface="Montserrat"/>
                <a:cs typeface="Montserrat"/>
                <a:sym typeface="Montserrat"/>
              </a:defRPr>
            </a:lvl4pPr>
            <a:lvl5pPr lvl="4" rtl="0">
              <a:lnSpc>
                <a:spcPct val="100000"/>
              </a:lnSpc>
              <a:spcBef>
                <a:spcPts val="0"/>
              </a:spcBef>
              <a:spcAft>
                <a:spcPts val="0"/>
              </a:spcAft>
              <a:buNone/>
              <a:defRPr sz="1700">
                <a:solidFill>
                  <a:srgbClr val="FFFFFF"/>
                </a:solidFill>
                <a:latin typeface="Montserrat"/>
                <a:ea typeface="Montserrat"/>
                <a:cs typeface="Montserrat"/>
                <a:sym typeface="Montserrat"/>
              </a:defRPr>
            </a:lvl5pPr>
            <a:lvl6pPr lvl="5" rtl="0">
              <a:lnSpc>
                <a:spcPct val="100000"/>
              </a:lnSpc>
              <a:spcBef>
                <a:spcPts val="0"/>
              </a:spcBef>
              <a:spcAft>
                <a:spcPts val="0"/>
              </a:spcAft>
              <a:buNone/>
              <a:defRPr sz="1700">
                <a:solidFill>
                  <a:srgbClr val="FFFFFF"/>
                </a:solidFill>
                <a:latin typeface="Montserrat"/>
                <a:ea typeface="Montserrat"/>
                <a:cs typeface="Montserrat"/>
                <a:sym typeface="Montserrat"/>
              </a:defRPr>
            </a:lvl6pPr>
            <a:lvl7pPr lvl="6" rtl="0">
              <a:lnSpc>
                <a:spcPct val="100000"/>
              </a:lnSpc>
              <a:spcBef>
                <a:spcPts val="0"/>
              </a:spcBef>
              <a:spcAft>
                <a:spcPts val="0"/>
              </a:spcAft>
              <a:buNone/>
              <a:defRPr sz="1700">
                <a:solidFill>
                  <a:srgbClr val="FFFFFF"/>
                </a:solidFill>
                <a:latin typeface="Montserrat"/>
                <a:ea typeface="Montserrat"/>
                <a:cs typeface="Montserrat"/>
                <a:sym typeface="Montserrat"/>
              </a:defRPr>
            </a:lvl7pPr>
            <a:lvl8pPr lvl="7" rtl="0">
              <a:lnSpc>
                <a:spcPct val="100000"/>
              </a:lnSpc>
              <a:spcBef>
                <a:spcPts val="0"/>
              </a:spcBef>
              <a:spcAft>
                <a:spcPts val="0"/>
              </a:spcAft>
              <a:buNone/>
              <a:defRPr sz="1700">
                <a:solidFill>
                  <a:srgbClr val="FFFFFF"/>
                </a:solidFill>
                <a:latin typeface="Montserrat"/>
                <a:ea typeface="Montserrat"/>
                <a:cs typeface="Montserrat"/>
                <a:sym typeface="Montserrat"/>
              </a:defRPr>
            </a:lvl8pPr>
            <a:lvl9pPr lvl="8" rtl="0">
              <a:lnSpc>
                <a:spcPct val="100000"/>
              </a:lnSpc>
              <a:spcBef>
                <a:spcPts val="0"/>
              </a:spcBef>
              <a:spcAft>
                <a:spcPts val="0"/>
              </a:spcAft>
              <a:buNone/>
              <a:defRPr sz="1700">
                <a:solidFill>
                  <a:srgbClr val="FFFFFF"/>
                </a:solidFill>
                <a:latin typeface="Montserrat"/>
                <a:ea typeface="Montserrat"/>
                <a:cs typeface="Montserrat"/>
                <a:sym typeface="Montserrat"/>
              </a:defRPr>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p:cSld name="CUSTOM_2">
    <p:bg>
      <p:bgPr>
        <a:solidFill>
          <a:srgbClr val="FFCE63"/>
        </a:solidFill>
      </p:bgPr>
    </p:bg>
    <p:spTree>
      <p:nvGrpSpPr>
        <p:cNvPr id="57" name="Shape 57"/>
        <p:cNvGrpSpPr/>
        <p:nvPr/>
      </p:nvGrpSpPr>
      <p:grpSpPr>
        <a:xfrm>
          <a:off x="0" y="0"/>
          <a:ext cx="0" cy="0"/>
          <a:chOff x="0" y="0"/>
          <a:chExt cx="0" cy="0"/>
        </a:xfrm>
      </p:grpSpPr>
      <p:sp>
        <p:nvSpPr>
          <p:cNvPr id="58" name="Google Shape;58;p15"/>
          <p:cNvSpPr txBox="1"/>
          <p:nvPr>
            <p:ph type="title"/>
          </p:nvPr>
        </p:nvSpPr>
        <p:spPr>
          <a:xfrm>
            <a:off x="716275" y="1655550"/>
            <a:ext cx="3750600" cy="502800"/>
          </a:xfrm>
          <a:prstGeom prst="rect">
            <a:avLst/>
          </a:prstGeom>
        </p:spPr>
        <p:txBody>
          <a:bodyPr anchorCtr="0" anchor="ctr" bIns="91425" lIns="91425" spcFirstLastPara="1" rIns="91425" wrap="square" tIns="91425">
            <a:noAutofit/>
          </a:bodyPr>
          <a:lstStyle>
            <a:lvl1pPr lvl="0" algn="ctr">
              <a:spcBef>
                <a:spcPts val="0"/>
              </a:spcBef>
              <a:spcAft>
                <a:spcPts val="0"/>
              </a:spcAft>
              <a:buNone/>
              <a:defRPr sz="2500">
                <a:solidFill>
                  <a:srgbClr val="FFFFFF"/>
                </a:solidFill>
              </a:defRPr>
            </a:lvl1pPr>
            <a:lvl2pPr lvl="1" algn="ctr">
              <a:spcBef>
                <a:spcPts val="0"/>
              </a:spcBef>
              <a:spcAft>
                <a:spcPts val="0"/>
              </a:spcAft>
              <a:buNone/>
              <a:defRPr sz="2500">
                <a:solidFill>
                  <a:srgbClr val="FFFFFF"/>
                </a:solidFill>
              </a:defRPr>
            </a:lvl2pPr>
            <a:lvl3pPr lvl="2" algn="ctr">
              <a:spcBef>
                <a:spcPts val="0"/>
              </a:spcBef>
              <a:spcAft>
                <a:spcPts val="0"/>
              </a:spcAft>
              <a:buNone/>
              <a:defRPr sz="2500">
                <a:solidFill>
                  <a:srgbClr val="FFFFFF"/>
                </a:solidFill>
              </a:defRPr>
            </a:lvl3pPr>
            <a:lvl4pPr lvl="3" algn="ctr">
              <a:spcBef>
                <a:spcPts val="0"/>
              </a:spcBef>
              <a:spcAft>
                <a:spcPts val="0"/>
              </a:spcAft>
              <a:buNone/>
              <a:defRPr sz="2500">
                <a:solidFill>
                  <a:srgbClr val="FFFFFF"/>
                </a:solidFill>
              </a:defRPr>
            </a:lvl4pPr>
            <a:lvl5pPr lvl="4" algn="ctr">
              <a:spcBef>
                <a:spcPts val="0"/>
              </a:spcBef>
              <a:spcAft>
                <a:spcPts val="0"/>
              </a:spcAft>
              <a:buNone/>
              <a:defRPr sz="2500">
                <a:solidFill>
                  <a:srgbClr val="FFFFFF"/>
                </a:solidFill>
              </a:defRPr>
            </a:lvl5pPr>
            <a:lvl6pPr lvl="5" algn="ctr">
              <a:spcBef>
                <a:spcPts val="0"/>
              </a:spcBef>
              <a:spcAft>
                <a:spcPts val="0"/>
              </a:spcAft>
              <a:buNone/>
              <a:defRPr sz="2500">
                <a:solidFill>
                  <a:srgbClr val="FFFFFF"/>
                </a:solidFill>
              </a:defRPr>
            </a:lvl6pPr>
            <a:lvl7pPr lvl="6" algn="ctr">
              <a:spcBef>
                <a:spcPts val="0"/>
              </a:spcBef>
              <a:spcAft>
                <a:spcPts val="0"/>
              </a:spcAft>
              <a:buNone/>
              <a:defRPr sz="2500">
                <a:solidFill>
                  <a:srgbClr val="FFFFFF"/>
                </a:solidFill>
              </a:defRPr>
            </a:lvl7pPr>
            <a:lvl8pPr lvl="7" algn="ctr">
              <a:spcBef>
                <a:spcPts val="0"/>
              </a:spcBef>
              <a:spcAft>
                <a:spcPts val="0"/>
              </a:spcAft>
              <a:buNone/>
              <a:defRPr sz="2500">
                <a:solidFill>
                  <a:srgbClr val="FFFFFF"/>
                </a:solidFill>
              </a:defRPr>
            </a:lvl8pPr>
            <a:lvl9pPr lvl="8" algn="ctr">
              <a:spcBef>
                <a:spcPts val="0"/>
              </a:spcBef>
              <a:spcAft>
                <a:spcPts val="0"/>
              </a:spcAft>
              <a:buNone/>
              <a:defRPr sz="2500">
                <a:solidFill>
                  <a:srgbClr val="FFFFFF"/>
                </a:solidFill>
              </a:defRPr>
            </a:lvl9pPr>
          </a:lstStyle>
          <a:p/>
        </p:txBody>
      </p:sp>
      <p:sp>
        <p:nvSpPr>
          <p:cNvPr id="59" name="Google Shape;59;p15"/>
          <p:cNvSpPr txBox="1"/>
          <p:nvPr>
            <p:ph idx="1" type="subTitle"/>
          </p:nvPr>
        </p:nvSpPr>
        <p:spPr>
          <a:xfrm>
            <a:off x="716175" y="2158350"/>
            <a:ext cx="3750600" cy="1329600"/>
          </a:xfrm>
          <a:prstGeom prst="rect">
            <a:avLst/>
          </a:prstGeom>
        </p:spPr>
        <p:txBody>
          <a:bodyPr anchorCtr="0" anchor="t" bIns="91425" lIns="91425" spcFirstLastPara="1" rIns="91425" wrap="square" tIns="91425">
            <a:noAutofit/>
          </a:bodyPr>
          <a:lstStyle>
            <a:lvl1pPr lvl="0" algn="ctr">
              <a:spcBef>
                <a:spcPts val="0"/>
              </a:spcBef>
              <a:spcAft>
                <a:spcPts val="0"/>
              </a:spcAft>
              <a:buNone/>
              <a:defRPr sz="1500"/>
            </a:lvl1pPr>
            <a:lvl2pPr lvl="1" algn="ctr">
              <a:spcBef>
                <a:spcPts val="0"/>
              </a:spcBef>
              <a:spcAft>
                <a:spcPts val="0"/>
              </a:spcAft>
              <a:buNone/>
              <a:defRPr sz="1500"/>
            </a:lvl2pPr>
            <a:lvl3pPr lvl="2" algn="ctr">
              <a:spcBef>
                <a:spcPts val="0"/>
              </a:spcBef>
              <a:spcAft>
                <a:spcPts val="0"/>
              </a:spcAft>
              <a:buNone/>
              <a:defRPr sz="1500"/>
            </a:lvl3pPr>
            <a:lvl4pPr lvl="3" algn="ctr">
              <a:spcBef>
                <a:spcPts val="0"/>
              </a:spcBef>
              <a:spcAft>
                <a:spcPts val="0"/>
              </a:spcAft>
              <a:buNone/>
              <a:defRPr sz="1500"/>
            </a:lvl4pPr>
            <a:lvl5pPr lvl="4" algn="ctr">
              <a:spcBef>
                <a:spcPts val="0"/>
              </a:spcBef>
              <a:spcAft>
                <a:spcPts val="0"/>
              </a:spcAft>
              <a:buNone/>
              <a:defRPr sz="1500"/>
            </a:lvl5pPr>
            <a:lvl6pPr lvl="5" algn="ctr">
              <a:spcBef>
                <a:spcPts val="0"/>
              </a:spcBef>
              <a:spcAft>
                <a:spcPts val="0"/>
              </a:spcAft>
              <a:buNone/>
              <a:defRPr sz="1500"/>
            </a:lvl6pPr>
            <a:lvl7pPr lvl="6" algn="ctr">
              <a:spcBef>
                <a:spcPts val="0"/>
              </a:spcBef>
              <a:spcAft>
                <a:spcPts val="0"/>
              </a:spcAft>
              <a:buNone/>
              <a:defRPr sz="1500"/>
            </a:lvl7pPr>
            <a:lvl8pPr lvl="7" algn="ctr">
              <a:spcBef>
                <a:spcPts val="0"/>
              </a:spcBef>
              <a:spcAft>
                <a:spcPts val="0"/>
              </a:spcAft>
              <a:buNone/>
              <a:defRPr sz="1500"/>
            </a:lvl8pPr>
            <a:lvl9pPr lvl="8" algn="ctr">
              <a:spcBef>
                <a:spcPts val="0"/>
              </a:spcBef>
              <a:spcAft>
                <a:spcPts val="0"/>
              </a:spcAft>
              <a:buNone/>
              <a:defRPr sz="1500"/>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2">
  <p:cSld name="CUSTOM_2_2">
    <p:bg>
      <p:bgPr>
        <a:blipFill>
          <a:blip r:embed="rId2">
            <a:alphaModFix/>
          </a:blip>
          <a:stretch>
            <a:fillRect/>
          </a:stretch>
        </a:blipFill>
      </p:bgPr>
    </p:bg>
    <p:spTree>
      <p:nvGrpSpPr>
        <p:cNvPr id="60" name="Shape 60"/>
        <p:cNvGrpSpPr/>
        <p:nvPr/>
      </p:nvGrpSpPr>
      <p:grpSpPr>
        <a:xfrm>
          <a:off x="0" y="0"/>
          <a:ext cx="0" cy="0"/>
          <a:chOff x="0" y="0"/>
          <a:chExt cx="0" cy="0"/>
        </a:xfrm>
      </p:grpSpPr>
      <p:sp>
        <p:nvSpPr>
          <p:cNvPr id="61" name="Google Shape;61;p16"/>
          <p:cNvSpPr txBox="1"/>
          <p:nvPr>
            <p:ph type="title"/>
          </p:nvPr>
        </p:nvSpPr>
        <p:spPr>
          <a:xfrm>
            <a:off x="716175" y="538550"/>
            <a:ext cx="7711500" cy="502800"/>
          </a:xfrm>
          <a:prstGeom prst="rect">
            <a:avLst/>
          </a:prstGeom>
        </p:spPr>
        <p:txBody>
          <a:bodyPr anchorCtr="0" anchor="ctr" bIns="91425" lIns="91425" spcFirstLastPara="1" rIns="91425" wrap="square" tIns="91425">
            <a:noAutofit/>
          </a:bodyPr>
          <a:lstStyle>
            <a:lvl1pPr lvl="0" rtl="0" algn="ctr">
              <a:spcBef>
                <a:spcPts val="0"/>
              </a:spcBef>
              <a:spcAft>
                <a:spcPts val="0"/>
              </a:spcAft>
              <a:buNone/>
              <a:defRPr sz="2200"/>
            </a:lvl1pPr>
            <a:lvl2pPr lvl="1" rtl="0" algn="ctr">
              <a:spcBef>
                <a:spcPts val="0"/>
              </a:spcBef>
              <a:spcAft>
                <a:spcPts val="0"/>
              </a:spcAft>
              <a:buNone/>
              <a:defRPr sz="2200"/>
            </a:lvl2pPr>
            <a:lvl3pPr lvl="2" rtl="0" algn="ctr">
              <a:spcBef>
                <a:spcPts val="0"/>
              </a:spcBef>
              <a:spcAft>
                <a:spcPts val="0"/>
              </a:spcAft>
              <a:buNone/>
              <a:defRPr sz="2200"/>
            </a:lvl3pPr>
            <a:lvl4pPr lvl="3" rtl="0" algn="ctr">
              <a:spcBef>
                <a:spcPts val="0"/>
              </a:spcBef>
              <a:spcAft>
                <a:spcPts val="0"/>
              </a:spcAft>
              <a:buNone/>
              <a:defRPr sz="2200"/>
            </a:lvl4pPr>
            <a:lvl5pPr lvl="4" rtl="0" algn="ctr">
              <a:spcBef>
                <a:spcPts val="0"/>
              </a:spcBef>
              <a:spcAft>
                <a:spcPts val="0"/>
              </a:spcAft>
              <a:buNone/>
              <a:defRPr sz="2200"/>
            </a:lvl5pPr>
            <a:lvl6pPr lvl="5" rtl="0" algn="ctr">
              <a:spcBef>
                <a:spcPts val="0"/>
              </a:spcBef>
              <a:spcAft>
                <a:spcPts val="0"/>
              </a:spcAft>
              <a:buNone/>
              <a:defRPr sz="2200"/>
            </a:lvl6pPr>
            <a:lvl7pPr lvl="6" rtl="0" algn="ctr">
              <a:spcBef>
                <a:spcPts val="0"/>
              </a:spcBef>
              <a:spcAft>
                <a:spcPts val="0"/>
              </a:spcAft>
              <a:buNone/>
              <a:defRPr sz="2200"/>
            </a:lvl7pPr>
            <a:lvl8pPr lvl="7" rtl="0" algn="ctr">
              <a:spcBef>
                <a:spcPts val="0"/>
              </a:spcBef>
              <a:spcAft>
                <a:spcPts val="0"/>
              </a:spcAft>
              <a:buNone/>
              <a:defRPr sz="2200"/>
            </a:lvl8pPr>
            <a:lvl9pPr lvl="8" rtl="0" algn="ctr">
              <a:spcBef>
                <a:spcPts val="0"/>
              </a:spcBef>
              <a:spcAft>
                <a:spcPts val="0"/>
              </a:spcAft>
              <a:buNone/>
              <a:defRPr sz="2200"/>
            </a:lvl9pPr>
          </a:lstStyle>
          <a:p/>
        </p:txBody>
      </p:sp>
      <p:sp>
        <p:nvSpPr>
          <p:cNvPr id="62" name="Google Shape;62;p16"/>
          <p:cNvSpPr txBox="1"/>
          <p:nvPr>
            <p:ph idx="1" type="subTitle"/>
          </p:nvPr>
        </p:nvSpPr>
        <p:spPr>
          <a:xfrm>
            <a:off x="1029488" y="2211100"/>
            <a:ext cx="3229200" cy="1329600"/>
          </a:xfrm>
          <a:prstGeom prst="rect">
            <a:avLst/>
          </a:prstGeom>
        </p:spPr>
        <p:txBody>
          <a:bodyPr anchorCtr="0" anchor="t" bIns="91425" lIns="91425" spcFirstLastPara="1" rIns="91425" wrap="square" tIns="91425">
            <a:noAutofit/>
          </a:bodyPr>
          <a:lstStyle>
            <a:lvl1pPr lvl="0" rtl="0" algn="r">
              <a:spcBef>
                <a:spcPts val="0"/>
              </a:spcBef>
              <a:spcAft>
                <a:spcPts val="0"/>
              </a:spcAft>
              <a:buNone/>
              <a:defRPr sz="1300"/>
            </a:lvl1pPr>
            <a:lvl2pPr lvl="1" rtl="0" algn="r">
              <a:spcBef>
                <a:spcPts val="0"/>
              </a:spcBef>
              <a:spcAft>
                <a:spcPts val="0"/>
              </a:spcAft>
              <a:buNone/>
              <a:defRPr sz="1300"/>
            </a:lvl2pPr>
            <a:lvl3pPr lvl="2" rtl="0" algn="r">
              <a:spcBef>
                <a:spcPts val="0"/>
              </a:spcBef>
              <a:spcAft>
                <a:spcPts val="0"/>
              </a:spcAft>
              <a:buNone/>
              <a:defRPr sz="1300"/>
            </a:lvl3pPr>
            <a:lvl4pPr lvl="3" rtl="0" algn="r">
              <a:spcBef>
                <a:spcPts val="0"/>
              </a:spcBef>
              <a:spcAft>
                <a:spcPts val="0"/>
              </a:spcAft>
              <a:buNone/>
              <a:defRPr sz="1300"/>
            </a:lvl4pPr>
            <a:lvl5pPr lvl="4" rtl="0" algn="r">
              <a:spcBef>
                <a:spcPts val="0"/>
              </a:spcBef>
              <a:spcAft>
                <a:spcPts val="0"/>
              </a:spcAft>
              <a:buNone/>
              <a:defRPr sz="1300"/>
            </a:lvl5pPr>
            <a:lvl6pPr lvl="5" rtl="0" algn="r">
              <a:spcBef>
                <a:spcPts val="0"/>
              </a:spcBef>
              <a:spcAft>
                <a:spcPts val="0"/>
              </a:spcAft>
              <a:buNone/>
              <a:defRPr sz="1300"/>
            </a:lvl6pPr>
            <a:lvl7pPr lvl="6" rtl="0" algn="r">
              <a:spcBef>
                <a:spcPts val="0"/>
              </a:spcBef>
              <a:spcAft>
                <a:spcPts val="0"/>
              </a:spcAft>
              <a:buNone/>
              <a:defRPr sz="1300"/>
            </a:lvl7pPr>
            <a:lvl8pPr lvl="7" rtl="0" algn="r">
              <a:spcBef>
                <a:spcPts val="0"/>
              </a:spcBef>
              <a:spcAft>
                <a:spcPts val="0"/>
              </a:spcAft>
              <a:buNone/>
              <a:defRPr sz="1300"/>
            </a:lvl8pPr>
            <a:lvl9pPr lvl="8" rtl="0" algn="r">
              <a:spcBef>
                <a:spcPts val="0"/>
              </a:spcBef>
              <a:spcAft>
                <a:spcPts val="0"/>
              </a:spcAft>
              <a:buNone/>
              <a:defRPr sz="1300"/>
            </a:lvl9pPr>
          </a:lstStyle>
          <a:p/>
        </p:txBody>
      </p:sp>
      <p:sp>
        <p:nvSpPr>
          <p:cNvPr id="63" name="Google Shape;63;p16"/>
          <p:cNvSpPr txBox="1"/>
          <p:nvPr>
            <p:ph idx="2" type="title"/>
          </p:nvPr>
        </p:nvSpPr>
        <p:spPr>
          <a:xfrm>
            <a:off x="1029500" y="1950700"/>
            <a:ext cx="3229200" cy="351000"/>
          </a:xfrm>
          <a:prstGeom prst="rect">
            <a:avLst/>
          </a:prstGeom>
        </p:spPr>
        <p:txBody>
          <a:bodyPr anchorCtr="0" anchor="b" bIns="91425" lIns="91425" spcFirstLastPara="1" rIns="91425" wrap="square" tIns="91425">
            <a:noAutofit/>
          </a:bodyPr>
          <a:lstStyle>
            <a:lvl1pPr lvl="0" rtl="0" algn="r">
              <a:spcBef>
                <a:spcPts val="0"/>
              </a:spcBef>
              <a:spcAft>
                <a:spcPts val="0"/>
              </a:spcAft>
              <a:buNone/>
              <a:defRPr sz="1800">
                <a:solidFill>
                  <a:srgbClr val="FFFFFF"/>
                </a:solidFill>
              </a:defRPr>
            </a:lvl1pPr>
            <a:lvl2pPr lvl="1" rtl="0" algn="ctr">
              <a:spcBef>
                <a:spcPts val="0"/>
              </a:spcBef>
              <a:spcAft>
                <a:spcPts val="0"/>
              </a:spcAft>
              <a:buNone/>
              <a:defRPr sz="2500">
                <a:solidFill>
                  <a:srgbClr val="FFFFFF"/>
                </a:solidFill>
              </a:defRPr>
            </a:lvl2pPr>
            <a:lvl3pPr lvl="2" rtl="0" algn="ctr">
              <a:spcBef>
                <a:spcPts val="0"/>
              </a:spcBef>
              <a:spcAft>
                <a:spcPts val="0"/>
              </a:spcAft>
              <a:buNone/>
              <a:defRPr sz="2500">
                <a:solidFill>
                  <a:srgbClr val="FFFFFF"/>
                </a:solidFill>
              </a:defRPr>
            </a:lvl3pPr>
            <a:lvl4pPr lvl="3" rtl="0" algn="ctr">
              <a:spcBef>
                <a:spcPts val="0"/>
              </a:spcBef>
              <a:spcAft>
                <a:spcPts val="0"/>
              </a:spcAft>
              <a:buNone/>
              <a:defRPr sz="2500">
                <a:solidFill>
                  <a:srgbClr val="FFFFFF"/>
                </a:solidFill>
              </a:defRPr>
            </a:lvl4pPr>
            <a:lvl5pPr lvl="4" rtl="0" algn="ctr">
              <a:spcBef>
                <a:spcPts val="0"/>
              </a:spcBef>
              <a:spcAft>
                <a:spcPts val="0"/>
              </a:spcAft>
              <a:buNone/>
              <a:defRPr sz="2500">
                <a:solidFill>
                  <a:srgbClr val="FFFFFF"/>
                </a:solidFill>
              </a:defRPr>
            </a:lvl5pPr>
            <a:lvl6pPr lvl="5" rtl="0" algn="ctr">
              <a:spcBef>
                <a:spcPts val="0"/>
              </a:spcBef>
              <a:spcAft>
                <a:spcPts val="0"/>
              </a:spcAft>
              <a:buNone/>
              <a:defRPr sz="2500">
                <a:solidFill>
                  <a:srgbClr val="FFFFFF"/>
                </a:solidFill>
              </a:defRPr>
            </a:lvl6pPr>
            <a:lvl7pPr lvl="6" rtl="0" algn="ctr">
              <a:spcBef>
                <a:spcPts val="0"/>
              </a:spcBef>
              <a:spcAft>
                <a:spcPts val="0"/>
              </a:spcAft>
              <a:buNone/>
              <a:defRPr sz="2500">
                <a:solidFill>
                  <a:srgbClr val="FFFFFF"/>
                </a:solidFill>
              </a:defRPr>
            </a:lvl7pPr>
            <a:lvl8pPr lvl="7" rtl="0" algn="ctr">
              <a:spcBef>
                <a:spcPts val="0"/>
              </a:spcBef>
              <a:spcAft>
                <a:spcPts val="0"/>
              </a:spcAft>
              <a:buNone/>
              <a:defRPr sz="2500">
                <a:solidFill>
                  <a:srgbClr val="FFFFFF"/>
                </a:solidFill>
              </a:defRPr>
            </a:lvl8pPr>
            <a:lvl9pPr lvl="8" rtl="0" algn="ctr">
              <a:spcBef>
                <a:spcPts val="0"/>
              </a:spcBef>
              <a:spcAft>
                <a:spcPts val="0"/>
              </a:spcAft>
              <a:buNone/>
              <a:defRPr sz="2500">
                <a:solidFill>
                  <a:srgbClr val="FFFFFF"/>
                </a:solidFill>
              </a:defRPr>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3">
  <p:cSld name="CUSTOM_2_2_1">
    <p:bg>
      <p:bgPr>
        <a:solidFill>
          <a:schemeClr val="accent6"/>
        </a:solidFill>
      </p:bgPr>
    </p:bg>
    <p:spTree>
      <p:nvGrpSpPr>
        <p:cNvPr id="64" name="Shape 64"/>
        <p:cNvGrpSpPr/>
        <p:nvPr/>
      </p:nvGrpSpPr>
      <p:grpSpPr>
        <a:xfrm>
          <a:off x="0" y="0"/>
          <a:ext cx="0" cy="0"/>
          <a:chOff x="0" y="0"/>
          <a:chExt cx="0" cy="0"/>
        </a:xfrm>
      </p:grpSpPr>
      <p:sp>
        <p:nvSpPr>
          <p:cNvPr id="65" name="Google Shape;65;p17"/>
          <p:cNvSpPr txBox="1"/>
          <p:nvPr>
            <p:ph type="title"/>
          </p:nvPr>
        </p:nvSpPr>
        <p:spPr>
          <a:xfrm>
            <a:off x="716175" y="538550"/>
            <a:ext cx="7711500" cy="502800"/>
          </a:xfrm>
          <a:prstGeom prst="rect">
            <a:avLst/>
          </a:prstGeom>
        </p:spPr>
        <p:txBody>
          <a:bodyPr anchorCtr="0" anchor="ctr" bIns="91425" lIns="91425" spcFirstLastPara="1" rIns="91425" wrap="square" tIns="91425">
            <a:noAutofit/>
          </a:bodyPr>
          <a:lstStyle>
            <a:lvl1pPr lvl="0" rtl="0" algn="ctr">
              <a:spcBef>
                <a:spcPts val="0"/>
              </a:spcBef>
              <a:spcAft>
                <a:spcPts val="0"/>
              </a:spcAft>
              <a:buNone/>
              <a:defRPr sz="2200"/>
            </a:lvl1pPr>
            <a:lvl2pPr lvl="1" rtl="0" algn="ctr">
              <a:spcBef>
                <a:spcPts val="0"/>
              </a:spcBef>
              <a:spcAft>
                <a:spcPts val="0"/>
              </a:spcAft>
              <a:buNone/>
              <a:defRPr sz="2200"/>
            </a:lvl2pPr>
            <a:lvl3pPr lvl="2" rtl="0" algn="ctr">
              <a:spcBef>
                <a:spcPts val="0"/>
              </a:spcBef>
              <a:spcAft>
                <a:spcPts val="0"/>
              </a:spcAft>
              <a:buNone/>
              <a:defRPr sz="2200"/>
            </a:lvl3pPr>
            <a:lvl4pPr lvl="3" rtl="0" algn="ctr">
              <a:spcBef>
                <a:spcPts val="0"/>
              </a:spcBef>
              <a:spcAft>
                <a:spcPts val="0"/>
              </a:spcAft>
              <a:buNone/>
              <a:defRPr sz="2200"/>
            </a:lvl4pPr>
            <a:lvl5pPr lvl="4" rtl="0" algn="ctr">
              <a:spcBef>
                <a:spcPts val="0"/>
              </a:spcBef>
              <a:spcAft>
                <a:spcPts val="0"/>
              </a:spcAft>
              <a:buNone/>
              <a:defRPr sz="2200"/>
            </a:lvl5pPr>
            <a:lvl6pPr lvl="5" rtl="0" algn="ctr">
              <a:spcBef>
                <a:spcPts val="0"/>
              </a:spcBef>
              <a:spcAft>
                <a:spcPts val="0"/>
              </a:spcAft>
              <a:buNone/>
              <a:defRPr sz="2200"/>
            </a:lvl6pPr>
            <a:lvl7pPr lvl="6" rtl="0" algn="ctr">
              <a:spcBef>
                <a:spcPts val="0"/>
              </a:spcBef>
              <a:spcAft>
                <a:spcPts val="0"/>
              </a:spcAft>
              <a:buNone/>
              <a:defRPr sz="2200"/>
            </a:lvl7pPr>
            <a:lvl8pPr lvl="7" rtl="0" algn="ctr">
              <a:spcBef>
                <a:spcPts val="0"/>
              </a:spcBef>
              <a:spcAft>
                <a:spcPts val="0"/>
              </a:spcAft>
              <a:buNone/>
              <a:defRPr sz="2200"/>
            </a:lvl8pPr>
            <a:lvl9pPr lvl="8" rtl="0" algn="ctr">
              <a:spcBef>
                <a:spcPts val="0"/>
              </a:spcBef>
              <a:spcAft>
                <a:spcPts val="0"/>
              </a:spcAft>
              <a:buNone/>
              <a:defRPr sz="2200"/>
            </a:lvl9pPr>
          </a:lstStyle>
          <a:p/>
        </p:txBody>
      </p:sp>
      <p:sp>
        <p:nvSpPr>
          <p:cNvPr id="66" name="Google Shape;66;p17"/>
          <p:cNvSpPr txBox="1"/>
          <p:nvPr>
            <p:ph idx="2" type="title"/>
          </p:nvPr>
        </p:nvSpPr>
        <p:spPr>
          <a:xfrm>
            <a:off x="5232000" y="2149725"/>
            <a:ext cx="2535600" cy="351000"/>
          </a:xfrm>
          <a:prstGeom prst="rect">
            <a:avLst/>
          </a:prstGeom>
        </p:spPr>
        <p:txBody>
          <a:bodyPr anchorCtr="0" anchor="b" bIns="91425" lIns="91425" spcFirstLastPara="1" rIns="91425" wrap="square" tIns="91425">
            <a:noAutofit/>
          </a:bodyPr>
          <a:lstStyle>
            <a:lvl1pPr lvl="0" rtl="0" algn="ctr">
              <a:spcBef>
                <a:spcPts val="0"/>
              </a:spcBef>
              <a:spcAft>
                <a:spcPts val="0"/>
              </a:spcAft>
              <a:buNone/>
              <a:defRPr sz="1800">
                <a:solidFill>
                  <a:srgbClr val="FFFFFF"/>
                </a:solidFill>
              </a:defRPr>
            </a:lvl1pPr>
            <a:lvl2pPr lvl="1" rtl="0" algn="ctr">
              <a:spcBef>
                <a:spcPts val="0"/>
              </a:spcBef>
              <a:spcAft>
                <a:spcPts val="0"/>
              </a:spcAft>
              <a:buNone/>
              <a:defRPr sz="2500">
                <a:solidFill>
                  <a:srgbClr val="FFFFFF"/>
                </a:solidFill>
              </a:defRPr>
            </a:lvl2pPr>
            <a:lvl3pPr lvl="2" rtl="0" algn="ctr">
              <a:spcBef>
                <a:spcPts val="0"/>
              </a:spcBef>
              <a:spcAft>
                <a:spcPts val="0"/>
              </a:spcAft>
              <a:buNone/>
              <a:defRPr sz="2500">
                <a:solidFill>
                  <a:srgbClr val="FFFFFF"/>
                </a:solidFill>
              </a:defRPr>
            </a:lvl3pPr>
            <a:lvl4pPr lvl="3" rtl="0" algn="ctr">
              <a:spcBef>
                <a:spcPts val="0"/>
              </a:spcBef>
              <a:spcAft>
                <a:spcPts val="0"/>
              </a:spcAft>
              <a:buNone/>
              <a:defRPr sz="2500">
                <a:solidFill>
                  <a:srgbClr val="FFFFFF"/>
                </a:solidFill>
              </a:defRPr>
            </a:lvl4pPr>
            <a:lvl5pPr lvl="4" rtl="0" algn="ctr">
              <a:spcBef>
                <a:spcPts val="0"/>
              </a:spcBef>
              <a:spcAft>
                <a:spcPts val="0"/>
              </a:spcAft>
              <a:buNone/>
              <a:defRPr sz="2500">
                <a:solidFill>
                  <a:srgbClr val="FFFFFF"/>
                </a:solidFill>
              </a:defRPr>
            </a:lvl5pPr>
            <a:lvl6pPr lvl="5" rtl="0" algn="ctr">
              <a:spcBef>
                <a:spcPts val="0"/>
              </a:spcBef>
              <a:spcAft>
                <a:spcPts val="0"/>
              </a:spcAft>
              <a:buNone/>
              <a:defRPr sz="2500">
                <a:solidFill>
                  <a:srgbClr val="FFFFFF"/>
                </a:solidFill>
              </a:defRPr>
            </a:lvl6pPr>
            <a:lvl7pPr lvl="6" rtl="0" algn="ctr">
              <a:spcBef>
                <a:spcPts val="0"/>
              </a:spcBef>
              <a:spcAft>
                <a:spcPts val="0"/>
              </a:spcAft>
              <a:buNone/>
              <a:defRPr sz="2500">
                <a:solidFill>
                  <a:srgbClr val="FFFFFF"/>
                </a:solidFill>
              </a:defRPr>
            </a:lvl7pPr>
            <a:lvl8pPr lvl="7" rtl="0" algn="ctr">
              <a:spcBef>
                <a:spcPts val="0"/>
              </a:spcBef>
              <a:spcAft>
                <a:spcPts val="0"/>
              </a:spcAft>
              <a:buNone/>
              <a:defRPr sz="2500">
                <a:solidFill>
                  <a:srgbClr val="FFFFFF"/>
                </a:solidFill>
              </a:defRPr>
            </a:lvl8pPr>
            <a:lvl9pPr lvl="8" rtl="0" algn="ctr">
              <a:spcBef>
                <a:spcPts val="0"/>
              </a:spcBef>
              <a:spcAft>
                <a:spcPts val="0"/>
              </a:spcAft>
              <a:buNone/>
              <a:defRPr sz="2500">
                <a:solidFill>
                  <a:srgbClr val="FFFFFF"/>
                </a:solidFill>
              </a:defRPr>
            </a:lvl9pPr>
          </a:lstStyle>
          <a:p/>
        </p:txBody>
      </p:sp>
      <p:sp>
        <p:nvSpPr>
          <p:cNvPr id="67" name="Google Shape;67;p17"/>
          <p:cNvSpPr txBox="1"/>
          <p:nvPr>
            <p:ph idx="1" type="subTitle"/>
          </p:nvPr>
        </p:nvSpPr>
        <p:spPr>
          <a:xfrm>
            <a:off x="5232000" y="2410125"/>
            <a:ext cx="2535600" cy="9513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300"/>
            </a:lvl1pPr>
            <a:lvl2pPr lvl="1" rtl="0" algn="ctr">
              <a:spcBef>
                <a:spcPts val="0"/>
              </a:spcBef>
              <a:spcAft>
                <a:spcPts val="0"/>
              </a:spcAft>
              <a:buNone/>
              <a:defRPr sz="1300"/>
            </a:lvl2pPr>
            <a:lvl3pPr lvl="2" rtl="0" algn="ctr">
              <a:spcBef>
                <a:spcPts val="0"/>
              </a:spcBef>
              <a:spcAft>
                <a:spcPts val="0"/>
              </a:spcAft>
              <a:buNone/>
              <a:defRPr sz="1300"/>
            </a:lvl3pPr>
            <a:lvl4pPr lvl="3" rtl="0" algn="ctr">
              <a:spcBef>
                <a:spcPts val="0"/>
              </a:spcBef>
              <a:spcAft>
                <a:spcPts val="0"/>
              </a:spcAft>
              <a:buNone/>
              <a:defRPr sz="1300"/>
            </a:lvl4pPr>
            <a:lvl5pPr lvl="4" rtl="0" algn="ctr">
              <a:spcBef>
                <a:spcPts val="0"/>
              </a:spcBef>
              <a:spcAft>
                <a:spcPts val="0"/>
              </a:spcAft>
              <a:buNone/>
              <a:defRPr sz="1300"/>
            </a:lvl5pPr>
            <a:lvl6pPr lvl="5" rtl="0" algn="ctr">
              <a:spcBef>
                <a:spcPts val="0"/>
              </a:spcBef>
              <a:spcAft>
                <a:spcPts val="0"/>
              </a:spcAft>
              <a:buNone/>
              <a:defRPr sz="1300"/>
            </a:lvl6pPr>
            <a:lvl7pPr lvl="6" rtl="0" algn="ctr">
              <a:spcBef>
                <a:spcPts val="0"/>
              </a:spcBef>
              <a:spcAft>
                <a:spcPts val="0"/>
              </a:spcAft>
              <a:buNone/>
              <a:defRPr sz="1300"/>
            </a:lvl7pPr>
            <a:lvl8pPr lvl="7" rtl="0" algn="ctr">
              <a:spcBef>
                <a:spcPts val="0"/>
              </a:spcBef>
              <a:spcAft>
                <a:spcPts val="0"/>
              </a:spcAft>
              <a:buNone/>
              <a:defRPr sz="1300"/>
            </a:lvl8pPr>
            <a:lvl9pPr lvl="8" rtl="0" algn="ctr">
              <a:spcBef>
                <a:spcPts val="0"/>
              </a:spcBef>
              <a:spcAft>
                <a:spcPts val="0"/>
              </a:spcAft>
              <a:buNone/>
              <a:defRPr sz="1300"/>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CUSTOM_2_1">
    <p:bg>
      <p:bgPr>
        <a:solidFill>
          <a:srgbClr val="FFCE63"/>
        </a:solidFill>
      </p:bgPr>
    </p:bg>
    <p:spTree>
      <p:nvGrpSpPr>
        <p:cNvPr id="68" name="Shape 68"/>
        <p:cNvGrpSpPr/>
        <p:nvPr/>
      </p:nvGrpSpPr>
      <p:grpSpPr>
        <a:xfrm>
          <a:off x="0" y="0"/>
          <a:ext cx="0" cy="0"/>
          <a:chOff x="0" y="0"/>
          <a:chExt cx="0" cy="0"/>
        </a:xfrm>
      </p:grpSpPr>
      <p:sp>
        <p:nvSpPr>
          <p:cNvPr id="69" name="Google Shape;69;p18"/>
          <p:cNvSpPr txBox="1"/>
          <p:nvPr>
            <p:ph idx="1" type="subTitle"/>
          </p:nvPr>
        </p:nvSpPr>
        <p:spPr>
          <a:xfrm>
            <a:off x="4572000" y="1786800"/>
            <a:ext cx="3855900" cy="12105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None/>
              <a:defRPr sz="1500"/>
            </a:lvl1pPr>
            <a:lvl2pPr lvl="1" rtl="0">
              <a:lnSpc>
                <a:spcPct val="100000"/>
              </a:lnSpc>
              <a:spcBef>
                <a:spcPts val="0"/>
              </a:spcBef>
              <a:spcAft>
                <a:spcPts val="0"/>
              </a:spcAft>
              <a:buNone/>
              <a:defRPr sz="1500"/>
            </a:lvl2pPr>
            <a:lvl3pPr lvl="2" rtl="0">
              <a:lnSpc>
                <a:spcPct val="100000"/>
              </a:lnSpc>
              <a:spcBef>
                <a:spcPts val="0"/>
              </a:spcBef>
              <a:spcAft>
                <a:spcPts val="0"/>
              </a:spcAft>
              <a:buNone/>
              <a:defRPr sz="1500"/>
            </a:lvl3pPr>
            <a:lvl4pPr lvl="3" rtl="0">
              <a:lnSpc>
                <a:spcPct val="100000"/>
              </a:lnSpc>
              <a:spcBef>
                <a:spcPts val="0"/>
              </a:spcBef>
              <a:spcAft>
                <a:spcPts val="0"/>
              </a:spcAft>
              <a:buNone/>
              <a:defRPr sz="1500"/>
            </a:lvl4pPr>
            <a:lvl5pPr lvl="4" rtl="0">
              <a:lnSpc>
                <a:spcPct val="100000"/>
              </a:lnSpc>
              <a:spcBef>
                <a:spcPts val="0"/>
              </a:spcBef>
              <a:spcAft>
                <a:spcPts val="0"/>
              </a:spcAft>
              <a:buNone/>
              <a:defRPr sz="1500"/>
            </a:lvl5pPr>
            <a:lvl6pPr lvl="5" rtl="0">
              <a:lnSpc>
                <a:spcPct val="100000"/>
              </a:lnSpc>
              <a:spcBef>
                <a:spcPts val="0"/>
              </a:spcBef>
              <a:spcAft>
                <a:spcPts val="0"/>
              </a:spcAft>
              <a:buNone/>
              <a:defRPr sz="1500"/>
            </a:lvl6pPr>
            <a:lvl7pPr lvl="6" rtl="0">
              <a:lnSpc>
                <a:spcPct val="100000"/>
              </a:lnSpc>
              <a:spcBef>
                <a:spcPts val="0"/>
              </a:spcBef>
              <a:spcAft>
                <a:spcPts val="0"/>
              </a:spcAft>
              <a:buNone/>
              <a:defRPr sz="1500"/>
            </a:lvl7pPr>
            <a:lvl8pPr lvl="7" rtl="0">
              <a:lnSpc>
                <a:spcPct val="100000"/>
              </a:lnSpc>
              <a:spcBef>
                <a:spcPts val="0"/>
              </a:spcBef>
              <a:spcAft>
                <a:spcPts val="0"/>
              </a:spcAft>
              <a:buNone/>
              <a:defRPr sz="1500"/>
            </a:lvl8pPr>
            <a:lvl9pPr lvl="8" rtl="0">
              <a:lnSpc>
                <a:spcPct val="100000"/>
              </a:lnSpc>
              <a:spcBef>
                <a:spcPts val="0"/>
              </a:spcBef>
              <a:spcAft>
                <a:spcPts val="0"/>
              </a:spcAft>
              <a:buNone/>
              <a:defRPr sz="1500"/>
            </a:lvl9pPr>
          </a:lstStyle>
          <a:p/>
        </p:txBody>
      </p:sp>
      <p:sp>
        <p:nvSpPr>
          <p:cNvPr id="70" name="Google Shape;70;p18"/>
          <p:cNvSpPr txBox="1"/>
          <p:nvPr>
            <p:ph idx="2" type="subTitle"/>
          </p:nvPr>
        </p:nvSpPr>
        <p:spPr>
          <a:xfrm>
            <a:off x="4572000" y="2997175"/>
            <a:ext cx="3855900" cy="359400"/>
          </a:xfrm>
          <a:prstGeom prst="rect">
            <a:avLst/>
          </a:prstGeom>
        </p:spPr>
        <p:txBody>
          <a:bodyPr anchorCtr="0" anchor="ctr" bIns="91425" lIns="91425" spcFirstLastPara="1" rIns="91425" wrap="square" tIns="91425">
            <a:noAutofit/>
          </a:bodyPr>
          <a:lstStyle>
            <a:lvl1pPr lvl="0">
              <a:spcBef>
                <a:spcPts val="0"/>
              </a:spcBef>
              <a:spcAft>
                <a:spcPts val="0"/>
              </a:spcAft>
              <a:buNone/>
              <a:defRPr sz="2300">
                <a:solidFill>
                  <a:srgbClr val="FFFFFF"/>
                </a:solidFill>
                <a:latin typeface="Montserrat"/>
                <a:ea typeface="Montserrat"/>
                <a:cs typeface="Montserrat"/>
                <a:sym typeface="Montserrat"/>
              </a:defRPr>
            </a:lvl1pPr>
            <a:lvl2pPr lvl="1">
              <a:spcBef>
                <a:spcPts val="0"/>
              </a:spcBef>
              <a:spcAft>
                <a:spcPts val="0"/>
              </a:spcAft>
              <a:buNone/>
              <a:defRPr sz="2300">
                <a:solidFill>
                  <a:srgbClr val="FFFFFF"/>
                </a:solidFill>
                <a:latin typeface="Montserrat"/>
                <a:ea typeface="Montserrat"/>
                <a:cs typeface="Montserrat"/>
                <a:sym typeface="Montserrat"/>
              </a:defRPr>
            </a:lvl2pPr>
            <a:lvl3pPr lvl="2">
              <a:spcBef>
                <a:spcPts val="1600"/>
              </a:spcBef>
              <a:spcAft>
                <a:spcPts val="0"/>
              </a:spcAft>
              <a:buNone/>
              <a:defRPr sz="2300">
                <a:solidFill>
                  <a:srgbClr val="FFFFFF"/>
                </a:solidFill>
                <a:latin typeface="Montserrat"/>
                <a:ea typeface="Montserrat"/>
                <a:cs typeface="Montserrat"/>
                <a:sym typeface="Montserrat"/>
              </a:defRPr>
            </a:lvl3pPr>
            <a:lvl4pPr lvl="3">
              <a:spcBef>
                <a:spcPts val="1600"/>
              </a:spcBef>
              <a:spcAft>
                <a:spcPts val="0"/>
              </a:spcAft>
              <a:buNone/>
              <a:defRPr sz="2300">
                <a:solidFill>
                  <a:srgbClr val="FFFFFF"/>
                </a:solidFill>
                <a:latin typeface="Montserrat"/>
                <a:ea typeface="Montserrat"/>
                <a:cs typeface="Montserrat"/>
                <a:sym typeface="Montserrat"/>
              </a:defRPr>
            </a:lvl4pPr>
            <a:lvl5pPr lvl="4">
              <a:spcBef>
                <a:spcPts val="1600"/>
              </a:spcBef>
              <a:spcAft>
                <a:spcPts val="0"/>
              </a:spcAft>
              <a:buNone/>
              <a:defRPr sz="2300">
                <a:solidFill>
                  <a:srgbClr val="FFFFFF"/>
                </a:solidFill>
                <a:latin typeface="Montserrat"/>
                <a:ea typeface="Montserrat"/>
                <a:cs typeface="Montserrat"/>
                <a:sym typeface="Montserrat"/>
              </a:defRPr>
            </a:lvl5pPr>
            <a:lvl6pPr lvl="5">
              <a:spcBef>
                <a:spcPts val="1600"/>
              </a:spcBef>
              <a:spcAft>
                <a:spcPts val="0"/>
              </a:spcAft>
              <a:buNone/>
              <a:defRPr sz="2300">
                <a:solidFill>
                  <a:srgbClr val="FFFFFF"/>
                </a:solidFill>
                <a:latin typeface="Montserrat"/>
                <a:ea typeface="Montserrat"/>
                <a:cs typeface="Montserrat"/>
                <a:sym typeface="Montserrat"/>
              </a:defRPr>
            </a:lvl6pPr>
            <a:lvl7pPr lvl="6">
              <a:spcBef>
                <a:spcPts val="1600"/>
              </a:spcBef>
              <a:spcAft>
                <a:spcPts val="0"/>
              </a:spcAft>
              <a:buNone/>
              <a:defRPr sz="2300">
                <a:solidFill>
                  <a:srgbClr val="FFFFFF"/>
                </a:solidFill>
                <a:latin typeface="Montserrat"/>
                <a:ea typeface="Montserrat"/>
                <a:cs typeface="Montserrat"/>
                <a:sym typeface="Montserrat"/>
              </a:defRPr>
            </a:lvl7pPr>
            <a:lvl8pPr lvl="7">
              <a:spcBef>
                <a:spcPts val="1600"/>
              </a:spcBef>
              <a:spcAft>
                <a:spcPts val="0"/>
              </a:spcAft>
              <a:buNone/>
              <a:defRPr sz="2300">
                <a:solidFill>
                  <a:srgbClr val="FFFFFF"/>
                </a:solidFill>
                <a:latin typeface="Montserrat"/>
                <a:ea typeface="Montserrat"/>
                <a:cs typeface="Montserrat"/>
                <a:sym typeface="Montserrat"/>
              </a:defRPr>
            </a:lvl8pPr>
            <a:lvl9pPr lvl="8">
              <a:spcBef>
                <a:spcPts val="1600"/>
              </a:spcBef>
              <a:spcAft>
                <a:spcPts val="1600"/>
              </a:spcAft>
              <a:buNone/>
              <a:defRPr sz="2300">
                <a:solidFill>
                  <a:srgbClr val="FFFFFF"/>
                </a:solidFill>
                <a:latin typeface="Montserrat"/>
                <a:ea typeface="Montserrat"/>
                <a:cs typeface="Montserrat"/>
                <a:sym typeface="Montserrat"/>
              </a:defRPr>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ree columns">
  <p:cSld name="CUSTOM_3">
    <p:bg>
      <p:bgPr>
        <a:solidFill>
          <a:srgbClr val="FFCE63"/>
        </a:solidFill>
      </p:bgPr>
    </p:bg>
    <p:spTree>
      <p:nvGrpSpPr>
        <p:cNvPr id="71" name="Shape 71"/>
        <p:cNvGrpSpPr/>
        <p:nvPr/>
      </p:nvGrpSpPr>
      <p:grpSpPr>
        <a:xfrm>
          <a:off x="0" y="0"/>
          <a:ext cx="0" cy="0"/>
          <a:chOff x="0" y="0"/>
          <a:chExt cx="0" cy="0"/>
        </a:xfrm>
      </p:grpSpPr>
      <p:sp>
        <p:nvSpPr>
          <p:cNvPr id="72" name="Google Shape;72;p19"/>
          <p:cNvSpPr txBox="1"/>
          <p:nvPr>
            <p:ph type="title"/>
          </p:nvPr>
        </p:nvSpPr>
        <p:spPr>
          <a:xfrm>
            <a:off x="716175" y="538550"/>
            <a:ext cx="7711500" cy="502800"/>
          </a:xfrm>
          <a:prstGeom prst="rect">
            <a:avLst/>
          </a:prstGeom>
        </p:spPr>
        <p:txBody>
          <a:bodyPr anchorCtr="0" anchor="ctr" bIns="91425" lIns="91425" spcFirstLastPara="1" rIns="91425" wrap="square" tIns="91425">
            <a:noAutofit/>
          </a:bodyPr>
          <a:lstStyle>
            <a:lvl1pPr lvl="0" rtl="0" algn="ctr">
              <a:spcBef>
                <a:spcPts val="0"/>
              </a:spcBef>
              <a:spcAft>
                <a:spcPts val="0"/>
              </a:spcAft>
              <a:buNone/>
              <a:defRPr sz="2200"/>
            </a:lvl1pPr>
            <a:lvl2pPr lvl="1" rtl="0" algn="ctr">
              <a:spcBef>
                <a:spcPts val="0"/>
              </a:spcBef>
              <a:spcAft>
                <a:spcPts val="0"/>
              </a:spcAft>
              <a:buNone/>
              <a:defRPr sz="2200"/>
            </a:lvl2pPr>
            <a:lvl3pPr lvl="2" rtl="0" algn="ctr">
              <a:spcBef>
                <a:spcPts val="0"/>
              </a:spcBef>
              <a:spcAft>
                <a:spcPts val="0"/>
              </a:spcAft>
              <a:buNone/>
              <a:defRPr sz="2200"/>
            </a:lvl3pPr>
            <a:lvl4pPr lvl="3" rtl="0" algn="ctr">
              <a:spcBef>
                <a:spcPts val="0"/>
              </a:spcBef>
              <a:spcAft>
                <a:spcPts val="0"/>
              </a:spcAft>
              <a:buNone/>
              <a:defRPr sz="2200"/>
            </a:lvl4pPr>
            <a:lvl5pPr lvl="4" rtl="0" algn="ctr">
              <a:spcBef>
                <a:spcPts val="0"/>
              </a:spcBef>
              <a:spcAft>
                <a:spcPts val="0"/>
              </a:spcAft>
              <a:buNone/>
              <a:defRPr sz="2200"/>
            </a:lvl5pPr>
            <a:lvl6pPr lvl="5" rtl="0" algn="ctr">
              <a:spcBef>
                <a:spcPts val="0"/>
              </a:spcBef>
              <a:spcAft>
                <a:spcPts val="0"/>
              </a:spcAft>
              <a:buNone/>
              <a:defRPr sz="2200"/>
            </a:lvl6pPr>
            <a:lvl7pPr lvl="6" rtl="0" algn="ctr">
              <a:spcBef>
                <a:spcPts val="0"/>
              </a:spcBef>
              <a:spcAft>
                <a:spcPts val="0"/>
              </a:spcAft>
              <a:buNone/>
              <a:defRPr sz="2200"/>
            </a:lvl7pPr>
            <a:lvl8pPr lvl="7" rtl="0" algn="ctr">
              <a:spcBef>
                <a:spcPts val="0"/>
              </a:spcBef>
              <a:spcAft>
                <a:spcPts val="0"/>
              </a:spcAft>
              <a:buNone/>
              <a:defRPr sz="2200"/>
            </a:lvl8pPr>
            <a:lvl9pPr lvl="8" rtl="0" algn="ctr">
              <a:spcBef>
                <a:spcPts val="0"/>
              </a:spcBef>
              <a:spcAft>
                <a:spcPts val="0"/>
              </a:spcAft>
              <a:buNone/>
              <a:defRPr sz="2200"/>
            </a:lvl9pPr>
          </a:lstStyle>
          <a:p/>
        </p:txBody>
      </p:sp>
      <p:sp>
        <p:nvSpPr>
          <p:cNvPr id="73" name="Google Shape;73;p19"/>
          <p:cNvSpPr txBox="1"/>
          <p:nvPr>
            <p:ph idx="1" type="subTitle"/>
          </p:nvPr>
        </p:nvSpPr>
        <p:spPr>
          <a:xfrm>
            <a:off x="716175" y="3322750"/>
            <a:ext cx="2469900" cy="1282200"/>
          </a:xfrm>
          <a:prstGeom prst="rect">
            <a:avLst/>
          </a:prstGeom>
          <a:noFill/>
        </p:spPr>
        <p:txBody>
          <a:bodyPr anchorCtr="0" anchor="t" bIns="91425" lIns="91425" spcFirstLastPara="1" rIns="91425" wrap="square" tIns="91425">
            <a:noAutofit/>
          </a:bodyPr>
          <a:lstStyle>
            <a:lvl1pPr lvl="0" rtl="0" algn="ctr">
              <a:spcBef>
                <a:spcPts val="0"/>
              </a:spcBef>
              <a:spcAft>
                <a:spcPts val="0"/>
              </a:spcAft>
              <a:buNone/>
              <a:defRPr sz="1300"/>
            </a:lvl1pPr>
            <a:lvl2pPr lvl="1" rtl="0" algn="ctr">
              <a:spcBef>
                <a:spcPts val="0"/>
              </a:spcBef>
              <a:spcAft>
                <a:spcPts val="0"/>
              </a:spcAft>
              <a:buNone/>
              <a:defRPr sz="1300"/>
            </a:lvl2pPr>
            <a:lvl3pPr lvl="2" rtl="0" algn="ctr">
              <a:spcBef>
                <a:spcPts val="0"/>
              </a:spcBef>
              <a:spcAft>
                <a:spcPts val="0"/>
              </a:spcAft>
              <a:buNone/>
              <a:defRPr sz="1300"/>
            </a:lvl3pPr>
            <a:lvl4pPr lvl="3" rtl="0" algn="ctr">
              <a:spcBef>
                <a:spcPts val="0"/>
              </a:spcBef>
              <a:spcAft>
                <a:spcPts val="0"/>
              </a:spcAft>
              <a:buNone/>
              <a:defRPr sz="1300"/>
            </a:lvl4pPr>
            <a:lvl5pPr lvl="4" rtl="0" algn="ctr">
              <a:spcBef>
                <a:spcPts val="0"/>
              </a:spcBef>
              <a:spcAft>
                <a:spcPts val="0"/>
              </a:spcAft>
              <a:buNone/>
              <a:defRPr sz="1300"/>
            </a:lvl5pPr>
            <a:lvl6pPr lvl="5" rtl="0" algn="ctr">
              <a:spcBef>
                <a:spcPts val="0"/>
              </a:spcBef>
              <a:spcAft>
                <a:spcPts val="0"/>
              </a:spcAft>
              <a:buNone/>
              <a:defRPr sz="1300"/>
            </a:lvl6pPr>
            <a:lvl7pPr lvl="6" rtl="0" algn="ctr">
              <a:spcBef>
                <a:spcPts val="0"/>
              </a:spcBef>
              <a:spcAft>
                <a:spcPts val="0"/>
              </a:spcAft>
              <a:buNone/>
              <a:defRPr sz="1300"/>
            </a:lvl7pPr>
            <a:lvl8pPr lvl="7" rtl="0" algn="ctr">
              <a:spcBef>
                <a:spcPts val="0"/>
              </a:spcBef>
              <a:spcAft>
                <a:spcPts val="0"/>
              </a:spcAft>
              <a:buNone/>
              <a:defRPr sz="1300"/>
            </a:lvl8pPr>
            <a:lvl9pPr lvl="8" rtl="0" algn="ctr">
              <a:spcBef>
                <a:spcPts val="0"/>
              </a:spcBef>
              <a:spcAft>
                <a:spcPts val="0"/>
              </a:spcAft>
              <a:buNone/>
              <a:defRPr sz="1300"/>
            </a:lvl9pPr>
          </a:lstStyle>
          <a:p/>
        </p:txBody>
      </p:sp>
      <p:sp>
        <p:nvSpPr>
          <p:cNvPr id="74" name="Google Shape;74;p19"/>
          <p:cNvSpPr txBox="1"/>
          <p:nvPr>
            <p:ph idx="2" type="subTitle"/>
          </p:nvPr>
        </p:nvSpPr>
        <p:spPr>
          <a:xfrm>
            <a:off x="716175" y="3015588"/>
            <a:ext cx="2469900" cy="393000"/>
          </a:xfrm>
          <a:prstGeom prst="rect">
            <a:avLst/>
          </a:prstGeom>
          <a:noFill/>
        </p:spPr>
        <p:txBody>
          <a:bodyPr anchorCtr="0" anchor="b" bIns="91425" lIns="91425" spcFirstLastPara="1" rIns="91425" wrap="square" tIns="91425">
            <a:noAutofit/>
          </a:bodyPr>
          <a:lstStyle>
            <a:lvl1pPr lvl="0" rtl="0" algn="ctr">
              <a:lnSpc>
                <a:spcPct val="100000"/>
              </a:lnSpc>
              <a:spcBef>
                <a:spcPts val="0"/>
              </a:spcBef>
              <a:spcAft>
                <a:spcPts val="0"/>
              </a:spcAft>
              <a:buNone/>
              <a:defRPr sz="1500">
                <a:solidFill>
                  <a:srgbClr val="FFFFFF"/>
                </a:solidFill>
                <a:latin typeface="Montserrat"/>
                <a:ea typeface="Montserrat"/>
                <a:cs typeface="Montserrat"/>
                <a:sym typeface="Montserrat"/>
              </a:defRPr>
            </a:lvl1pPr>
            <a:lvl2pPr lvl="1" rtl="0" algn="ctr">
              <a:lnSpc>
                <a:spcPct val="100000"/>
              </a:lnSpc>
              <a:spcBef>
                <a:spcPts val="0"/>
              </a:spcBef>
              <a:spcAft>
                <a:spcPts val="0"/>
              </a:spcAft>
              <a:buNone/>
              <a:defRPr sz="1500">
                <a:solidFill>
                  <a:srgbClr val="FFFFFF"/>
                </a:solidFill>
                <a:latin typeface="Montserrat"/>
                <a:ea typeface="Montserrat"/>
                <a:cs typeface="Montserrat"/>
                <a:sym typeface="Montserrat"/>
              </a:defRPr>
            </a:lvl2pPr>
            <a:lvl3pPr lvl="2" rtl="0" algn="ctr">
              <a:lnSpc>
                <a:spcPct val="100000"/>
              </a:lnSpc>
              <a:spcBef>
                <a:spcPts val="0"/>
              </a:spcBef>
              <a:spcAft>
                <a:spcPts val="0"/>
              </a:spcAft>
              <a:buNone/>
              <a:defRPr sz="1500">
                <a:solidFill>
                  <a:srgbClr val="FFFFFF"/>
                </a:solidFill>
                <a:latin typeface="Montserrat"/>
                <a:ea typeface="Montserrat"/>
                <a:cs typeface="Montserrat"/>
                <a:sym typeface="Montserrat"/>
              </a:defRPr>
            </a:lvl3pPr>
            <a:lvl4pPr lvl="3" rtl="0" algn="ctr">
              <a:lnSpc>
                <a:spcPct val="100000"/>
              </a:lnSpc>
              <a:spcBef>
                <a:spcPts val="0"/>
              </a:spcBef>
              <a:spcAft>
                <a:spcPts val="0"/>
              </a:spcAft>
              <a:buNone/>
              <a:defRPr sz="1500">
                <a:solidFill>
                  <a:srgbClr val="FFFFFF"/>
                </a:solidFill>
                <a:latin typeface="Montserrat"/>
                <a:ea typeface="Montserrat"/>
                <a:cs typeface="Montserrat"/>
                <a:sym typeface="Montserrat"/>
              </a:defRPr>
            </a:lvl4pPr>
            <a:lvl5pPr lvl="4" rtl="0" algn="ctr">
              <a:lnSpc>
                <a:spcPct val="100000"/>
              </a:lnSpc>
              <a:spcBef>
                <a:spcPts val="0"/>
              </a:spcBef>
              <a:spcAft>
                <a:spcPts val="0"/>
              </a:spcAft>
              <a:buNone/>
              <a:defRPr sz="1500">
                <a:solidFill>
                  <a:srgbClr val="FFFFFF"/>
                </a:solidFill>
                <a:latin typeface="Montserrat"/>
                <a:ea typeface="Montserrat"/>
                <a:cs typeface="Montserrat"/>
                <a:sym typeface="Montserrat"/>
              </a:defRPr>
            </a:lvl5pPr>
            <a:lvl6pPr lvl="5" rtl="0" algn="ctr">
              <a:lnSpc>
                <a:spcPct val="100000"/>
              </a:lnSpc>
              <a:spcBef>
                <a:spcPts val="0"/>
              </a:spcBef>
              <a:spcAft>
                <a:spcPts val="0"/>
              </a:spcAft>
              <a:buNone/>
              <a:defRPr sz="1500">
                <a:solidFill>
                  <a:srgbClr val="FFFFFF"/>
                </a:solidFill>
                <a:latin typeface="Montserrat"/>
                <a:ea typeface="Montserrat"/>
                <a:cs typeface="Montserrat"/>
                <a:sym typeface="Montserrat"/>
              </a:defRPr>
            </a:lvl6pPr>
            <a:lvl7pPr lvl="6" rtl="0" algn="ctr">
              <a:lnSpc>
                <a:spcPct val="100000"/>
              </a:lnSpc>
              <a:spcBef>
                <a:spcPts val="0"/>
              </a:spcBef>
              <a:spcAft>
                <a:spcPts val="0"/>
              </a:spcAft>
              <a:buNone/>
              <a:defRPr sz="1500">
                <a:solidFill>
                  <a:srgbClr val="FFFFFF"/>
                </a:solidFill>
                <a:latin typeface="Montserrat"/>
                <a:ea typeface="Montserrat"/>
                <a:cs typeface="Montserrat"/>
                <a:sym typeface="Montserrat"/>
              </a:defRPr>
            </a:lvl7pPr>
            <a:lvl8pPr lvl="7" rtl="0" algn="ctr">
              <a:lnSpc>
                <a:spcPct val="100000"/>
              </a:lnSpc>
              <a:spcBef>
                <a:spcPts val="0"/>
              </a:spcBef>
              <a:spcAft>
                <a:spcPts val="0"/>
              </a:spcAft>
              <a:buNone/>
              <a:defRPr sz="1500">
                <a:solidFill>
                  <a:srgbClr val="FFFFFF"/>
                </a:solidFill>
                <a:latin typeface="Montserrat"/>
                <a:ea typeface="Montserrat"/>
                <a:cs typeface="Montserrat"/>
                <a:sym typeface="Montserrat"/>
              </a:defRPr>
            </a:lvl8pPr>
            <a:lvl9pPr lvl="8" rtl="0" algn="ctr">
              <a:lnSpc>
                <a:spcPct val="100000"/>
              </a:lnSpc>
              <a:spcBef>
                <a:spcPts val="0"/>
              </a:spcBef>
              <a:spcAft>
                <a:spcPts val="0"/>
              </a:spcAft>
              <a:buNone/>
              <a:defRPr sz="1500">
                <a:solidFill>
                  <a:srgbClr val="FFFFFF"/>
                </a:solidFill>
                <a:latin typeface="Montserrat"/>
                <a:ea typeface="Montserrat"/>
                <a:cs typeface="Montserrat"/>
                <a:sym typeface="Montserrat"/>
              </a:defRPr>
            </a:lvl9pPr>
          </a:lstStyle>
          <a:p/>
        </p:txBody>
      </p:sp>
      <p:sp>
        <p:nvSpPr>
          <p:cNvPr id="75" name="Google Shape;75;p19"/>
          <p:cNvSpPr txBox="1"/>
          <p:nvPr>
            <p:ph idx="3" type="subTitle"/>
          </p:nvPr>
        </p:nvSpPr>
        <p:spPr>
          <a:xfrm>
            <a:off x="3337050" y="3322750"/>
            <a:ext cx="2469900" cy="1282200"/>
          </a:xfrm>
          <a:prstGeom prst="rect">
            <a:avLst/>
          </a:prstGeom>
          <a:noFill/>
        </p:spPr>
        <p:txBody>
          <a:bodyPr anchorCtr="0" anchor="t" bIns="91425" lIns="91425" spcFirstLastPara="1" rIns="91425" wrap="square" tIns="91425">
            <a:noAutofit/>
          </a:bodyPr>
          <a:lstStyle>
            <a:lvl1pPr lvl="0" rtl="0" algn="ctr">
              <a:spcBef>
                <a:spcPts val="0"/>
              </a:spcBef>
              <a:spcAft>
                <a:spcPts val="0"/>
              </a:spcAft>
              <a:buNone/>
              <a:defRPr sz="1300"/>
            </a:lvl1pPr>
            <a:lvl2pPr lvl="1" rtl="0" algn="ctr">
              <a:spcBef>
                <a:spcPts val="0"/>
              </a:spcBef>
              <a:spcAft>
                <a:spcPts val="0"/>
              </a:spcAft>
              <a:buNone/>
              <a:defRPr sz="1300"/>
            </a:lvl2pPr>
            <a:lvl3pPr lvl="2" rtl="0" algn="ctr">
              <a:spcBef>
                <a:spcPts val="0"/>
              </a:spcBef>
              <a:spcAft>
                <a:spcPts val="0"/>
              </a:spcAft>
              <a:buNone/>
              <a:defRPr sz="1300"/>
            </a:lvl3pPr>
            <a:lvl4pPr lvl="3" rtl="0" algn="ctr">
              <a:spcBef>
                <a:spcPts val="0"/>
              </a:spcBef>
              <a:spcAft>
                <a:spcPts val="0"/>
              </a:spcAft>
              <a:buNone/>
              <a:defRPr sz="1300"/>
            </a:lvl4pPr>
            <a:lvl5pPr lvl="4" rtl="0" algn="ctr">
              <a:spcBef>
                <a:spcPts val="0"/>
              </a:spcBef>
              <a:spcAft>
                <a:spcPts val="0"/>
              </a:spcAft>
              <a:buNone/>
              <a:defRPr sz="1300"/>
            </a:lvl5pPr>
            <a:lvl6pPr lvl="5" rtl="0" algn="ctr">
              <a:spcBef>
                <a:spcPts val="0"/>
              </a:spcBef>
              <a:spcAft>
                <a:spcPts val="0"/>
              </a:spcAft>
              <a:buNone/>
              <a:defRPr sz="1300"/>
            </a:lvl6pPr>
            <a:lvl7pPr lvl="6" rtl="0" algn="ctr">
              <a:spcBef>
                <a:spcPts val="0"/>
              </a:spcBef>
              <a:spcAft>
                <a:spcPts val="0"/>
              </a:spcAft>
              <a:buNone/>
              <a:defRPr sz="1300"/>
            </a:lvl7pPr>
            <a:lvl8pPr lvl="7" rtl="0" algn="ctr">
              <a:spcBef>
                <a:spcPts val="0"/>
              </a:spcBef>
              <a:spcAft>
                <a:spcPts val="0"/>
              </a:spcAft>
              <a:buNone/>
              <a:defRPr sz="1300"/>
            </a:lvl8pPr>
            <a:lvl9pPr lvl="8" rtl="0" algn="ctr">
              <a:spcBef>
                <a:spcPts val="0"/>
              </a:spcBef>
              <a:spcAft>
                <a:spcPts val="0"/>
              </a:spcAft>
              <a:buNone/>
              <a:defRPr sz="1300"/>
            </a:lvl9pPr>
          </a:lstStyle>
          <a:p/>
        </p:txBody>
      </p:sp>
      <p:sp>
        <p:nvSpPr>
          <p:cNvPr id="76" name="Google Shape;76;p19"/>
          <p:cNvSpPr txBox="1"/>
          <p:nvPr>
            <p:ph idx="4" type="subTitle"/>
          </p:nvPr>
        </p:nvSpPr>
        <p:spPr>
          <a:xfrm>
            <a:off x="3337050" y="3015588"/>
            <a:ext cx="2469900" cy="393000"/>
          </a:xfrm>
          <a:prstGeom prst="rect">
            <a:avLst/>
          </a:prstGeom>
          <a:noFill/>
        </p:spPr>
        <p:txBody>
          <a:bodyPr anchorCtr="0" anchor="b" bIns="91425" lIns="91425" spcFirstLastPara="1" rIns="91425" wrap="square" tIns="91425">
            <a:noAutofit/>
          </a:bodyPr>
          <a:lstStyle>
            <a:lvl1pPr lvl="0" rtl="0" algn="ctr">
              <a:lnSpc>
                <a:spcPct val="100000"/>
              </a:lnSpc>
              <a:spcBef>
                <a:spcPts val="0"/>
              </a:spcBef>
              <a:spcAft>
                <a:spcPts val="0"/>
              </a:spcAft>
              <a:buNone/>
              <a:defRPr sz="1500">
                <a:solidFill>
                  <a:srgbClr val="FFFFFF"/>
                </a:solidFill>
                <a:latin typeface="Montserrat"/>
                <a:ea typeface="Montserrat"/>
                <a:cs typeface="Montserrat"/>
                <a:sym typeface="Montserrat"/>
              </a:defRPr>
            </a:lvl1pPr>
            <a:lvl2pPr lvl="1" rtl="0" algn="ctr">
              <a:lnSpc>
                <a:spcPct val="100000"/>
              </a:lnSpc>
              <a:spcBef>
                <a:spcPts val="0"/>
              </a:spcBef>
              <a:spcAft>
                <a:spcPts val="0"/>
              </a:spcAft>
              <a:buNone/>
              <a:defRPr sz="1500">
                <a:solidFill>
                  <a:srgbClr val="FFFFFF"/>
                </a:solidFill>
                <a:latin typeface="Montserrat"/>
                <a:ea typeface="Montserrat"/>
                <a:cs typeface="Montserrat"/>
                <a:sym typeface="Montserrat"/>
              </a:defRPr>
            </a:lvl2pPr>
            <a:lvl3pPr lvl="2" rtl="0" algn="ctr">
              <a:lnSpc>
                <a:spcPct val="100000"/>
              </a:lnSpc>
              <a:spcBef>
                <a:spcPts val="0"/>
              </a:spcBef>
              <a:spcAft>
                <a:spcPts val="0"/>
              </a:spcAft>
              <a:buNone/>
              <a:defRPr sz="1500">
                <a:solidFill>
                  <a:srgbClr val="FFFFFF"/>
                </a:solidFill>
                <a:latin typeface="Montserrat"/>
                <a:ea typeface="Montserrat"/>
                <a:cs typeface="Montserrat"/>
                <a:sym typeface="Montserrat"/>
              </a:defRPr>
            </a:lvl3pPr>
            <a:lvl4pPr lvl="3" rtl="0" algn="ctr">
              <a:lnSpc>
                <a:spcPct val="100000"/>
              </a:lnSpc>
              <a:spcBef>
                <a:spcPts val="0"/>
              </a:spcBef>
              <a:spcAft>
                <a:spcPts val="0"/>
              </a:spcAft>
              <a:buNone/>
              <a:defRPr sz="1500">
                <a:solidFill>
                  <a:srgbClr val="FFFFFF"/>
                </a:solidFill>
                <a:latin typeface="Montserrat"/>
                <a:ea typeface="Montserrat"/>
                <a:cs typeface="Montserrat"/>
                <a:sym typeface="Montserrat"/>
              </a:defRPr>
            </a:lvl4pPr>
            <a:lvl5pPr lvl="4" rtl="0" algn="ctr">
              <a:lnSpc>
                <a:spcPct val="100000"/>
              </a:lnSpc>
              <a:spcBef>
                <a:spcPts val="0"/>
              </a:spcBef>
              <a:spcAft>
                <a:spcPts val="0"/>
              </a:spcAft>
              <a:buNone/>
              <a:defRPr sz="1500">
                <a:solidFill>
                  <a:srgbClr val="FFFFFF"/>
                </a:solidFill>
                <a:latin typeface="Montserrat"/>
                <a:ea typeface="Montserrat"/>
                <a:cs typeface="Montserrat"/>
                <a:sym typeface="Montserrat"/>
              </a:defRPr>
            </a:lvl5pPr>
            <a:lvl6pPr lvl="5" rtl="0" algn="ctr">
              <a:lnSpc>
                <a:spcPct val="100000"/>
              </a:lnSpc>
              <a:spcBef>
                <a:spcPts val="0"/>
              </a:spcBef>
              <a:spcAft>
                <a:spcPts val="0"/>
              </a:spcAft>
              <a:buNone/>
              <a:defRPr sz="1500">
                <a:solidFill>
                  <a:srgbClr val="FFFFFF"/>
                </a:solidFill>
                <a:latin typeface="Montserrat"/>
                <a:ea typeface="Montserrat"/>
                <a:cs typeface="Montserrat"/>
                <a:sym typeface="Montserrat"/>
              </a:defRPr>
            </a:lvl6pPr>
            <a:lvl7pPr lvl="6" rtl="0" algn="ctr">
              <a:lnSpc>
                <a:spcPct val="100000"/>
              </a:lnSpc>
              <a:spcBef>
                <a:spcPts val="0"/>
              </a:spcBef>
              <a:spcAft>
                <a:spcPts val="0"/>
              </a:spcAft>
              <a:buNone/>
              <a:defRPr sz="1500">
                <a:solidFill>
                  <a:srgbClr val="FFFFFF"/>
                </a:solidFill>
                <a:latin typeface="Montserrat"/>
                <a:ea typeface="Montserrat"/>
                <a:cs typeface="Montserrat"/>
                <a:sym typeface="Montserrat"/>
              </a:defRPr>
            </a:lvl7pPr>
            <a:lvl8pPr lvl="7" rtl="0" algn="ctr">
              <a:lnSpc>
                <a:spcPct val="100000"/>
              </a:lnSpc>
              <a:spcBef>
                <a:spcPts val="0"/>
              </a:spcBef>
              <a:spcAft>
                <a:spcPts val="0"/>
              </a:spcAft>
              <a:buNone/>
              <a:defRPr sz="1500">
                <a:solidFill>
                  <a:srgbClr val="FFFFFF"/>
                </a:solidFill>
                <a:latin typeface="Montserrat"/>
                <a:ea typeface="Montserrat"/>
                <a:cs typeface="Montserrat"/>
                <a:sym typeface="Montserrat"/>
              </a:defRPr>
            </a:lvl8pPr>
            <a:lvl9pPr lvl="8" rtl="0" algn="ctr">
              <a:lnSpc>
                <a:spcPct val="100000"/>
              </a:lnSpc>
              <a:spcBef>
                <a:spcPts val="0"/>
              </a:spcBef>
              <a:spcAft>
                <a:spcPts val="0"/>
              </a:spcAft>
              <a:buNone/>
              <a:defRPr sz="1500">
                <a:solidFill>
                  <a:srgbClr val="FFFFFF"/>
                </a:solidFill>
                <a:latin typeface="Montserrat"/>
                <a:ea typeface="Montserrat"/>
                <a:cs typeface="Montserrat"/>
                <a:sym typeface="Montserrat"/>
              </a:defRPr>
            </a:lvl9pPr>
          </a:lstStyle>
          <a:p/>
        </p:txBody>
      </p:sp>
      <p:sp>
        <p:nvSpPr>
          <p:cNvPr id="77" name="Google Shape;77;p19"/>
          <p:cNvSpPr txBox="1"/>
          <p:nvPr>
            <p:ph idx="5" type="subTitle"/>
          </p:nvPr>
        </p:nvSpPr>
        <p:spPr>
          <a:xfrm>
            <a:off x="5957925" y="3322750"/>
            <a:ext cx="2469900" cy="1282200"/>
          </a:xfrm>
          <a:prstGeom prst="rect">
            <a:avLst/>
          </a:prstGeom>
          <a:noFill/>
        </p:spPr>
        <p:txBody>
          <a:bodyPr anchorCtr="0" anchor="t" bIns="91425" lIns="91425" spcFirstLastPara="1" rIns="91425" wrap="square" tIns="91425">
            <a:noAutofit/>
          </a:bodyPr>
          <a:lstStyle>
            <a:lvl1pPr lvl="0" rtl="0" algn="ctr">
              <a:spcBef>
                <a:spcPts val="0"/>
              </a:spcBef>
              <a:spcAft>
                <a:spcPts val="0"/>
              </a:spcAft>
              <a:buNone/>
              <a:defRPr sz="1300"/>
            </a:lvl1pPr>
            <a:lvl2pPr lvl="1" rtl="0" algn="ctr">
              <a:spcBef>
                <a:spcPts val="0"/>
              </a:spcBef>
              <a:spcAft>
                <a:spcPts val="0"/>
              </a:spcAft>
              <a:buNone/>
              <a:defRPr sz="1300"/>
            </a:lvl2pPr>
            <a:lvl3pPr lvl="2" rtl="0" algn="ctr">
              <a:spcBef>
                <a:spcPts val="0"/>
              </a:spcBef>
              <a:spcAft>
                <a:spcPts val="0"/>
              </a:spcAft>
              <a:buNone/>
              <a:defRPr sz="1300"/>
            </a:lvl3pPr>
            <a:lvl4pPr lvl="3" rtl="0" algn="ctr">
              <a:spcBef>
                <a:spcPts val="0"/>
              </a:spcBef>
              <a:spcAft>
                <a:spcPts val="0"/>
              </a:spcAft>
              <a:buNone/>
              <a:defRPr sz="1300"/>
            </a:lvl4pPr>
            <a:lvl5pPr lvl="4" rtl="0" algn="ctr">
              <a:spcBef>
                <a:spcPts val="0"/>
              </a:spcBef>
              <a:spcAft>
                <a:spcPts val="0"/>
              </a:spcAft>
              <a:buNone/>
              <a:defRPr sz="1300"/>
            </a:lvl5pPr>
            <a:lvl6pPr lvl="5" rtl="0" algn="ctr">
              <a:spcBef>
                <a:spcPts val="0"/>
              </a:spcBef>
              <a:spcAft>
                <a:spcPts val="0"/>
              </a:spcAft>
              <a:buNone/>
              <a:defRPr sz="1300"/>
            </a:lvl6pPr>
            <a:lvl7pPr lvl="6" rtl="0" algn="ctr">
              <a:spcBef>
                <a:spcPts val="0"/>
              </a:spcBef>
              <a:spcAft>
                <a:spcPts val="0"/>
              </a:spcAft>
              <a:buNone/>
              <a:defRPr sz="1300"/>
            </a:lvl7pPr>
            <a:lvl8pPr lvl="7" rtl="0" algn="ctr">
              <a:spcBef>
                <a:spcPts val="0"/>
              </a:spcBef>
              <a:spcAft>
                <a:spcPts val="0"/>
              </a:spcAft>
              <a:buNone/>
              <a:defRPr sz="1300"/>
            </a:lvl8pPr>
            <a:lvl9pPr lvl="8" rtl="0" algn="ctr">
              <a:spcBef>
                <a:spcPts val="0"/>
              </a:spcBef>
              <a:spcAft>
                <a:spcPts val="0"/>
              </a:spcAft>
              <a:buNone/>
              <a:defRPr sz="1300"/>
            </a:lvl9pPr>
          </a:lstStyle>
          <a:p/>
        </p:txBody>
      </p:sp>
      <p:sp>
        <p:nvSpPr>
          <p:cNvPr id="78" name="Google Shape;78;p19"/>
          <p:cNvSpPr txBox="1"/>
          <p:nvPr>
            <p:ph idx="6" type="subTitle"/>
          </p:nvPr>
        </p:nvSpPr>
        <p:spPr>
          <a:xfrm>
            <a:off x="5957925" y="3015588"/>
            <a:ext cx="2469900" cy="393000"/>
          </a:xfrm>
          <a:prstGeom prst="rect">
            <a:avLst/>
          </a:prstGeom>
          <a:noFill/>
        </p:spPr>
        <p:txBody>
          <a:bodyPr anchorCtr="0" anchor="b" bIns="91425" lIns="91425" spcFirstLastPara="1" rIns="91425" wrap="square" tIns="91425">
            <a:noAutofit/>
          </a:bodyPr>
          <a:lstStyle>
            <a:lvl1pPr lvl="0" rtl="0" algn="ctr">
              <a:lnSpc>
                <a:spcPct val="100000"/>
              </a:lnSpc>
              <a:spcBef>
                <a:spcPts val="0"/>
              </a:spcBef>
              <a:spcAft>
                <a:spcPts val="0"/>
              </a:spcAft>
              <a:buNone/>
              <a:defRPr sz="1500">
                <a:solidFill>
                  <a:srgbClr val="FFFFFF"/>
                </a:solidFill>
                <a:latin typeface="Montserrat"/>
                <a:ea typeface="Montserrat"/>
                <a:cs typeface="Montserrat"/>
                <a:sym typeface="Montserrat"/>
              </a:defRPr>
            </a:lvl1pPr>
            <a:lvl2pPr lvl="1" rtl="0" algn="ctr">
              <a:lnSpc>
                <a:spcPct val="100000"/>
              </a:lnSpc>
              <a:spcBef>
                <a:spcPts val="0"/>
              </a:spcBef>
              <a:spcAft>
                <a:spcPts val="0"/>
              </a:spcAft>
              <a:buNone/>
              <a:defRPr sz="1500">
                <a:solidFill>
                  <a:srgbClr val="FFFFFF"/>
                </a:solidFill>
                <a:latin typeface="Montserrat"/>
                <a:ea typeface="Montserrat"/>
                <a:cs typeface="Montserrat"/>
                <a:sym typeface="Montserrat"/>
              </a:defRPr>
            </a:lvl2pPr>
            <a:lvl3pPr lvl="2" rtl="0" algn="ctr">
              <a:lnSpc>
                <a:spcPct val="100000"/>
              </a:lnSpc>
              <a:spcBef>
                <a:spcPts val="0"/>
              </a:spcBef>
              <a:spcAft>
                <a:spcPts val="0"/>
              </a:spcAft>
              <a:buNone/>
              <a:defRPr sz="1500">
                <a:solidFill>
                  <a:srgbClr val="FFFFFF"/>
                </a:solidFill>
                <a:latin typeface="Montserrat"/>
                <a:ea typeface="Montserrat"/>
                <a:cs typeface="Montserrat"/>
                <a:sym typeface="Montserrat"/>
              </a:defRPr>
            </a:lvl3pPr>
            <a:lvl4pPr lvl="3" rtl="0" algn="ctr">
              <a:lnSpc>
                <a:spcPct val="100000"/>
              </a:lnSpc>
              <a:spcBef>
                <a:spcPts val="0"/>
              </a:spcBef>
              <a:spcAft>
                <a:spcPts val="0"/>
              </a:spcAft>
              <a:buNone/>
              <a:defRPr sz="1500">
                <a:solidFill>
                  <a:srgbClr val="FFFFFF"/>
                </a:solidFill>
                <a:latin typeface="Montserrat"/>
                <a:ea typeface="Montserrat"/>
                <a:cs typeface="Montserrat"/>
                <a:sym typeface="Montserrat"/>
              </a:defRPr>
            </a:lvl4pPr>
            <a:lvl5pPr lvl="4" rtl="0" algn="ctr">
              <a:lnSpc>
                <a:spcPct val="100000"/>
              </a:lnSpc>
              <a:spcBef>
                <a:spcPts val="0"/>
              </a:spcBef>
              <a:spcAft>
                <a:spcPts val="0"/>
              </a:spcAft>
              <a:buNone/>
              <a:defRPr sz="1500">
                <a:solidFill>
                  <a:srgbClr val="FFFFFF"/>
                </a:solidFill>
                <a:latin typeface="Montserrat"/>
                <a:ea typeface="Montserrat"/>
                <a:cs typeface="Montserrat"/>
                <a:sym typeface="Montserrat"/>
              </a:defRPr>
            </a:lvl5pPr>
            <a:lvl6pPr lvl="5" rtl="0" algn="ctr">
              <a:lnSpc>
                <a:spcPct val="100000"/>
              </a:lnSpc>
              <a:spcBef>
                <a:spcPts val="0"/>
              </a:spcBef>
              <a:spcAft>
                <a:spcPts val="0"/>
              </a:spcAft>
              <a:buNone/>
              <a:defRPr sz="1500">
                <a:solidFill>
                  <a:srgbClr val="FFFFFF"/>
                </a:solidFill>
                <a:latin typeface="Montserrat"/>
                <a:ea typeface="Montserrat"/>
                <a:cs typeface="Montserrat"/>
                <a:sym typeface="Montserrat"/>
              </a:defRPr>
            </a:lvl6pPr>
            <a:lvl7pPr lvl="6" rtl="0" algn="ctr">
              <a:lnSpc>
                <a:spcPct val="100000"/>
              </a:lnSpc>
              <a:spcBef>
                <a:spcPts val="0"/>
              </a:spcBef>
              <a:spcAft>
                <a:spcPts val="0"/>
              </a:spcAft>
              <a:buNone/>
              <a:defRPr sz="1500">
                <a:solidFill>
                  <a:srgbClr val="FFFFFF"/>
                </a:solidFill>
                <a:latin typeface="Montserrat"/>
                <a:ea typeface="Montserrat"/>
                <a:cs typeface="Montserrat"/>
                <a:sym typeface="Montserrat"/>
              </a:defRPr>
            </a:lvl7pPr>
            <a:lvl8pPr lvl="7" rtl="0" algn="ctr">
              <a:lnSpc>
                <a:spcPct val="100000"/>
              </a:lnSpc>
              <a:spcBef>
                <a:spcPts val="0"/>
              </a:spcBef>
              <a:spcAft>
                <a:spcPts val="0"/>
              </a:spcAft>
              <a:buNone/>
              <a:defRPr sz="1500">
                <a:solidFill>
                  <a:srgbClr val="FFFFFF"/>
                </a:solidFill>
                <a:latin typeface="Montserrat"/>
                <a:ea typeface="Montserrat"/>
                <a:cs typeface="Montserrat"/>
                <a:sym typeface="Montserrat"/>
              </a:defRPr>
            </a:lvl8pPr>
            <a:lvl9pPr lvl="8" rtl="0" algn="ctr">
              <a:lnSpc>
                <a:spcPct val="100000"/>
              </a:lnSpc>
              <a:spcBef>
                <a:spcPts val="0"/>
              </a:spcBef>
              <a:spcAft>
                <a:spcPts val="0"/>
              </a:spcAft>
              <a:buNone/>
              <a:defRPr sz="1500">
                <a:solidFill>
                  <a:srgbClr val="FFFFFF"/>
                </a:solidFill>
                <a:latin typeface="Montserrat"/>
                <a:ea typeface="Montserrat"/>
                <a:cs typeface="Montserrat"/>
                <a:sym typeface="Montserrat"/>
              </a:defRPr>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ree columns 3">
  <p:cSld name="CUSTOM_3_1">
    <p:bg>
      <p:bgPr>
        <a:solidFill>
          <a:srgbClr val="FFCE63"/>
        </a:solidFill>
      </p:bgPr>
    </p:bg>
    <p:spTree>
      <p:nvGrpSpPr>
        <p:cNvPr id="79" name="Shape 79"/>
        <p:cNvGrpSpPr/>
        <p:nvPr/>
      </p:nvGrpSpPr>
      <p:grpSpPr>
        <a:xfrm>
          <a:off x="0" y="0"/>
          <a:ext cx="0" cy="0"/>
          <a:chOff x="0" y="0"/>
          <a:chExt cx="0" cy="0"/>
        </a:xfrm>
      </p:grpSpPr>
      <p:sp>
        <p:nvSpPr>
          <p:cNvPr id="80" name="Google Shape;80;p20"/>
          <p:cNvSpPr txBox="1"/>
          <p:nvPr>
            <p:ph type="title"/>
          </p:nvPr>
        </p:nvSpPr>
        <p:spPr>
          <a:xfrm>
            <a:off x="716175" y="538550"/>
            <a:ext cx="7711500" cy="502800"/>
          </a:xfrm>
          <a:prstGeom prst="rect">
            <a:avLst/>
          </a:prstGeom>
        </p:spPr>
        <p:txBody>
          <a:bodyPr anchorCtr="0" anchor="ctr" bIns="91425" lIns="91425" spcFirstLastPara="1" rIns="91425" wrap="square" tIns="91425">
            <a:noAutofit/>
          </a:bodyPr>
          <a:lstStyle>
            <a:lvl1pPr lvl="0" rtl="0" algn="ctr">
              <a:spcBef>
                <a:spcPts val="0"/>
              </a:spcBef>
              <a:spcAft>
                <a:spcPts val="0"/>
              </a:spcAft>
              <a:buNone/>
              <a:defRPr sz="2200"/>
            </a:lvl1pPr>
            <a:lvl2pPr lvl="1" rtl="0" algn="ctr">
              <a:spcBef>
                <a:spcPts val="0"/>
              </a:spcBef>
              <a:spcAft>
                <a:spcPts val="0"/>
              </a:spcAft>
              <a:buNone/>
              <a:defRPr sz="2200"/>
            </a:lvl2pPr>
            <a:lvl3pPr lvl="2" rtl="0" algn="ctr">
              <a:spcBef>
                <a:spcPts val="0"/>
              </a:spcBef>
              <a:spcAft>
                <a:spcPts val="0"/>
              </a:spcAft>
              <a:buNone/>
              <a:defRPr sz="2200"/>
            </a:lvl3pPr>
            <a:lvl4pPr lvl="3" rtl="0" algn="ctr">
              <a:spcBef>
                <a:spcPts val="0"/>
              </a:spcBef>
              <a:spcAft>
                <a:spcPts val="0"/>
              </a:spcAft>
              <a:buNone/>
              <a:defRPr sz="2200"/>
            </a:lvl4pPr>
            <a:lvl5pPr lvl="4" rtl="0" algn="ctr">
              <a:spcBef>
                <a:spcPts val="0"/>
              </a:spcBef>
              <a:spcAft>
                <a:spcPts val="0"/>
              </a:spcAft>
              <a:buNone/>
              <a:defRPr sz="2200"/>
            </a:lvl5pPr>
            <a:lvl6pPr lvl="5" rtl="0" algn="ctr">
              <a:spcBef>
                <a:spcPts val="0"/>
              </a:spcBef>
              <a:spcAft>
                <a:spcPts val="0"/>
              </a:spcAft>
              <a:buNone/>
              <a:defRPr sz="2200"/>
            </a:lvl6pPr>
            <a:lvl7pPr lvl="6" rtl="0" algn="ctr">
              <a:spcBef>
                <a:spcPts val="0"/>
              </a:spcBef>
              <a:spcAft>
                <a:spcPts val="0"/>
              </a:spcAft>
              <a:buNone/>
              <a:defRPr sz="2200"/>
            </a:lvl7pPr>
            <a:lvl8pPr lvl="7" rtl="0" algn="ctr">
              <a:spcBef>
                <a:spcPts val="0"/>
              </a:spcBef>
              <a:spcAft>
                <a:spcPts val="0"/>
              </a:spcAft>
              <a:buNone/>
              <a:defRPr sz="2200"/>
            </a:lvl8pPr>
            <a:lvl9pPr lvl="8" rtl="0" algn="ctr">
              <a:spcBef>
                <a:spcPts val="0"/>
              </a:spcBef>
              <a:spcAft>
                <a:spcPts val="0"/>
              </a:spcAft>
              <a:buNone/>
              <a:defRPr sz="2200"/>
            </a:lvl9pPr>
          </a:lstStyle>
          <a:p/>
        </p:txBody>
      </p:sp>
      <p:sp>
        <p:nvSpPr>
          <p:cNvPr id="81" name="Google Shape;81;p20"/>
          <p:cNvSpPr txBox="1"/>
          <p:nvPr>
            <p:ph idx="1" type="subTitle"/>
          </p:nvPr>
        </p:nvSpPr>
        <p:spPr>
          <a:xfrm>
            <a:off x="2528325" y="1580750"/>
            <a:ext cx="2469900" cy="551700"/>
          </a:xfrm>
          <a:prstGeom prst="rect">
            <a:avLst/>
          </a:prstGeom>
          <a:noFill/>
        </p:spPr>
        <p:txBody>
          <a:bodyPr anchorCtr="0" anchor="t" bIns="91425" lIns="91425" spcFirstLastPara="1" rIns="91425" wrap="square" tIns="91425">
            <a:noAutofit/>
          </a:bodyPr>
          <a:lstStyle>
            <a:lvl1pPr lvl="0" rtl="0">
              <a:spcBef>
                <a:spcPts val="0"/>
              </a:spcBef>
              <a:spcAft>
                <a:spcPts val="0"/>
              </a:spcAft>
              <a:buNone/>
              <a:defRPr sz="1300"/>
            </a:lvl1pPr>
            <a:lvl2pPr lvl="1" rtl="0">
              <a:spcBef>
                <a:spcPts val="0"/>
              </a:spcBef>
              <a:spcAft>
                <a:spcPts val="0"/>
              </a:spcAft>
              <a:buNone/>
              <a:defRPr sz="1300"/>
            </a:lvl2pPr>
            <a:lvl3pPr lvl="2" rtl="0">
              <a:spcBef>
                <a:spcPts val="1600"/>
              </a:spcBef>
              <a:spcAft>
                <a:spcPts val="0"/>
              </a:spcAft>
              <a:buNone/>
              <a:defRPr sz="1300"/>
            </a:lvl3pPr>
            <a:lvl4pPr lvl="3" rtl="0">
              <a:spcBef>
                <a:spcPts val="1600"/>
              </a:spcBef>
              <a:spcAft>
                <a:spcPts val="0"/>
              </a:spcAft>
              <a:buNone/>
              <a:defRPr sz="1300"/>
            </a:lvl4pPr>
            <a:lvl5pPr lvl="4" rtl="0">
              <a:spcBef>
                <a:spcPts val="1600"/>
              </a:spcBef>
              <a:spcAft>
                <a:spcPts val="0"/>
              </a:spcAft>
              <a:buNone/>
              <a:defRPr sz="1300"/>
            </a:lvl5pPr>
            <a:lvl6pPr lvl="5" rtl="0">
              <a:spcBef>
                <a:spcPts val="1600"/>
              </a:spcBef>
              <a:spcAft>
                <a:spcPts val="0"/>
              </a:spcAft>
              <a:buNone/>
              <a:defRPr sz="1300"/>
            </a:lvl6pPr>
            <a:lvl7pPr lvl="6" rtl="0">
              <a:spcBef>
                <a:spcPts val="1600"/>
              </a:spcBef>
              <a:spcAft>
                <a:spcPts val="0"/>
              </a:spcAft>
              <a:buNone/>
              <a:defRPr sz="1300"/>
            </a:lvl7pPr>
            <a:lvl8pPr lvl="7" rtl="0">
              <a:spcBef>
                <a:spcPts val="1600"/>
              </a:spcBef>
              <a:spcAft>
                <a:spcPts val="0"/>
              </a:spcAft>
              <a:buNone/>
              <a:defRPr sz="1300"/>
            </a:lvl8pPr>
            <a:lvl9pPr lvl="8" rtl="0">
              <a:spcBef>
                <a:spcPts val="1600"/>
              </a:spcBef>
              <a:spcAft>
                <a:spcPts val="1600"/>
              </a:spcAft>
              <a:buNone/>
              <a:defRPr sz="1300"/>
            </a:lvl9pPr>
          </a:lstStyle>
          <a:p/>
        </p:txBody>
      </p:sp>
      <p:sp>
        <p:nvSpPr>
          <p:cNvPr id="82" name="Google Shape;82;p20"/>
          <p:cNvSpPr txBox="1"/>
          <p:nvPr>
            <p:ph idx="2" type="subTitle"/>
          </p:nvPr>
        </p:nvSpPr>
        <p:spPr>
          <a:xfrm>
            <a:off x="2528325" y="1273588"/>
            <a:ext cx="2469900" cy="393000"/>
          </a:xfrm>
          <a:prstGeom prst="rect">
            <a:avLst/>
          </a:prstGeom>
          <a:noFill/>
        </p:spPr>
        <p:txBody>
          <a:bodyPr anchorCtr="0" anchor="b" bIns="91425" lIns="91425" spcFirstLastPara="1" rIns="91425" wrap="square" tIns="91425">
            <a:noAutofit/>
          </a:bodyPr>
          <a:lstStyle>
            <a:lvl1pPr lvl="0" rtl="0">
              <a:lnSpc>
                <a:spcPct val="100000"/>
              </a:lnSpc>
              <a:spcBef>
                <a:spcPts val="0"/>
              </a:spcBef>
              <a:spcAft>
                <a:spcPts val="0"/>
              </a:spcAft>
              <a:buNone/>
              <a:defRPr sz="1500">
                <a:solidFill>
                  <a:srgbClr val="FFFFFF"/>
                </a:solidFill>
                <a:latin typeface="Montserrat"/>
                <a:ea typeface="Montserrat"/>
                <a:cs typeface="Montserrat"/>
                <a:sym typeface="Montserrat"/>
              </a:defRPr>
            </a:lvl1pPr>
            <a:lvl2pPr lvl="1" rtl="0">
              <a:lnSpc>
                <a:spcPct val="100000"/>
              </a:lnSpc>
              <a:spcBef>
                <a:spcPts val="0"/>
              </a:spcBef>
              <a:spcAft>
                <a:spcPts val="0"/>
              </a:spcAft>
              <a:buNone/>
              <a:defRPr sz="1500">
                <a:solidFill>
                  <a:srgbClr val="FFFFFF"/>
                </a:solidFill>
                <a:latin typeface="Montserrat"/>
                <a:ea typeface="Montserrat"/>
                <a:cs typeface="Montserrat"/>
                <a:sym typeface="Montserrat"/>
              </a:defRPr>
            </a:lvl2pPr>
            <a:lvl3pPr lvl="2" rtl="0">
              <a:lnSpc>
                <a:spcPct val="100000"/>
              </a:lnSpc>
              <a:spcBef>
                <a:spcPts val="0"/>
              </a:spcBef>
              <a:spcAft>
                <a:spcPts val="0"/>
              </a:spcAft>
              <a:buNone/>
              <a:defRPr sz="1500">
                <a:solidFill>
                  <a:srgbClr val="FFFFFF"/>
                </a:solidFill>
                <a:latin typeface="Montserrat"/>
                <a:ea typeface="Montserrat"/>
                <a:cs typeface="Montserrat"/>
                <a:sym typeface="Montserrat"/>
              </a:defRPr>
            </a:lvl3pPr>
            <a:lvl4pPr lvl="3" rtl="0">
              <a:lnSpc>
                <a:spcPct val="100000"/>
              </a:lnSpc>
              <a:spcBef>
                <a:spcPts val="0"/>
              </a:spcBef>
              <a:spcAft>
                <a:spcPts val="0"/>
              </a:spcAft>
              <a:buNone/>
              <a:defRPr sz="1500">
                <a:solidFill>
                  <a:srgbClr val="FFFFFF"/>
                </a:solidFill>
                <a:latin typeface="Montserrat"/>
                <a:ea typeface="Montserrat"/>
                <a:cs typeface="Montserrat"/>
                <a:sym typeface="Montserrat"/>
              </a:defRPr>
            </a:lvl4pPr>
            <a:lvl5pPr lvl="4" rtl="0">
              <a:lnSpc>
                <a:spcPct val="100000"/>
              </a:lnSpc>
              <a:spcBef>
                <a:spcPts val="0"/>
              </a:spcBef>
              <a:spcAft>
                <a:spcPts val="0"/>
              </a:spcAft>
              <a:buNone/>
              <a:defRPr sz="1500">
                <a:solidFill>
                  <a:srgbClr val="FFFFFF"/>
                </a:solidFill>
                <a:latin typeface="Montserrat"/>
                <a:ea typeface="Montserrat"/>
                <a:cs typeface="Montserrat"/>
                <a:sym typeface="Montserrat"/>
              </a:defRPr>
            </a:lvl5pPr>
            <a:lvl6pPr lvl="5" rtl="0">
              <a:lnSpc>
                <a:spcPct val="100000"/>
              </a:lnSpc>
              <a:spcBef>
                <a:spcPts val="0"/>
              </a:spcBef>
              <a:spcAft>
                <a:spcPts val="0"/>
              </a:spcAft>
              <a:buNone/>
              <a:defRPr sz="1500">
                <a:solidFill>
                  <a:srgbClr val="FFFFFF"/>
                </a:solidFill>
                <a:latin typeface="Montserrat"/>
                <a:ea typeface="Montserrat"/>
                <a:cs typeface="Montserrat"/>
                <a:sym typeface="Montserrat"/>
              </a:defRPr>
            </a:lvl6pPr>
            <a:lvl7pPr lvl="6" rtl="0">
              <a:lnSpc>
                <a:spcPct val="100000"/>
              </a:lnSpc>
              <a:spcBef>
                <a:spcPts val="0"/>
              </a:spcBef>
              <a:spcAft>
                <a:spcPts val="0"/>
              </a:spcAft>
              <a:buNone/>
              <a:defRPr sz="1500">
                <a:solidFill>
                  <a:srgbClr val="FFFFFF"/>
                </a:solidFill>
                <a:latin typeface="Montserrat"/>
                <a:ea typeface="Montserrat"/>
                <a:cs typeface="Montserrat"/>
                <a:sym typeface="Montserrat"/>
              </a:defRPr>
            </a:lvl7pPr>
            <a:lvl8pPr lvl="7" rtl="0">
              <a:lnSpc>
                <a:spcPct val="100000"/>
              </a:lnSpc>
              <a:spcBef>
                <a:spcPts val="0"/>
              </a:spcBef>
              <a:spcAft>
                <a:spcPts val="0"/>
              </a:spcAft>
              <a:buNone/>
              <a:defRPr sz="1500">
                <a:solidFill>
                  <a:srgbClr val="FFFFFF"/>
                </a:solidFill>
                <a:latin typeface="Montserrat"/>
                <a:ea typeface="Montserrat"/>
                <a:cs typeface="Montserrat"/>
                <a:sym typeface="Montserrat"/>
              </a:defRPr>
            </a:lvl8pPr>
            <a:lvl9pPr lvl="8" rtl="0">
              <a:lnSpc>
                <a:spcPct val="100000"/>
              </a:lnSpc>
              <a:spcBef>
                <a:spcPts val="0"/>
              </a:spcBef>
              <a:spcAft>
                <a:spcPts val="0"/>
              </a:spcAft>
              <a:buNone/>
              <a:defRPr sz="1500">
                <a:solidFill>
                  <a:srgbClr val="FFFFFF"/>
                </a:solidFill>
                <a:latin typeface="Montserrat"/>
                <a:ea typeface="Montserrat"/>
                <a:cs typeface="Montserrat"/>
                <a:sym typeface="Montserrat"/>
              </a:defRPr>
            </a:lvl9pPr>
          </a:lstStyle>
          <a:p/>
        </p:txBody>
      </p:sp>
      <p:sp>
        <p:nvSpPr>
          <p:cNvPr id="83" name="Google Shape;83;p20"/>
          <p:cNvSpPr txBox="1"/>
          <p:nvPr>
            <p:ph idx="3" type="subTitle"/>
          </p:nvPr>
        </p:nvSpPr>
        <p:spPr>
          <a:xfrm>
            <a:off x="4145625" y="2620025"/>
            <a:ext cx="2469900" cy="551700"/>
          </a:xfrm>
          <a:prstGeom prst="rect">
            <a:avLst/>
          </a:prstGeom>
          <a:noFill/>
        </p:spPr>
        <p:txBody>
          <a:bodyPr anchorCtr="0" anchor="t" bIns="91425" lIns="91425" spcFirstLastPara="1" rIns="91425" wrap="square" tIns="91425">
            <a:noAutofit/>
          </a:bodyPr>
          <a:lstStyle>
            <a:lvl1pPr lvl="0" rtl="0" algn="r">
              <a:spcBef>
                <a:spcPts val="0"/>
              </a:spcBef>
              <a:spcAft>
                <a:spcPts val="0"/>
              </a:spcAft>
              <a:buNone/>
              <a:defRPr sz="1300"/>
            </a:lvl1pPr>
            <a:lvl2pPr lvl="1" rtl="0" algn="r">
              <a:spcBef>
                <a:spcPts val="0"/>
              </a:spcBef>
              <a:spcAft>
                <a:spcPts val="0"/>
              </a:spcAft>
              <a:buNone/>
              <a:defRPr sz="1300"/>
            </a:lvl2pPr>
            <a:lvl3pPr lvl="2" rtl="0" algn="r">
              <a:spcBef>
                <a:spcPts val="0"/>
              </a:spcBef>
              <a:spcAft>
                <a:spcPts val="0"/>
              </a:spcAft>
              <a:buNone/>
              <a:defRPr sz="1300"/>
            </a:lvl3pPr>
            <a:lvl4pPr lvl="3" rtl="0" algn="r">
              <a:spcBef>
                <a:spcPts val="0"/>
              </a:spcBef>
              <a:spcAft>
                <a:spcPts val="0"/>
              </a:spcAft>
              <a:buNone/>
              <a:defRPr sz="1300"/>
            </a:lvl4pPr>
            <a:lvl5pPr lvl="4" rtl="0" algn="r">
              <a:spcBef>
                <a:spcPts val="0"/>
              </a:spcBef>
              <a:spcAft>
                <a:spcPts val="0"/>
              </a:spcAft>
              <a:buNone/>
              <a:defRPr sz="1300"/>
            </a:lvl5pPr>
            <a:lvl6pPr lvl="5" rtl="0" algn="r">
              <a:spcBef>
                <a:spcPts val="0"/>
              </a:spcBef>
              <a:spcAft>
                <a:spcPts val="0"/>
              </a:spcAft>
              <a:buNone/>
              <a:defRPr sz="1300"/>
            </a:lvl6pPr>
            <a:lvl7pPr lvl="6" rtl="0" algn="r">
              <a:spcBef>
                <a:spcPts val="0"/>
              </a:spcBef>
              <a:spcAft>
                <a:spcPts val="0"/>
              </a:spcAft>
              <a:buNone/>
              <a:defRPr sz="1300"/>
            </a:lvl7pPr>
            <a:lvl8pPr lvl="7" rtl="0" algn="r">
              <a:spcBef>
                <a:spcPts val="0"/>
              </a:spcBef>
              <a:spcAft>
                <a:spcPts val="0"/>
              </a:spcAft>
              <a:buNone/>
              <a:defRPr sz="1300"/>
            </a:lvl8pPr>
            <a:lvl9pPr lvl="8" rtl="0" algn="r">
              <a:spcBef>
                <a:spcPts val="0"/>
              </a:spcBef>
              <a:spcAft>
                <a:spcPts val="0"/>
              </a:spcAft>
              <a:buNone/>
              <a:defRPr sz="1300"/>
            </a:lvl9pPr>
          </a:lstStyle>
          <a:p/>
        </p:txBody>
      </p:sp>
      <p:sp>
        <p:nvSpPr>
          <p:cNvPr id="84" name="Google Shape;84;p20"/>
          <p:cNvSpPr txBox="1"/>
          <p:nvPr>
            <p:ph idx="4" type="subTitle"/>
          </p:nvPr>
        </p:nvSpPr>
        <p:spPr>
          <a:xfrm>
            <a:off x="4145625" y="2312863"/>
            <a:ext cx="2469900" cy="393000"/>
          </a:xfrm>
          <a:prstGeom prst="rect">
            <a:avLst/>
          </a:prstGeom>
          <a:noFill/>
        </p:spPr>
        <p:txBody>
          <a:bodyPr anchorCtr="0" anchor="b" bIns="91425" lIns="91425" spcFirstLastPara="1" rIns="91425" wrap="square" tIns="91425">
            <a:noAutofit/>
          </a:bodyPr>
          <a:lstStyle>
            <a:lvl1pPr lvl="0" rtl="0" algn="r">
              <a:lnSpc>
                <a:spcPct val="100000"/>
              </a:lnSpc>
              <a:spcBef>
                <a:spcPts val="0"/>
              </a:spcBef>
              <a:spcAft>
                <a:spcPts val="0"/>
              </a:spcAft>
              <a:buNone/>
              <a:defRPr sz="1500">
                <a:solidFill>
                  <a:srgbClr val="FFFFFF"/>
                </a:solidFill>
                <a:latin typeface="Montserrat"/>
                <a:ea typeface="Montserrat"/>
                <a:cs typeface="Montserrat"/>
                <a:sym typeface="Montserrat"/>
              </a:defRPr>
            </a:lvl1pPr>
            <a:lvl2pPr lvl="1" rtl="0" algn="r">
              <a:lnSpc>
                <a:spcPct val="100000"/>
              </a:lnSpc>
              <a:spcBef>
                <a:spcPts val="0"/>
              </a:spcBef>
              <a:spcAft>
                <a:spcPts val="0"/>
              </a:spcAft>
              <a:buNone/>
              <a:defRPr sz="1500">
                <a:solidFill>
                  <a:srgbClr val="FFFFFF"/>
                </a:solidFill>
                <a:latin typeface="Montserrat"/>
                <a:ea typeface="Montserrat"/>
                <a:cs typeface="Montserrat"/>
                <a:sym typeface="Montserrat"/>
              </a:defRPr>
            </a:lvl2pPr>
            <a:lvl3pPr lvl="2" rtl="0" algn="r">
              <a:lnSpc>
                <a:spcPct val="100000"/>
              </a:lnSpc>
              <a:spcBef>
                <a:spcPts val="0"/>
              </a:spcBef>
              <a:spcAft>
                <a:spcPts val="0"/>
              </a:spcAft>
              <a:buNone/>
              <a:defRPr sz="1500">
                <a:solidFill>
                  <a:srgbClr val="FFFFFF"/>
                </a:solidFill>
                <a:latin typeface="Montserrat"/>
                <a:ea typeface="Montserrat"/>
                <a:cs typeface="Montserrat"/>
                <a:sym typeface="Montserrat"/>
              </a:defRPr>
            </a:lvl3pPr>
            <a:lvl4pPr lvl="3" rtl="0" algn="r">
              <a:lnSpc>
                <a:spcPct val="100000"/>
              </a:lnSpc>
              <a:spcBef>
                <a:spcPts val="0"/>
              </a:spcBef>
              <a:spcAft>
                <a:spcPts val="0"/>
              </a:spcAft>
              <a:buNone/>
              <a:defRPr sz="1500">
                <a:solidFill>
                  <a:srgbClr val="FFFFFF"/>
                </a:solidFill>
                <a:latin typeface="Montserrat"/>
                <a:ea typeface="Montserrat"/>
                <a:cs typeface="Montserrat"/>
                <a:sym typeface="Montserrat"/>
              </a:defRPr>
            </a:lvl4pPr>
            <a:lvl5pPr lvl="4" rtl="0" algn="r">
              <a:lnSpc>
                <a:spcPct val="100000"/>
              </a:lnSpc>
              <a:spcBef>
                <a:spcPts val="0"/>
              </a:spcBef>
              <a:spcAft>
                <a:spcPts val="0"/>
              </a:spcAft>
              <a:buNone/>
              <a:defRPr sz="1500">
                <a:solidFill>
                  <a:srgbClr val="FFFFFF"/>
                </a:solidFill>
                <a:latin typeface="Montserrat"/>
                <a:ea typeface="Montserrat"/>
                <a:cs typeface="Montserrat"/>
                <a:sym typeface="Montserrat"/>
              </a:defRPr>
            </a:lvl5pPr>
            <a:lvl6pPr lvl="5" rtl="0" algn="r">
              <a:lnSpc>
                <a:spcPct val="100000"/>
              </a:lnSpc>
              <a:spcBef>
                <a:spcPts val="0"/>
              </a:spcBef>
              <a:spcAft>
                <a:spcPts val="0"/>
              </a:spcAft>
              <a:buNone/>
              <a:defRPr sz="1500">
                <a:solidFill>
                  <a:srgbClr val="FFFFFF"/>
                </a:solidFill>
                <a:latin typeface="Montserrat"/>
                <a:ea typeface="Montserrat"/>
                <a:cs typeface="Montserrat"/>
                <a:sym typeface="Montserrat"/>
              </a:defRPr>
            </a:lvl6pPr>
            <a:lvl7pPr lvl="6" rtl="0" algn="r">
              <a:lnSpc>
                <a:spcPct val="100000"/>
              </a:lnSpc>
              <a:spcBef>
                <a:spcPts val="0"/>
              </a:spcBef>
              <a:spcAft>
                <a:spcPts val="0"/>
              </a:spcAft>
              <a:buNone/>
              <a:defRPr sz="1500">
                <a:solidFill>
                  <a:srgbClr val="FFFFFF"/>
                </a:solidFill>
                <a:latin typeface="Montserrat"/>
                <a:ea typeface="Montserrat"/>
                <a:cs typeface="Montserrat"/>
                <a:sym typeface="Montserrat"/>
              </a:defRPr>
            </a:lvl7pPr>
            <a:lvl8pPr lvl="7" rtl="0" algn="r">
              <a:lnSpc>
                <a:spcPct val="100000"/>
              </a:lnSpc>
              <a:spcBef>
                <a:spcPts val="0"/>
              </a:spcBef>
              <a:spcAft>
                <a:spcPts val="0"/>
              </a:spcAft>
              <a:buNone/>
              <a:defRPr sz="1500">
                <a:solidFill>
                  <a:srgbClr val="FFFFFF"/>
                </a:solidFill>
                <a:latin typeface="Montserrat"/>
                <a:ea typeface="Montserrat"/>
                <a:cs typeface="Montserrat"/>
                <a:sym typeface="Montserrat"/>
              </a:defRPr>
            </a:lvl8pPr>
            <a:lvl9pPr lvl="8" rtl="0" algn="r">
              <a:lnSpc>
                <a:spcPct val="100000"/>
              </a:lnSpc>
              <a:spcBef>
                <a:spcPts val="0"/>
              </a:spcBef>
              <a:spcAft>
                <a:spcPts val="0"/>
              </a:spcAft>
              <a:buNone/>
              <a:defRPr sz="1500">
                <a:solidFill>
                  <a:srgbClr val="FFFFFF"/>
                </a:solidFill>
                <a:latin typeface="Montserrat"/>
                <a:ea typeface="Montserrat"/>
                <a:cs typeface="Montserrat"/>
                <a:sym typeface="Montserrat"/>
              </a:defRPr>
            </a:lvl9pPr>
          </a:lstStyle>
          <a:p/>
        </p:txBody>
      </p:sp>
      <p:sp>
        <p:nvSpPr>
          <p:cNvPr id="85" name="Google Shape;85;p20"/>
          <p:cNvSpPr txBox="1"/>
          <p:nvPr>
            <p:ph idx="5" type="subTitle"/>
          </p:nvPr>
        </p:nvSpPr>
        <p:spPr>
          <a:xfrm>
            <a:off x="2528325" y="3659300"/>
            <a:ext cx="2469900" cy="551700"/>
          </a:xfrm>
          <a:prstGeom prst="rect">
            <a:avLst/>
          </a:prstGeom>
          <a:noFill/>
        </p:spPr>
        <p:txBody>
          <a:bodyPr anchorCtr="0" anchor="t" bIns="91425" lIns="91425" spcFirstLastPara="1" rIns="91425" wrap="square" tIns="91425">
            <a:noAutofit/>
          </a:bodyPr>
          <a:lstStyle>
            <a:lvl1pPr lvl="0" rtl="0">
              <a:spcBef>
                <a:spcPts val="0"/>
              </a:spcBef>
              <a:spcAft>
                <a:spcPts val="0"/>
              </a:spcAft>
              <a:buNone/>
              <a:defRPr sz="1300"/>
            </a:lvl1pPr>
            <a:lvl2pPr lvl="1" rtl="0">
              <a:spcBef>
                <a:spcPts val="0"/>
              </a:spcBef>
              <a:spcAft>
                <a:spcPts val="0"/>
              </a:spcAft>
              <a:buNone/>
              <a:defRPr sz="1300"/>
            </a:lvl2pPr>
            <a:lvl3pPr lvl="2" rtl="0">
              <a:spcBef>
                <a:spcPts val="0"/>
              </a:spcBef>
              <a:spcAft>
                <a:spcPts val="0"/>
              </a:spcAft>
              <a:buNone/>
              <a:defRPr sz="1300"/>
            </a:lvl3pPr>
            <a:lvl4pPr lvl="3" rtl="0">
              <a:spcBef>
                <a:spcPts val="0"/>
              </a:spcBef>
              <a:spcAft>
                <a:spcPts val="0"/>
              </a:spcAft>
              <a:buNone/>
              <a:defRPr sz="1300"/>
            </a:lvl4pPr>
            <a:lvl5pPr lvl="4" rtl="0">
              <a:spcBef>
                <a:spcPts val="0"/>
              </a:spcBef>
              <a:spcAft>
                <a:spcPts val="0"/>
              </a:spcAft>
              <a:buNone/>
              <a:defRPr sz="1300"/>
            </a:lvl5pPr>
            <a:lvl6pPr lvl="5" rtl="0">
              <a:spcBef>
                <a:spcPts val="0"/>
              </a:spcBef>
              <a:spcAft>
                <a:spcPts val="0"/>
              </a:spcAft>
              <a:buNone/>
              <a:defRPr sz="1300"/>
            </a:lvl6pPr>
            <a:lvl7pPr lvl="6" rtl="0">
              <a:spcBef>
                <a:spcPts val="0"/>
              </a:spcBef>
              <a:spcAft>
                <a:spcPts val="0"/>
              </a:spcAft>
              <a:buNone/>
              <a:defRPr sz="1300"/>
            </a:lvl7pPr>
            <a:lvl8pPr lvl="7" rtl="0">
              <a:spcBef>
                <a:spcPts val="0"/>
              </a:spcBef>
              <a:spcAft>
                <a:spcPts val="0"/>
              </a:spcAft>
              <a:buNone/>
              <a:defRPr sz="1300"/>
            </a:lvl8pPr>
            <a:lvl9pPr lvl="8" rtl="0">
              <a:spcBef>
                <a:spcPts val="0"/>
              </a:spcBef>
              <a:spcAft>
                <a:spcPts val="0"/>
              </a:spcAft>
              <a:buNone/>
              <a:defRPr sz="1300"/>
            </a:lvl9pPr>
          </a:lstStyle>
          <a:p/>
        </p:txBody>
      </p:sp>
      <p:sp>
        <p:nvSpPr>
          <p:cNvPr id="86" name="Google Shape;86;p20"/>
          <p:cNvSpPr txBox="1"/>
          <p:nvPr>
            <p:ph idx="6" type="subTitle"/>
          </p:nvPr>
        </p:nvSpPr>
        <p:spPr>
          <a:xfrm>
            <a:off x="2528325" y="3352138"/>
            <a:ext cx="2469900" cy="393000"/>
          </a:xfrm>
          <a:prstGeom prst="rect">
            <a:avLst/>
          </a:prstGeom>
          <a:noFill/>
        </p:spPr>
        <p:txBody>
          <a:bodyPr anchorCtr="0" anchor="b" bIns="91425" lIns="91425" spcFirstLastPara="1" rIns="91425" wrap="square" tIns="91425">
            <a:noAutofit/>
          </a:bodyPr>
          <a:lstStyle>
            <a:lvl1pPr lvl="0" rtl="0">
              <a:lnSpc>
                <a:spcPct val="100000"/>
              </a:lnSpc>
              <a:spcBef>
                <a:spcPts val="0"/>
              </a:spcBef>
              <a:spcAft>
                <a:spcPts val="0"/>
              </a:spcAft>
              <a:buNone/>
              <a:defRPr sz="1500">
                <a:solidFill>
                  <a:srgbClr val="FFFFFF"/>
                </a:solidFill>
                <a:latin typeface="Montserrat"/>
                <a:ea typeface="Montserrat"/>
                <a:cs typeface="Montserrat"/>
                <a:sym typeface="Montserrat"/>
              </a:defRPr>
            </a:lvl1pPr>
            <a:lvl2pPr lvl="1" rtl="0">
              <a:lnSpc>
                <a:spcPct val="100000"/>
              </a:lnSpc>
              <a:spcBef>
                <a:spcPts val="0"/>
              </a:spcBef>
              <a:spcAft>
                <a:spcPts val="0"/>
              </a:spcAft>
              <a:buNone/>
              <a:defRPr sz="1500">
                <a:solidFill>
                  <a:srgbClr val="FFFFFF"/>
                </a:solidFill>
                <a:latin typeface="Montserrat"/>
                <a:ea typeface="Montserrat"/>
                <a:cs typeface="Montserrat"/>
                <a:sym typeface="Montserrat"/>
              </a:defRPr>
            </a:lvl2pPr>
            <a:lvl3pPr lvl="2" rtl="0">
              <a:lnSpc>
                <a:spcPct val="100000"/>
              </a:lnSpc>
              <a:spcBef>
                <a:spcPts val="0"/>
              </a:spcBef>
              <a:spcAft>
                <a:spcPts val="0"/>
              </a:spcAft>
              <a:buNone/>
              <a:defRPr sz="1500">
                <a:solidFill>
                  <a:srgbClr val="FFFFFF"/>
                </a:solidFill>
                <a:latin typeface="Montserrat"/>
                <a:ea typeface="Montserrat"/>
                <a:cs typeface="Montserrat"/>
                <a:sym typeface="Montserrat"/>
              </a:defRPr>
            </a:lvl3pPr>
            <a:lvl4pPr lvl="3" rtl="0">
              <a:lnSpc>
                <a:spcPct val="100000"/>
              </a:lnSpc>
              <a:spcBef>
                <a:spcPts val="0"/>
              </a:spcBef>
              <a:spcAft>
                <a:spcPts val="0"/>
              </a:spcAft>
              <a:buNone/>
              <a:defRPr sz="1500">
                <a:solidFill>
                  <a:srgbClr val="FFFFFF"/>
                </a:solidFill>
                <a:latin typeface="Montserrat"/>
                <a:ea typeface="Montserrat"/>
                <a:cs typeface="Montserrat"/>
                <a:sym typeface="Montserrat"/>
              </a:defRPr>
            </a:lvl4pPr>
            <a:lvl5pPr lvl="4" rtl="0">
              <a:lnSpc>
                <a:spcPct val="100000"/>
              </a:lnSpc>
              <a:spcBef>
                <a:spcPts val="0"/>
              </a:spcBef>
              <a:spcAft>
                <a:spcPts val="0"/>
              </a:spcAft>
              <a:buNone/>
              <a:defRPr sz="1500">
                <a:solidFill>
                  <a:srgbClr val="FFFFFF"/>
                </a:solidFill>
                <a:latin typeface="Montserrat"/>
                <a:ea typeface="Montserrat"/>
                <a:cs typeface="Montserrat"/>
                <a:sym typeface="Montserrat"/>
              </a:defRPr>
            </a:lvl5pPr>
            <a:lvl6pPr lvl="5" rtl="0">
              <a:lnSpc>
                <a:spcPct val="100000"/>
              </a:lnSpc>
              <a:spcBef>
                <a:spcPts val="0"/>
              </a:spcBef>
              <a:spcAft>
                <a:spcPts val="0"/>
              </a:spcAft>
              <a:buNone/>
              <a:defRPr sz="1500">
                <a:solidFill>
                  <a:srgbClr val="FFFFFF"/>
                </a:solidFill>
                <a:latin typeface="Montserrat"/>
                <a:ea typeface="Montserrat"/>
                <a:cs typeface="Montserrat"/>
                <a:sym typeface="Montserrat"/>
              </a:defRPr>
            </a:lvl6pPr>
            <a:lvl7pPr lvl="6" rtl="0">
              <a:lnSpc>
                <a:spcPct val="100000"/>
              </a:lnSpc>
              <a:spcBef>
                <a:spcPts val="0"/>
              </a:spcBef>
              <a:spcAft>
                <a:spcPts val="0"/>
              </a:spcAft>
              <a:buNone/>
              <a:defRPr sz="1500">
                <a:solidFill>
                  <a:srgbClr val="FFFFFF"/>
                </a:solidFill>
                <a:latin typeface="Montserrat"/>
                <a:ea typeface="Montserrat"/>
                <a:cs typeface="Montserrat"/>
                <a:sym typeface="Montserrat"/>
              </a:defRPr>
            </a:lvl7pPr>
            <a:lvl8pPr lvl="7" rtl="0">
              <a:lnSpc>
                <a:spcPct val="100000"/>
              </a:lnSpc>
              <a:spcBef>
                <a:spcPts val="0"/>
              </a:spcBef>
              <a:spcAft>
                <a:spcPts val="0"/>
              </a:spcAft>
              <a:buNone/>
              <a:defRPr sz="1500">
                <a:solidFill>
                  <a:srgbClr val="FFFFFF"/>
                </a:solidFill>
                <a:latin typeface="Montserrat"/>
                <a:ea typeface="Montserrat"/>
                <a:cs typeface="Montserrat"/>
                <a:sym typeface="Montserrat"/>
              </a:defRPr>
            </a:lvl8pPr>
            <a:lvl9pPr lvl="8" rtl="0">
              <a:lnSpc>
                <a:spcPct val="100000"/>
              </a:lnSpc>
              <a:spcBef>
                <a:spcPts val="0"/>
              </a:spcBef>
              <a:spcAft>
                <a:spcPts val="0"/>
              </a:spcAft>
              <a:buNone/>
              <a:defRPr sz="1500">
                <a:solidFill>
                  <a:srgbClr val="FFFFFF"/>
                </a:solidFill>
                <a:latin typeface="Montserrat"/>
                <a:ea typeface="Montserrat"/>
                <a:cs typeface="Montserrat"/>
                <a:sym typeface="Montserrat"/>
              </a:defRPr>
            </a:lvl9pPr>
          </a:lstStyle>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CUSTOM_4">
    <p:bg>
      <p:bgPr>
        <a:solidFill>
          <a:srgbClr val="FFCE63"/>
        </a:solidFill>
      </p:bgPr>
    </p:bg>
    <p:spTree>
      <p:nvGrpSpPr>
        <p:cNvPr id="87" name="Shape 87"/>
        <p:cNvGrpSpPr/>
        <p:nvPr/>
      </p:nvGrpSpPr>
      <p:grpSpPr>
        <a:xfrm>
          <a:off x="0" y="0"/>
          <a:ext cx="0" cy="0"/>
          <a:chOff x="0" y="0"/>
          <a:chExt cx="0" cy="0"/>
        </a:xfrm>
      </p:grpSpPr>
      <p:sp>
        <p:nvSpPr>
          <p:cNvPr id="88" name="Google Shape;88;p21"/>
          <p:cNvSpPr txBox="1"/>
          <p:nvPr>
            <p:ph type="title"/>
          </p:nvPr>
        </p:nvSpPr>
        <p:spPr>
          <a:xfrm>
            <a:off x="716175" y="538550"/>
            <a:ext cx="7711500" cy="502800"/>
          </a:xfrm>
          <a:prstGeom prst="rect">
            <a:avLst/>
          </a:prstGeom>
        </p:spPr>
        <p:txBody>
          <a:bodyPr anchorCtr="0" anchor="ctr" bIns="91425" lIns="91425" spcFirstLastPara="1" rIns="91425" wrap="square" tIns="91425">
            <a:noAutofit/>
          </a:bodyPr>
          <a:lstStyle>
            <a:lvl1pPr lvl="0" rtl="0" algn="ctr">
              <a:spcBef>
                <a:spcPts val="0"/>
              </a:spcBef>
              <a:spcAft>
                <a:spcPts val="0"/>
              </a:spcAft>
              <a:buNone/>
              <a:defRPr sz="2200"/>
            </a:lvl1pPr>
            <a:lvl2pPr lvl="1" rtl="0" algn="ctr">
              <a:spcBef>
                <a:spcPts val="0"/>
              </a:spcBef>
              <a:spcAft>
                <a:spcPts val="0"/>
              </a:spcAft>
              <a:buNone/>
              <a:defRPr sz="2200"/>
            </a:lvl2pPr>
            <a:lvl3pPr lvl="2" rtl="0" algn="ctr">
              <a:spcBef>
                <a:spcPts val="0"/>
              </a:spcBef>
              <a:spcAft>
                <a:spcPts val="0"/>
              </a:spcAft>
              <a:buNone/>
              <a:defRPr sz="2200"/>
            </a:lvl3pPr>
            <a:lvl4pPr lvl="3" rtl="0" algn="ctr">
              <a:spcBef>
                <a:spcPts val="0"/>
              </a:spcBef>
              <a:spcAft>
                <a:spcPts val="0"/>
              </a:spcAft>
              <a:buNone/>
              <a:defRPr sz="2200"/>
            </a:lvl4pPr>
            <a:lvl5pPr lvl="4" rtl="0" algn="ctr">
              <a:spcBef>
                <a:spcPts val="0"/>
              </a:spcBef>
              <a:spcAft>
                <a:spcPts val="0"/>
              </a:spcAft>
              <a:buNone/>
              <a:defRPr sz="2200"/>
            </a:lvl5pPr>
            <a:lvl6pPr lvl="5" rtl="0" algn="ctr">
              <a:spcBef>
                <a:spcPts val="0"/>
              </a:spcBef>
              <a:spcAft>
                <a:spcPts val="0"/>
              </a:spcAft>
              <a:buNone/>
              <a:defRPr sz="2200"/>
            </a:lvl6pPr>
            <a:lvl7pPr lvl="6" rtl="0" algn="ctr">
              <a:spcBef>
                <a:spcPts val="0"/>
              </a:spcBef>
              <a:spcAft>
                <a:spcPts val="0"/>
              </a:spcAft>
              <a:buNone/>
              <a:defRPr sz="2200"/>
            </a:lvl7pPr>
            <a:lvl8pPr lvl="7" rtl="0" algn="ctr">
              <a:spcBef>
                <a:spcPts val="0"/>
              </a:spcBef>
              <a:spcAft>
                <a:spcPts val="0"/>
              </a:spcAft>
              <a:buNone/>
              <a:defRPr sz="2200"/>
            </a:lvl8pPr>
            <a:lvl9pPr lvl="8" rtl="0" algn="ctr">
              <a:spcBef>
                <a:spcPts val="0"/>
              </a:spcBef>
              <a:spcAft>
                <a:spcPts val="0"/>
              </a:spcAft>
              <a:buNone/>
              <a:defRPr sz="2200"/>
            </a:lvl9pPr>
          </a:lstStyle>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CUSTOM_4_1">
    <p:bg>
      <p:bgPr>
        <a:blipFill>
          <a:blip r:embed="rId2">
            <a:alphaModFix/>
          </a:blip>
          <a:stretch>
            <a:fillRect/>
          </a:stretch>
        </a:blipFill>
      </p:bgPr>
    </p:bg>
    <p:spTree>
      <p:nvGrpSpPr>
        <p:cNvPr id="89" name="Shape 89"/>
        <p:cNvGrpSpPr/>
        <p:nvPr/>
      </p:nvGrpSpPr>
      <p:grpSpPr>
        <a:xfrm>
          <a:off x="0" y="0"/>
          <a:ext cx="0" cy="0"/>
          <a:chOff x="0" y="0"/>
          <a:chExt cx="0" cy="0"/>
        </a:xfrm>
      </p:grpSpPr>
      <p:sp>
        <p:nvSpPr>
          <p:cNvPr id="90" name="Google Shape;90;p22"/>
          <p:cNvSpPr txBox="1"/>
          <p:nvPr>
            <p:ph type="title"/>
          </p:nvPr>
        </p:nvSpPr>
        <p:spPr>
          <a:xfrm>
            <a:off x="716175" y="538550"/>
            <a:ext cx="7711500" cy="502800"/>
          </a:xfrm>
          <a:prstGeom prst="rect">
            <a:avLst/>
          </a:prstGeom>
        </p:spPr>
        <p:txBody>
          <a:bodyPr anchorCtr="0" anchor="ctr" bIns="91425" lIns="91425" spcFirstLastPara="1" rIns="91425" wrap="square" tIns="91425">
            <a:noAutofit/>
          </a:bodyPr>
          <a:lstStyle>
            <a:lvl1pPr lvl="0" rtl="0" algn="ctr">
              <a:spcBef>
                <a:spcPts val="0"/>
              </a:spcBef>
              <a:spcAft>
                <a:spcPts val="0"/>
              </a:spcAft>
              <a:buNone/>
              <a:defRPr sz="2200"/>
            </a:lvl1pPr>
            <a:lvl2pPr lvl="1" rtl="0" algn="ctr">
              <a:spcBef>
                <a:spcPts val="0"/>
              </a:spcBef>
              <a:spcAft>
                <a:spcPts val="0"/>
              </a:spcAft>
              <a:buNone/>
              <a:defRPr sz="2200"/>
            </a:lvl2pPr>
            <a:lvl3pPr lvl="2" rtl="0" algn="ctr">
              <a:spcBef>
                <a:spcPts val="0"/>
              </a:spcBef>
              <a:spcAft>
                <a:spcPts val="0"/>
              </a:spcAft>
              <a:buNone/>
              <a:defRPr sz="2200"/>
            </a:lvl3pPr>
            <a:lvl4pPr lvl="3" rtl="0" algn="ctr">
              <a:spcBef>
                <a:spcPts val="0"/>
              </a:spcBef>
              <a:spcAft>
                <a:spcPts val="0"/>
              </a:spcAft>
              <a:buNone/>
              <a:defRPr sz="2200"/>
            </a:lvl4pPr>
            <a:lvl5pPr lvl="4" rtl="0" algn="ctr">
              <a:spcBef>
                <a:spcPts val="0"/>
              </a:spcBef>
              <a:spcAft>
                <a:spcPts val="0"/>
              </a:spcAft>
              <a:buNone/>
              <a:defRPr sz="2200"/>
            </a:lvl5pPr>
            <a:lvl6pPr lvl="5" rtl="0" algn="ctr">
              <a:spcBef>
                <a:spcPts val="0"/>
              </a:spcBef>
              <a:spcAft>
                <a:spcPts val="0"/>
              </a:spcAft>
              <a:buNone/>
              <a:defRPr sz="2200"/>
            </a:lvl6pPr>
            <a:lvl7pPr lvl="6" rtl="0" algn="ctr">
              <a:spcBef>
                <a:spcPts val="0"/>
              </a:spcBef>
              <a:spcAft>
                <a:spcPts val="0"/>
              </a:spcAft>
              <a:buNone/>
              <a:defRPr sz="2200"/>
            </a:lvl7pPr>
            <a:lvl8pPr lvl="7" rtl="0" algn="ctr">
              <a:spcBef>
                <a:spcPts val="0"/>
              </a:spcBef>
              <a:spcAft>
                <a:spcPts val="0"/>
              </a:spcAft>
              <a:buNone/>
              <a:defRPr sz="2200"/>
            </a:lvl8pPr>
            <a:lvl9pPr lvl="8" rtl="0" algn="ctr">
              <a:spcBef>
                <a:spcPts val="0"/>
              </a:spcBef>
              <a:spcAft>
                <a:spcPts val="0"/>
              </a:spcAft>
              <a:buNone/>
              <a:defRPr sz="2200"/>
            </a:lvl9pPr>
          </a:lstStyle>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ix columns">
  <p:cSld name="CUSTOM_5">
    <p:bg>
      <p:bgPr>
        <a:blipFill>
          <a:blip r:embed="rId2">
            <a:alphaModFix/>
          </a:blip>
          <a:stretch>
            <a:fillRect/>
          </a:stretch>
        </a:blipFill>
      </p:bgPr>
    </p:bg>
    <p:spTree>
      <p:nvGrpSpPr>
        <p:cNvPr id="91" name="Shape 91"/>
        <p:cNvGrpSpPr/>
        <p:nvPr/>
      </p:nvGrpSpPr>
      <p:grpSpPr>
        <a:xfrm>
          <a:off x="0" y="0"/>
          <a:ext cx="0" cy="0"/>
          <a:chOff x="0" y="0"/>
          <a:chExt cx="0" cy="0"/>
        </a:xfrm>
      </p:grpSpPr>
      <p:sp>
        <p:nvSpPr>
          <p:cNvPr id="92" name="Google Shape;92;p23"/>
          <p:cNvSpPr txBox="1"/>
          <p:nvPr>
            <p:ph type="title"/>
          </p:nvPr>
        </p:nvSpPr>
        <p:spPr>
          <a:xfrm>
            <a:off x="716175" y="538550"/>
            <a:ext cx="7711500" cy="502800"/>
          </a:xfrm>
          <a:prstGeom prst="rect">
            <a:avLst/>
          </a:prstGeom>
        </p:spPr>
        <p:txBody>
          <a:bodyPr anchorCtr="0" anchor="ctr" bIns="91425" lIns="91425" spcFirstLastPara="1" rIns="91425" wrap="square" tIns="91425">
            <a:noAutofit/>
          </a:bodyPr>
          <a:lstStyle>
            <a:lvl1pPr lvl="0" rtl="0" algn="ctr">
              <a:spcBef>
                <a:spcPts val="0"/>
              </a:spcBef>
              <a:spcAft>
                <a:spcPts val="0"/>
              </a:spcAft>
              <a:buNone/>
              <a:defRPr sz="2200"/>
            </a:lvl1pPr>
            <a:lvl2pPr lvl="1" rtl="0" algn="ctr">
              <a:spcBef>
                <a:spcPts val="0"/>
              </a:spcBef>
              <a:spcAft>
                <a:spcPts val="0"/>
              </a:spcAft>
              <a:buNone/>
              <a:defRPr sz="2200"/>
            </a:lvl2pPr>
            <a:lvl3pPr lvl="2" rtl="0" algn="ctr">
              <a:spcBef>
                <a:spcPts val="0"/>
              </a:spcBef>
              <a:spcAft>
                <a:spcPts val="0"/>
              </a:spcAft>
              <a:buNone/>
              <a:defRPr sz="2200"/>
            </a:lvl3pPr>
            <a:lvl4pPr lvl="3" rtl="0" algn="ctr">
              <a:spcBef>
                <a:spcPts val="0"/>
              </a:spcBef>
              <a:spcAft>
                <a:spcPts val="0"/>
              </a:spcAft>
              <a:buNone/>
              <a:defRPr sz="2200"/>
            </a:lvl4pPr>
            <a:lvl5pPr lvl="4" rtl="0" algn="ctr">
              <a:spcBef>
                <a:spcPts val="0"/>
              </a:spcBef>
              <a:spcAft>
                <a:spcPts val="0"/>
              </a:spcAft>
              <a:buNone/>
              <a:defRPr sz="2200"/>
            </a:lvl5pPr>
            <a:lvl6pPr lvl="5" rtl="0" algn="ctr">
              <a:spcBef>
                <a:spcPts val="0"/>
              </a:spcBef>
              <a:spcAft>
                <a:spcPts val="0"/>
              </a:spcAft>
              <a:buNone/>
              <a:defRPr sz="2200"/>
            </a:lvl6pPr>
            <a:lvl7pPr lvl="6" rtl="0" algn="ctr">
              <a:spcBef>
                <a:spcPts val="0"/>
              </a:spcBef>
              <a:spcAft>
                <a:spcPts val="0"/>
              </a:spcAft>
              <a:buNone/>
              <a:defRPr sz="2200"/>
            </a:lvl7pPr>
            <a:lvl8pPr lvl="7" rtl="0" algn="ctr">
              <a:spcBef>
                <a:spcPts val="0"/>
              </a:spcBef>
              <a:spcAft>
                <a:spcPts val="0"/>
              </a:spcAft>
              <a:buNone/>
              <a:defRPr sz="2200"/>
            </a:lvl8pPr>
            <a:lvl9pPr lvl="8" rtl="0" algn="ctr">
              <a:spcBef>
                <a:spcPts val="0"/>
              </a:spcBef>
              <a:spcAft>
                <a:spcPts val="0"/>
              </a:spcAft>
              <a:buNone/>
              <a:defRPr sz="2200"/>
            </a:lvl9pPr>
          </a:lstStyle>
          <a:p/>
        </p:txBody>
      </p:sp>
      <p:sp>
        <p:nvSpPr>
          <p:cNvPr id="93" name="Google Shape;93;p23"/>
          <p:cNvSpPr txBox="1"/>
          <p:nvPr>
            <p:ph idx="1" type="subTitle"/>
          </p:nvPr>
        </p:nvSpPr>
        <p:spPr>
          <a:xfrm>
            <a:off x="818250" y="1793289"/>
            <a:ext cx="2262000" cy="759300"/>
          </a:xfrm>
          <a:prstGeom prst="rect">
            <a:avLst/>
          </a:prstGeom>
          <a:noFill/>
        </p:spPr>
        <p:txBody>
          <a:bodyPr anchorCtr="0" anchor="t" bIns="91425" lIns="91425" spcFirstLastPara="1" rIns="91425" wrap="square" tIns="91425">
            <a:noAutofit/>
          </a:bodyPr>
          <a:lstStyle>
            <a:lvl1pPr lvl="0" rtl="0" algn="ctr">
              <a:lnSpc>
                <a:spcPct val="100000"/>
              </a:lnSpc>
              <a:spcBef>
                <a:spcPts val="0"/>
              </a:spcBef>
              <a:spcAft>
                <a:spcPts val="0"/>
              </a:spcAft>
              <a:buNone/>
              <a:defRPr sz="1300"/>
            </a:lvl1pPr>
            <a:lvl2pPr lvl="1" rtl="0" algn="ctr">
              <a:lnSpc>
                <a:spcPct val="100000"/>
              </a:lnSpc>
              <a:spcBef>
                <a:spcPts val="0"/>
              </a:spcBef>
              <a:spcAft>
                <a:spcPts val="0"/>
              </a:spcAft>
              <a:buNone/>
              <a:defRPr sz="1300"/>
            </a:lvl2pPr>
            <a:lvl3pPr lvl="2" rtl="0" algn="ctr">
              <a:lnSpc>
                <a:spcPct val="100000"/>
              </a:lnSpc>
              <a:spcBef>
                <a:spcPts val="0"/>
              </a:spcBef>
              <a:spcAft>
                <a:spcPts val="0"/>
              </a:spcAft>
              <a:buNone/>
              <a:defRPr sz="1300"/>
            </a:lvl3pPr>
            <a:lvl4pPr lvl="3" rtl="0" algn="ctr">
              <a:lnSpc>
                <a:spcPct val="100000"/>
              </a:lnSpc>
              <a:spcBef>
                <a:spcPts val="0"/>
              </a:spcBef>
              <a:spcAft>
                <a:spcPts val="0"/>
              </a:spcAft>
              <a:buNone/>
              <a:defRPr sz="1300"/>
            </a:lvl4pPr>
            <a:lvl5pPr lvl="4" rtl="0" algn="ctr">
              <a:lnSpc>
                <a:spcPct val="100000"/>
              </a:lnSpc>
              <a:spcBef>
                <a:spcPts val="0"/>
              </a:spcBef>
              <a:spcAft>
                <a:spcPts val="0"/>
              </a:spcAft>
              <a:buNone/>
              <a:defRPr sz="1300"/>
            </a:lvl5pPr>
            <a:lvl6pPr lvl="5" rtl="0" algn="ctr">
              <a:lnSpc>
                <a:spcPct val="100000"/>
              </a:lnSpc>
              <a:spcBef>
                <a:spcPts val="0"/>
              </a:spcBef>
              <a:spcAft>
                <a:spcPts val="0"/>
              </a:spcAft>
              <a:buNone/>
              <a:defRPr sz="1300"/>
            </a:lvl6pPr>
            <a:lvl7pPr lvl="6" rtl="0" algn="ctr">
              <a:lnSpc>
                <a:spcPct val="100000"/>
              </a:lnSpc>
              <a:spcBef>
                <a:spcPts val="0"/>
              </a:spcBef>
              <a:spcAft>
                <a:spcPts val="0"/>
              </a:spcAft>
              <a:buNone/>
              <a:defRPr sz="1300"/>
            </a:lvl7pPr>
            <a:lvl8pPr lvl="7" rtl="0" algn="ctr">
              <a:lnSpc>
                <a:spcPct val="100000"/>
              </a:lnSpc>
              <a:spcBef>
                <a:spcPts val="0"/>
              </a:spcBef>
              <a:spcAft>
                <a:spcPts val="0"/>
              </a:spcAft>
              <a:buNone/>
              <a:defRPr sz="1300"/>
            </a:lvl8pPr>
            <a:lvl9pPr lvl="8" rtl="0" algn="ctr">
              <a:lnSpc>
                <a:spcPct val="100000"/>
              </a:lnSpc>
              <a:spcBef>
                <a:spcPts val="0"/>
              </a:spcBef>
              <a:spcAft>
                <a:spcPts val="0"/>
              </a:spcAft>
              <a:buNone/>
              <a:defRPr sz="1300"/>
            </a:lvl9pPr>
          </a:lstStyle>
          <a:p/>
        </p:txBody>
      </p:sp>
      <p:sp>
        <p:nvSpPr>
          <p:cNvPr id="94" name="Google Shape;94;p23"/>
          <p:cNvSpPr txBox="1"/>
          <p:nvPr>
            <p:ph idx="2" type="subTitle"/>
          </p:nvPr>
        </p:nvSpPr>
        <p:spPr>
          <a:xfrm>
            <a:off x="818250" y="1486125"/>
            <a:ext cx="2262000" cy="393000"/>
          </a:xfrm>
          <a:prstGeom prst="rect">
            <a:avLst/>
          </a:prstGeom>
          <a:noFill/>
        </p:spPr>
        <p:txBody>
          <a:bodyPr anchorCtr="0" anchor="b" bIns="91425" lIns="91425" spcFirstLastPara="1" rIns="91425" wrap="square" tIns="91425">
            <a:noAutofit/>
          </a:bodyPr>
          <a:lstStyle>
            <a:lvl1pPr lvl="0" rtl="0" algn="ctr">
              <a:lnSpc>
                <a:spcPct val="100000"/>
              </a:lnSpc>
              <a:spcBef>
                <a:spcPts val="0"/>
              </a:spcBef>
              <a:spcAft>
                <a:spcPts val="0"/>
              </a:spcAft>
              <a:buNone/>
              <a:defRPr sz="1700">
                <a:solidFill>
                  <a:srgbClr val="FFFFFF"/>
                </a:solidFill>
                <a:latin typeface="Montserrat"/>
                <a:ea typeface="Montserrat"/>
                <a:cs typeface="Montserrat"/>
                <a:sym typeface="Montserrat"/>
              </a:defRPr>
            </a:lvl1pPr>
            <a:lvl2pPr lvl="1" rtl="0" algn="ctr">
              <a:lnSpc>
                <a:spcPct val="100000"/>
              </a:lnSpc>
              <a:spcBef>
                <a:spcPts val="0"/>
              </a:spcBef>
              <a:spcAft>
                <a:spcPts val="0"/>
              </a:spcAft>
              <a:buNone/>
              <a:defRPr sz="1700">
                <a:solidFill>
                  <a:srgbClr val="FFFFFF"/>
                </a:solidFill>
                <a:latin typeface="Montserrat"/>
                <a:ea typeface="Montserrat"/>
                <a:cs typeface="Montserrat"/>
                <a:sym typeface="Montserrat"/>
              </a:defRPr>
            </a:lvl2pPr>
            <a:lvl3pPr lvl="2" rtl="0" algn="ctr">
              <a:lnSpc>
                <a:spcPct val="100000"/>
              </a:lnSpc>
              <a:spcBef>
                <a:spcPts val="0"/>
              </a:spcBef>
              <a:spcAft>
                <a:spcPts val="0"/>
              </a:spcAft>
              <a:buNone/>
              <a:defRPr sz="1700">
                <a:solidFill>
                  <a:srgbClr val="FFFFFF"/>
                </a:solidFill>
                <a:latin typeface="Montserrat"/>
                <a:ea typeface="Montserrat"/>
                <a:cs typeface="Montserrat"/>
                <a:sym typeface="Montserrat"/>
              </a:defRPr>
            </a:lvl3pPr>
            <a:lvl4pPr lvl="3" rtl="0" algn="ctr">
              <a:lnSpc>
                <a:spcPct val="100000"/>
              </a:lnSpc>
              <a:spcBef>
                <a:spcPts val="0"/>
              </a:spcBef>
              <a:spcAft>
                <a:spcPts val="0"/>
              </a:spcAft>
              <a:buNone/>
              <a:defRPr sz="1700">
                <a:solidFill>
                  <a:srgbClr val="FFFFFF"/>
                </a:solidFill>
                <a:latin typeface="Montserrat"/>
                <a:ea typeface="Montserrat"/>
                <a:cs typeface="Montserrat"/>
                <a:sym typeface="Montserrat"/>
              </a:defRPr>
            </a:lvl4pPr>
            <a:lvl5pPr lvl="4" rtl="0" algn="ctr">
              <a:lnSpc>
                <a:spcPct val="100000"/>
              </a:lnSpc>
              <a:spcBef>
                <a:spcPts val="0"/>
              </a:spcBef>
              <a:spcAft>
                <a:spcPts val="0"/>
              </a:spcAft>
              <a:buNone/>
              <a:defRPr sz="1700">
                <a:solidFill>
                  <a:srgbClr val="FFFFFF"/>
                </a:solidFill>
                <a:latin typeface="Montserrat"/>
                <a:ea typeface="Montserrat"/>
                <a:cs typeface="Montserrat"/>
                <a:sym typeface="Montserrat"/>
              </a:defRPr>
            </a:lvl5pPr>
            <a:lvl6pPr lvl="5" rtl="0" algn="ctr">
              <a:lnSpc>
                <a:spcPct val="100000"/>
              </a:lnSpc>
              <a:spcBef>
                <a:spcPts val="0"/>
              </a:spcBef>
              <a:spcAft>
                <a:spcPts val="0"/>
              </a:spcAft>
              <a:buNone/>
              <a:defRPr sz="1700">
                <a:solidFill>
                  <a:srgbClr val="FFFFFF"/>
                </a:solidFill>
                <a:latin typeface="Montserrat"/>
                <a:ea typeface="Montserrat"/>
                <a:cs typeface="Montserrat"/>
                <a:sym typeface="Montserrat"/>
              </a:defRPr>
            </a:lvl6pPr>
            <a:lvl7pPr lvl="6" rtl="0" algn="ctr">
              <a:lnSpc>
                <a:spcPct val="100000"/>
              </a:lnSpc>
              <a:spcBef>
                <a:spcPts val="0"/>
              </a:spcBef>
              <a:spcAft>
                <a:spcPts val="0"/>
              </a:spcAft>
              <a:buNone/>
              <a:defRPr sz="1700">
                <a:solidFill>
                  <a:srgbClr val="FFFFFF"/>
                </a:solidFill>
                <a:latin typeface="Montserrat"/>
                <a:ea typeface="Montserrat"/>
                <a:cs typeface="Montserrat"/>
                <a:sym typeface="Montserrat"/>
              </a:defRPr>
            </a:lvl7pPr>
            <a:lvl8pPr lvl="7" rtl="0" algn="ctr">
              <a:lnSpc>
                <a:spcPct val="100000"/>
              </a:lnSpc>
              <a:spcBef>
                <a:spcPts val="0"/>
              </a:spcBef>
              <a:spcAft>
                <a:spcPts val="0"/>
              </a:spcAft>
              <a:buNone/>
              <a:defRPr sz="1700">
                <a:solidFill>
                  <a:srgbClr val="FFFFFF"/>
                </a:solidFill>
                <a:latin typeface="Montserrat"/>
                <a:ea typeface="Montserrat"/>
                <a:cs typeface="Montserrat"/>
                <a:sym typeface="Montserrat"/>
              </a:defRPr>
            </a:lvl8pPr>
            <a:lvl9pPr lvl="8" rtl="0" algn="ctr">
              <a:lnSpc>
                <a:spcPct val="100000"/>
              </a:lnSpc>
              <a:spcBef>
                <a:spcPts val="0"/>
              </a:spcBef>
              <a:spcAft>
                <a:spcPts val="0"/>
              </a:spcAft>
              <a:buNone/>
              <a:defRPr sz="1700">
                <a:solidFill>
                  <a:srgbClr val="FFFFFF"/>
                </a:solidFill>
                <a:latin typeface="Montserrat"/>
                <a:ea typeface="Montserrat"/>
                <a:cs typeface="Montserrat"/>
                <a:sym typeface="Montserrat"/>
              </a:defRPr>
            </a:lvl9pPr>
          </a:lstStyle>
          <a:p/>
        </p:txBody>
      </p:sp>
      <p:sp>
        <p:nvSpPr>
          <p:cNvPr id="95" name="Google Shape;95;p23"/>
          <p:cNvSpPr txBox="1"/>
          <p:nvPr>
            <p:ph idx="3" type="subTitle"/>
          </p:nvPr>
        </p:nvSpPr>
        <p:spPr>
          <a:xfrm>
            <a:off x="3441009" y="1793289"/>
            <a:ext cx="2262000" cy="759300"/>
          </a:xfrm>
          <a:prstGeom prst="rect">
            <a:avLst/>
          </a:prstGeom>
          <a:noFill/>
        </p:spPr>
        <p:txBody>
          <a:bodyPr anchorCtr="0" anchor="t" bIns="91425" lIns="91425" spcFirstLastPara="1" rIns="91425" wrap="square" tIns="91425">
            <a:noAutofit/>
          </a:bodyPr>
          <a:lstStyle>
            <a:lvl1pPr lvl="0" rtl="0" algn="ctr">
              <a:lnSpc>
                <a:spcPct val="100000"/>
              </a:lnSpc>
              <a:spcBef>
                <a:spcPts val="0"/>
              </a:spcBef>
              <a:spcAft>
                <a:spcPts val="0"/>
              </a:spcAft>
              <a:buNone/>
              <a:defRPr sz="1300"/>
            </a:lvl1pPr>
            <a:lvl2pPr lvl="1" rtl="0" algn="ctr">
              <a:lnSpc>
                <a:spcPct val="100000"/>
              </a:lnSpc>
              <a:spcBef>
                <a:spcPts val="0"/>
              </a:spcBef>
              <a:spcAft>
                <a:spcPts val="0"/>
              </a:spcAft>
              <a:buNone/>
              <a:defRPr sz="1300"/>
            </a:lvl2pPr>
            <a:lvl3pPr lvl="2" rtl="0" algn="ctr">
              <a:lnSpc>
                <a:spcPct val="100000"/>
              </a:lnSpc>
              <a:spcBef>
                <a:spcPts val="0"/>
              </a:spcBef>
              <a:spcAft>
                <a:spcPts val="0"/>
              </a:spcAft>
              <a:buNone/>
              <a:defRPr sz="1300"/>
            </a:lvl3pPr>
            <a:lvl4pPr lvl="3" rtl="0" algn="ctr">
              <a:lnSpc>
                <a:spcPct val="100000"/>
              </a:lnSpc>
              <a:spcBef>
                <a:spcPts val="0"/>
              </a:spcBef>
              <a:spcAft>
                <a:spcPts val="0"/>
              </a:spcAft>
              <a:buNone/>
              <a:defRPr sz="1300"/>
            </a:lvl4pPr>
            <a:lvl5pPr lvl="4" rtl="0" algn="ctr">
              <a:lnSpc>
                <a:spcPct val="100000"/>
              </a:lnSpc>
              <a:spcBef>
                <a:spcPts val="0"/>
              </a:spcBef>
              <a:spcAft>
                <a:spcPts val="0"/>
              </a:spcAft>
              <a:buNone/>
              <a:defRPr sz="1300"/>
            </a:lvl5pPr>
            <a:lvl6pPr lvl="5" rtl="0" algn="ctr">
              <a:lnSpc>
                <a:spcPct val="100000"/>
              </a:lnSpc>
              <a:spcBef>
                <a:spcPts val="0"/>
              </a:spcBef>
              <a:spcAft>
                <a:spcPts val="0"/>
              </a:spcAft>
              <a:buNone/>
              <a:defRPr sz="1300"/>
            </a:lvl6pPr>
            <a:lvl7pPr lvl="6" rtl="0" algn="ctr">
              <a:lnSpc>
                <a:spcPct val="100000"/>
              </a:lnSpc>
              <a:spcBef>
                <a:spcPts val="0"/>
              </a:spcBef>
              <a:spcAft>
                <a:spcPts val="0"/>
              </a:spcAft>
              <a:buNone/>
              <a:defRPr sz="1300"/>
            </a:lvl7pPr>
            <a:lvl8pPr lvl="7" rtl="0" algn="ctr">
              <a:lnSpc>
                <a:spcPct val="100000"/>
              </a:lnSpc>
              <a:spcBef>
                <a:spcPts val="0"/>
              </a:spcBef>
              <a:spcAft>
                <a:spcPts val="0"/>
              </a:spcAft>
              <a:buNone/>
              <a:defRPr sz="1300"/>
            </a:lvl8pPr>
            <a:lvl9pPr lvl="8" rtl="0" algn="ctr">
              <a:lnSpc>
                <a:spcPct val="100000"/>
              </a:lnSpc>
              <a:spcBef>
                <a:spcPts val="0"/>
              </a:spcBef>
              <a:spcAft>
                <a:spcPts val="0"/>
              </a:spcAft>
              <a:buNone/>
              <a:defRPr sz="1300"/>
            </a:lvl9pPr>
          </a:lstStyle>
          <a:p/>
        </p:txBody>
      </p:sp>
      <p:sp>
        <p:nvSpPr>
          <p:cNvPr id="96" name="Google Shape;96;p23"/>
          <p:cNvSpPr txBox="1"/>
          <p:nvPr>
            <p:ph idx="4" type="subTitle"/>
          </p:nvPr>
        </p:nvSpPr>
        <p:spPr>
          <a:xfrm>
            <a:off x="3441009" y="1486125"/>
            <a:ext cx="2262000" cy="393000"/>
          </a:xfrm>
          <a:prstGeom prst="rect">
            <a:avLst/>
          </a:prstGeom>
          <a:noFill/>
        </p:spPr>
        <p:txBody>
          <a:bodyPr anchorCtr="0" anchor="b" bIns="91425" lIns="91425" spcFirstLastPara="1" rIns="91425" wrap="square" tIns="91425">
            <a:noAutofit/>
          </a:bodyPr>
          <a:lstStyle>
            <a:lvl1pPr lvl="0" rtl="0" algn="ctr">
              <a:lnSpc>
                <a:spcPct val="100000"/>
              </a:lnSpc>
              <a:spcBef>
                <a:spcPts val="0"/>
              </a:spcBef>
              <a:spcAft>
                <a:spcPts val="0"/>
              </a:spcAft>
              <a:buNone/>
              <a:defRPr sz="1700">
                <a:solidFill>
                  <a:srgbClr val="FFFFFF"/>
                </a:solidFill>
                <a:latin typeface="Montserrat"/>
                <a:ea typeface="Montserrat"/>
                <a:cs typeface="Montserrat"/>
                <a:sym typeface="Montserrat"/>
              </a:defRPr>
            </a:lvl1pPr>
            <a:lvl2pPr lvl="1" rtl="0" algn="ctr">
              <a:lnSpc>
                <a:spcPct val="100000"/>
              </a:lnSpc>
              <a:spcBef>
                <a:spcPts val="0"/>
              </a:spcBef>
              <a:spcAft>
                <a:spcPts val="0"/>
              </a:spcAft>
              <a:buNone/>
              <a:defRPr sz="1700">
                <a:solidFill>
                  <a:srgbClr val="FFFFFF"/>
                </a:solidFill>
                <a:latin typeface="Montserrat"/>
                <a:ea typeface="Montserrat"/>
                <a:cs typeface="Montserrat"/>
                <a:sym typeface="Montserrat"/>
              </a:defRPr>
            </a:lvl2pPr>
            <a:lvl3pPr lvl="2" rtl="0" algn="ctr">
              <a:lnSpc>
                <a:spcPct val="100000"/>
              </a:lnSpc>
              <a:spcBef>
                <a:spcPts val="0"/>
              </a:spcBef>
              <a:spcAft>
                <a:spcPts val="0"/>
              </a:spcAft>
              <a:buNone/>
              <a:defRPr sz="1700">
                <a:solidFill>
                  <a:srgbClr val="FFFFFF"/>
                </a:solidFill>
                <a:latin typeface="Montserrat"/>
                <a:ea typeface="Montserrat"/>
                <a:cs typeface="Montserrat"/>
                <a:sym typeface="Montserrat"/>
              </a:defRPr>
            </a:lvl3pPr>
            <a:lvl4pPr lvl="3" rtl="0" algn="ctr">
              <a:lnSpc>
                <a:spcPct val="100000"/>
              </a:lnSpc>
              <a:spcBef>
                <a:spcPts val="0"/>
              </a:spcBef>
              <a:spcAft>
                <a:spcPts val="0"/>
              </a:spcAft>
              <a:buNone/>
              <a:defRPr sz="1700">
                <a:solidFill>
                  <a:srgbClr val="FFFFFF"/>
                </a:solidFill>
                <a:latin typeface="Montserrat"/>
                <a:ea typeface="Montserrat"/>
                <a:cs typeface="Montserrat"/>
                <a:sym typeface="Montserrat"/>
              </a:defRPr>
            </a:lvl4pPr>
            <a:lvl5pPr lvl="4" rtl="0" algn="ctr">
              <a:lnSpc>
                <a:spcPct val="100000"/>
              </a:lnSpc>
              <a:spcBef>
                <a:spcPts val="0"/>
              </a:spcBef>
              <a:spcAft>
                <a:spcPts val="0"/>
              </a:spcAft>
              <a:buNone/>
              <a:defRPr sz="1700">
                <a:solidFill>
                  <a:srgbClr val="FFFFFF"/>
                </a:solidFill>
                <a:latin typeface="Montserrat"/>
                <a:ea typeface="Montserrat"/>
                <a:cs typeface="Montserrat"/>
                <a:sym typeface="Montserrat"/>
              </a:defRPr>
            </a:lvl5pPr>
            <a:lvl6pPr lvl="5" rtl="0" algn="ctr">
              <a:lnSpc>
                <a:spcPct val="100000"/>
              </a:lnSpc>
              <a:spcBef>
                <a:spcPts val="0"/>
              </a:spcBef>
              <a:spcAft>
                <a:spcPts val="0"/>
              </a:spcAft>
              <a:buNone/>
              <a:defRPr sz="1700">
                <a:solidFill>
                  <a:srgbClr val="FFFFFF"/>
                </a:solidFill>
                <a:latin typeface="Montserrat"/>
                <a:ea typeface="Montserrat"/>
                <a:cs typeface="Montserrat"/>
                <a:sym typeface="Montserrat"/>
              </a:defRPr>
            </a:lvl6pPr>
            <a:lvl7pPr lvl="6" rtl="0" algn="ctr">
              <a:lnSpc>
                <a:spcPct val="100000"/>
              </a:lnSpc>
              <a:spcBef>
                <a:spcPts val="0"/>
              </a:spcBef>
              <a:spcAft>
                <a:spcPts val="0"/>
              </a:spcAft>
              <a:buNone/>
              <a:defRPr sz="1700">
                <a:solidFill>
                  <a:srgbClr val="FFFFFF"/>
                </a:solidFill>
                <a:latin typeface="Montserrat"/>
                <a:ea typeface="Montserrat"/>
                <a:cs typeface="Montserrat"/>
                <a:sym typeface="Montserrat"/>
              </a:defRPr>
            </a:lvl7pPr>
            <a:lvl8pPr lvl="7" rtl="0" algn="ctr">
              <a:lnSpc>
                <a:spcPct val="100000"/>
              </a:lnSpc>
              <a:spcBef>
                <a:spcPts val="0"/>
              </a:spcBef>
              <a:spcAft>
                <a:spcPts val="0"/>
              </a:spcAft>
              <a:buNone/>
              <a:defRPr sz="1700">
                <a:solidFill>
                  <a:srgbClr val="FFFFFF"/>
                </a:solidFill>
                <a:latin typeface="Montserrat"/>
                <a:ea typeface="Montserrat"/>
                <a:cs typeface="Montserrat"/>
                <a:sym typeface="Montserrat"/>
              </a:defRPr>
            </a:lvl8pPr>
            <a:lvl9pPr lvl="8" rtl="0" algn="ctr">
              <a:lnSpc>
                <a:spcPct val="100000"/>
              </a:lnSpc>
              <a:spcBef>
                <a:spcPts val="0"/>
              </a:spcBef>
              <a:spcAft>
                <a:spcPts val="0"/>
              </a:spcAft>
              <a:buNone/>
              <a:defRPr sz="1700">
                <a:solidFill>
                  <a:srgbClr val="FFFFFF"/>
                </a:solidFill>
                <a:latin typeface="Montserrat"/>
                <a:ea typeface="Montserrat"/>
                <a:cs typeface="Montserrat"/>
                <a:sym typeface="Montserrat"/>
              </a:defRPr>
            </a:lvl9pPr>
          </a:lstStyle>
          <a:p/>
        </p:txBody>
      </p:sp>
      <p:sp>
        <p:nvSpPr>
          <p:cNvPr id="97" name="Google Shape;97;p23"/>
          <p:cNvSpPr txBox="1"/>
          <p:nvPr>
            <p:ph idx="5" type="subTitle"/>
          </p:nvPr>
        </p:nvSpPr>
        <p:spPr>
          <a:xfrm>
            <a:off x="6063743" y="1793289"/>
            <a:ext cx="2262000" cy="759300"/>
          </a:xfrm>
          <a:prstGeom prst="rect">
            <a:avLst/>
          </a:prstGeom>
          <a:noFill/>
        </p:spPr>
        <p:txBody>
          <a:bodyPr anchorCtr="0" anchor="t" bIns="91425" lIns="91425" spcFirstLastPara="1" rIns="91425" wrap="square" tIns="91425">
            <a:noAutofit/>
          </a:bodyPr>
          <a:lstStyle>
            <a:lvl1pPr lvl="0" rtl="0" algn="ctr">
              <a:lnSpc>
                <a:spcPct val="100000"/>
              </a:lnSpc>
              <a:spcBef>
                <a:spcPts val="0"/>
              </a:spcBef>
              <a:spcAft>
                <a:spcPts val="0"/>
              </a:spcAft>
              <a:buNone/>
              <a:defRPr sz="1300"/>
            </a:lvl1pPr>
            <a:lvl2pPr lvl="1" rtl="0" algn="ctr">
              <a:lnSpc>
                <a:spcPct val="100000"/>
              </a:lnSpc>
              <a:spcBef>
                <a:spcPts val="0"/>
              </a:spcBef>
              <a:spcAft>
                <a:spcPts val="0"/>
              </a:spcAft>
              <a:buNone/>
              <a:defRPr sz="1300"/>
            </a:lvl2pPr>
            <a:lvl3pPr lvl="2" rtl="0" algn="ctr">
              <a:lnSpc>
                <a:spcPct val="100000"/>
              </a:lnSpc>
              <a:spcBef>
                <a:spcPts val="0"/>
              </a:spcBef>
              <a:spcAft>
                <a:spcPts val="0"/>
              </a:spcAft>
              <a:buNone/>
              <a:defRPr sz="1300"/>
            </a:lvl3pPr>
            <a:lvl4pPr lvl="3" rtl="0" algn="ctr">
              <a:lnSpc>
                <a:spcPct val="100000"/>
              </a:lnSpc>
              <a:spcBef>
                <a:spcPts val="0"/>
              </a:spcBef>
              <a:spcAft>
                <a:spcPts val="0"/>
              </a:spcAft>
              <a:buNone/>
              <a:defRPr sz="1300"/>
            </a:lvl4pPr>
            <a:lvl5pPr lvl="4" rtl="0" algn="ctr">
              <a:lnSpc>
                <a:spcPct val="100000"/>
              </a:lnSpc>
              <a:spcBef>
                <a:spcPts val="0"/>
              </a:spcBef>
              <a:spcAft>
                <a:spcPts val="0"/>
              </a:spcAft>
              <a:buNone/>
              <a:defRPr sz="1300"/>
            </a:lvl5pPr>
            <a:lvl6pPr lvl="5" rtl="0" algn="ctr">
              <a:lnSpc>
                <a:spcPct val="100000"/>
              </a:lnSpc>
              <a:spcBef>
                <a:spcPts val="0"/>
              </a:spcBef>
              <a:spcAft>
                <a:spcPts val="0"/>
              </a:spcAft>
              <a:buNone/>
              <a:defRPr sz="1300"/>
            </a:lvl6pPr>
            <a:lvl7pPr lvl="6" rtl="0" algn="ctr">
              <a:lnSpc>
                <a:spcPct val="100000"/>
              </a:lnSpc>
              <a:spcBef>
                <a:spcPts val="0"/>
              </a:spcBef>
              <a:spcAft>
                <a:spcPts val="0"/>
              </a:spcAft>
              <a:buNone/>
              <a:defRPr sz="1300"/>
            </a:lvl7pPr>
            <a:lvl8pPr lvl="7" rtl="0" algn="ctr">
              <a:lnSpc>
                <a:spcPct val="100000"/>
              </a:lnSpc>
              <a:spcBef>
                <a:spcPts val="0"/>
              </a:spcBef>
              <a:spcAft>
                <a:spcPts val="0"/>
              </a:spcAft>
              <a:buNone/>
              <a:defRPr sz="1300"/>
            </a:lvl8pPr>
            <a:lvl9pPr lvl="8" rtl="0" algn="ctr">
              <a:lnSpc>
                <a:spcPct val="100000"/>
              </a:lnSpc>
              <a:spcBef>
                <a:spcPts val="0"/>
              </a:spcBef>
              <a:spcAft>
                <a:spcPts val="0"/>
              </a:spcAft>
              <a:buNone/>
              <a:defRPr sz="1300"/>
            </a:lvl9pPr>
          </a:lstStyle>
          <a:p/>
        </p:txBody>
      </p:sp>
      <p:sp>
        <p:nvSpPr>
          <p:cNvPr id="98" name="Google Shape;98;p23"/>
          <p:cNvSpPr txBox="1"/>
          <p:nvPr>
            <p:ph idx="6" type="subTitle"/>
          </p:nvPr>
        </p:nvSpPr>
        <p:spPr>
          <a:xfrm>
            <a:off x="6063743" y="1486125"/>
            <a:ext cx="2262000" cy="393000"/>
          </a:xfrm>
          <a:prstGeom prst="rect">
            <a:avLst/>
          </a:prstGeom>
          <a:noFill/>
        </p:spPr>
        <p:txBody>
          <a:bodyPr anchorCtr="0" anchor="b" bIns="91425" lIns="91425" spcFirstLastPara="1" rIns="91425" wrap="square" tIns="91425">
            <a:noAutofit/>
          </a:bodyPr>
          <a:lstStyle>
            <a:lvl1pPr lvl="0" rtl="0" algn="ctr">
              <a:lnSpc>
                <a:spcPct val="100000"/>
              </a:lnSpc>
              <a:spcBef>
                <a:spcPts val="0"/>
              </a:spcBef>
              <a:spcAft>
                <a:spcPts val="0"/>
              </a:spcAft>
              <a:buNone/>
              <a:defRPr sz="1700">
                <a:solidFill>
                  <a:srgbClr val="FFFFFF"/>
                </a:solidFill>
                <a:latin typeface="Montserrat"/>
                <a:ea typeface="Montserrat"/>
                <a:cs typeface="Montserrat"/>
                <a:sym typeface="Montserrat"/>
              </a:defRPr>
            </a:lvl1pPr>
            <a:lvl2pPr lvl="1" rtl="0" algn="ctr">
              <a:lnSpc>
                <a:spcPct val="100000"/>
              </a:lnSpc>
              <a:spcBef>
                <a:spcPts val="0"/>
              </a:spcBef>
              <a:spcAft>
                <a:spcPts val="0"/>
              </a:spcAft>
              <a:buNone/>
              <a:defRPr sz="1700">
                <a:solidFill>
                  <a:srgbClr val="FFFFFF"/>
                </a:solidFill>
                <a:latin typeface="Montserrat"/>
                <a:ea typeface="Montserrat"/>
                <a:cs typeface="Montserrat"/>
                <a:sym typeface="Montserrat"/>
              </a:defRPr>
            </a:lvl2pPr>
            <a:lvl3pPr lvl="2" rtl="0" algn="ctr">
              <a:lnSpc>
                <a:spcPct val="100000"/>
              </a:lnSpc>
              <a:spcBef>
                <a:spcPts val="0"/>
              </a:spcBef>
              <a:spcAft>
                <a:spcPts val="0"/>
              </a:spcAft>
              <a:buNone/>
              <a:defRPr sz="1700">
                <a:solidFill>
                  <a:srgbClr val="FFFFFF"/>
                </a:solidFill>
                <a:latin typeface="Montserrat"/>
                <a:ea typeface="Montserrat"/>
                <a:cs typeface="Montserrat"/>
                <a:sym typeface="Montserrat"/>
              </a:defRPr>
            </a:lvl3pPr>
            <a:lvl4pPr lvl="3" rtl="0" algn="ctr">
              <a:lnSpc>
                <a:spcPct val="100000"/>
              </a:lnSpc>
              <a:spcBef>
                <a:spcPts val="0"/>
              </a:spcBef>
              <a:spcAft>
                <a:spcPts val="0"/>
              </a:spcAft>
              <a:buNone/>
              <a:defRPr sz="1700">
                <a:solidFill>
                  <a:srgbClr val="FFFFFF"/>
                </a:solidFill>
                <a:latin typeface="Montserrat"/>
                <a:ea typeface="Montserrat"/>
                <a:cs typeface="Montserrat"/>
                <a:sym typeface="Montserrat"/>
              </a:defRPr>
            </a:lvl4pPr>
            <a:lvl5pPr lvl="4" rtl="0" algn="ctr">
              <a:lnSpc>
                <a:spcPct val="100000"/>
              </a:lnSpc>
              <a:spcBef>
                <a:spcPts val="0"/>
              </a:spcBef>
              <a:spcAft>
                <a:spcPts val="0"/>
              </a:spcAft>
              <a:buNone/>
              <a:defRPr sz="1700">
                <a:solidFill>
                  <a:srgbClr val="FFFFFF"/>
                </a:solidFill>
                <a:latin typeface="Montserrat"/>
                <a:ea typeface="Montserrat"/>
                <a:cs typeface="Montserrat"/>
                <a:sym typeface="Montserrat"/>
              </a:defRPr>
            </a:lvl5pPr>
            <a:lvl6pPr lvl="5" rtl="0" algn="ctr">
              <a:lnSpc>
                <a:spcPct val="100000"/>
              </a:lnSpc>
              <a:spcBef>
                <a:spcPts val="0"/>
              </a:spcBef>
              <a:spcAft>
                <a:spcPts val="0"/>
              </a:spcAft>
              <a:buNone/>
              <a:defRPr sz="1700">
                <a:solidFill>
                  <a:srgbClr val="FFFFFF"/>
                </a:solidFill>
                <a:latin typeface="Montserrat"/>
                <a:ea typeface="Montserrat"/>
                <a:cs typeface="Montserrat"/>
                <a:sym typeface="Montserrat"/>
              </a:defRPr>
            </a:lvl6pPr>
            <a:lvl7pPr lvl="6" rtl="0" algn="ctr">
              <a:lnSpc>
                <a:spcPct val="100000"/>
              </a:lnSpc>
              <a:spcBef>
                <a:spcPts val="0"/>
              </a:spcBef>
              <a:spcAft>
                <a:spcPts val="0"/>
              </a:spcAft>
              <a:buNone/>
              <a:defRPr sz="1700">
                <a:solidFill>
                  <a:srgbClr val="FFFFFF"/>
                </a:solidFill>
                <a:latin typeface="Montserrat"/>
                <a:ea typeface="Montserrat"/>
                <a:cs typeface="Montserrat"/>
                <a:sym typeface="Montserrat"/>
              </a:defRPr>
            </a:lvl7pPr>
            <a:lvl8pPr lvl="7" rtl="0" algn="ctr">
              <a:lnSpc>
                <a:spcPct val="100000"/>
              </a:lnSpc>
              <a:spcBef>
                <a:spcPts val="0"/>
              </a:spcBef>
              <a:spcAft>
                <a:spcPts val="0"/>
              </a:spcAft>
              <a:buNone/>
              <a:defRPr sz="1700">
                <a:solidFill>
                  <a:srgbClr val="FFFFFF"/>
                </a:solidFill>
                <a:latin typeface="Montserrat"/>
                <a:ea typeface="Montserrat"/>
                <a:cs typeface="Montserrat"/>
                <a:sym typeface="Montserrat"/>
              </a:defRPr>
            </a:lvl8pPr>
            <a:lvl9pPr lvl="8" rtl="0" algn="ctr">
              <a:lnSpc>
                <a:spcPct val="100000"/>
              </a:lnSpc>
              <a:spcBef>
                <a:spcPts val="0"/>
              </a:spcBef>
              <a:spcAft>
                <a:spcPts val="0"/>
              </a:spcAft>
              <a:buNone/>
              <a:defRPr sz="1700">
                <a:solidFill>
                  <a:srgbClr val="FFFFFF"/>
                </a:solidFill>
                <a:latin typeface="Montserrat"/>
                <a:ea typeface="Montserrat"/>
                <a:cs typeface="Montserrat"/>
                <a:sym typeface="Montserrat"/>
              </a:defRPr>
            </a:lvl9pPr>
          </a:lstStyle>
          <a:p/>
        </p:txBody>
      </p:sp>
      <p:sp>
        <p:nvSpPr>
          <p:cNvPr id="99" name="Google Shape;99;p23"/>
          <p:cNvSpPr txBox="1"/>
          <p:nvPr>
            <p:ph idx="7" type="subTitle"/>
          </p:nvPr>
        </p:nvSpPr>
        <p:spPr>
          <a:xfrm>
            <a:off x="818250" y="3413974"/>
            <a:ext cx="2262000" cy="759300"/>
          </a:xfrm>
          <a:prstGeom prst="rect">
            <a:avLst/>
          </a:prstGeom>
          <a:noFill/>
        </p:spPr>
        <p:txBody>
          <a:bodyPr anchorCtr="0" anchor="t" bIns="91425" lIns="91425" spcFirstLastPara="1" rIns="91425" wrap="square" tIns="91425">
            <a:noAutofit/>
          </a:bodyPr>
          <a:lstStyle>
            <a:lvl1pPr lvl="0" rtl="0" algn="ctr">
              <a:lnSpc>
                <a:spcPct val="100000"/>
              </a:lnSpc>
              <a:spcBef>
                <a:spcPts val="0"/>
              </a:spcBef>
              <a:spcAft>
                <a:spcPts val="0"/>
              </a:spcAft>
              <a:buNone/>
              <a:defRPr sz="1300"/>
            </a:lvl1pPr>
            <a:lvl2pPr lvl="1" rtl="0" algn="ctr">
              <a:lnSpc>
                <a:spcPct val="100000"/>
              </a:lnSpc>
              <a:spcBef>
                <a:spcPts val="0"/>
              </a:spcBef>
              <a:spcAft>
                <a:spcPts val="0"/>
              </a:spcAft>
              <a:buNone/>
              <a:defRPr sz="1300"/>
            </a:lvl2pPr>
            <a:lvl3pPr lvl="2" rtl="0" algn="ctr">
              <a:lnSpc>
                <a:spcPct val="100000"/>
              </a:lnSpc>
              <a:spcBef>
                <a:spcPts val="0"/>
              </a:spcBef>
              <a:spcAft>
                <a:spcPts val="0"/>
              </a:spcAft>
              <a:buNone/>
              <a:defRPr sz="1300"/>
            </a:lvl3pPr>
            <a:lvl4pPr lvl="3" rtl="0" algn="ctr">
              <a:lnSpc>
                <a:spcPct val="100000"/>
              </a:lnSpc>
              <a:spcBef>
                <a:spcPts val="0"/>
              </a:spcBef>
              <a:spcAft>
                <a:spcPts val="0"/>
              </a:spcAft>
              <a:buNone/>
              <a:defRPr sz="1300"/>
            </a:lvl4pPr>
            <a:lvl5pPr lvl="4" rtl="0" algn="ctr">
              <a:lnSpc>
                <a:spcPct val="100000"/>
              </a:lnSpc>
              <a:spcBef>
                <a:spcPts val="0"/>
              </a:spcBef>
              <a:spcAft>
                <a:spcPts val="0"/>
              </a:spcAft>
              <a:buNone/>
              <a:defRPr sz="1300"/>
            </a:lvl5pPr>
            <a:lvl6pPr lvl="5" rtl="0" algn="ctr">
              <a:lnSpc>
                <a:spcPct val="100000"/>
              </a:lnSpc>
              <a:spcBef>
                <a:spcPts val="0"/>
              </a:spcBef>
              <a:spcAft>
                <a:spcPts val="0"/>
              </a:spcAft>
              <a:buNone/>
              <a:defRPr sz="1300"/>
            </a:lvl6pPr>
            <a:lvl7pPr lvl="6" rtl="0" algn="ctr">
              <a:lnSpc>
                <a:spcPct val="100000"/>
              </a:lnSpc>
              <a:spcBef>
                <a:spcPts val="0"/>
              </a:spcBef>
              <a:spcAft>
                <a:spcPts val="0"/>
              </a:spcAft>
              <a:buNone/>
              <a:defRPr sz="1300"/>
            </a:lvl7pPr>
            <a:lvl8pPr lvl="7" rtl="0" algn="ctr">
              <a:lnSpc>
                <a:spcPct val="100000"/>
              </a:lnSpc>
              <a:spcBef>
                <a:spcPts val="0"/>
              </a:spcBef>
              <a:spcAft>
                <a:spcPts val="0"/>
              </a:spcAft>
              <a:buNone/>
              <a:defRPr sz="1300"/>
            </a:lvl8pPr>
            <a:lvl9pPr lvl="8" rtl="0" algn="ctr">
              <a:lnSpc>
                <a:spcPct val="100000"/>
              </a:lnSpc>
              <a:spcBef>
                <a:spcPts val="0"/>
              </a:spcBef>
              <a:spcAft>
                <a:spcPts val="0"/>
              </a:spcAft>
              <a:buNone/>
              <a:defRPr sz="1300"/>
            </a:lvl9pPr>
          </a:lstStyle>
          <a:p/>
        </p:txBody>
      </p:sp>
      <p:sp>
        <p:nvSpPr>
          <p:cNvPr id="100" name="Google Shape;100;p23"/>
          <p:cNvSpPr txBox="1"/>
          <p:nvPr>
            <p:ph idx="8" type="subTitle"/>
          </p:nvPr>
        </p:nvSpPr>
        <p:spPr>
          <a:xfrm>
            <a:off x="818250" y="3106810"/>
            <a:ext cx="2262000" cy="393000"/>
          </a:xfrm>
          <a:prstGeom prst="rect">
            <a:avLst/>
          </a:prstGeom>
          <a:noFill/>
        </p:spPr>
        <p:txBody>
          <a:bodyPr anchorCtr="0" anchor="b" bIns="91425" lIns="91425" spcFirstLastPara="1" rIns="91425" wrap="square" tIns="91425">
            <a:noAutofit/>
          </a:bodyPr>
          <a:lstStyle>
            <a:lvl1pPr lvl="0" rtl="0" algn="ctr">
              <a:lnSpc>
                <a:spcPct val="100000"/>
              </a:lnSpc>
              <a:spcBef>
                <a:spcPts val="0"/>
              </a:spcBef>
              <a:spcAft>
                <a:spcPts val="0"/>
              </a:spcAft>
              <a:buNone/>
              <a:defRPr sz="1700">
                <a:solidFill>
                  <a:srgbClr val="FFFFFF"/>
                </a:solidFill>
                <a:latin typeface="Montserrat"/>
                <a:ea typeface="Montserrat"/>
                <a:cs typeface="Montserrat"/>
                <a:sym typeface="Montserrat"/>
              </a:defRPr>
            </a:lvl1pPr>
            <a:lvl2pPr lvl="1" rtl="0" algn="ctr">
              <a:lnSpc>
                <a:spcPct val="100000"/>
              </a:lnSpc>
              <a:spcBef>
                <a:spcPts val="0"/>
              </a:spcBef>
              <a:spcAft>
                <a:spcPts val="0"/>
              </a:spcAft>
              <a:buNone/>
              <a:defRPr sz="1700">
                <a:solidFill>
                  <a:srgbClr val="FFFFFF"/>
                </a:solidFill>
                <a:latin typeface="Montserrat"/>
                <a:ea typeface="Montserrat"/>
                <a:cs typeface="Montserrat"/>
                <a:sym typeface="Montserrat"/>
              </a:defRPr>
            </a:lvl2pPr>
            <a:lvl3pPr lvl="2" rtl="0" algn="ctr">
              <a:lnSpc>
                <a:spcPct val="100000"/>
              </a:lnSpc>
              <a:spcBef>
                <a:spcPts val="0"/>
              </a:spcBef>
              <a:spcAft>
                <a:spcPts val="0"/>
              </a:spcAft>
              <a:buNone/>
              <a:defRPr sz="1700">
                <a:solidFill>
                  <a:srgbClr val="FFFFFF"/>
                </a:solidFill>
                <a:latin typeface="Montserrat"/>
                <a:ea typeface="Montserrat"/>
                <a:cs typeface="Montserrat"/>
                <a:sym typeface="Montserrat"/>
              </a:defRPr>
            </a:lvl3pPr>
            <a:lvl4pPr lvl="3" rtl="0" algn="ctr">
              <a:lnSpc>
                <a:spcPct val="100000"/>
              </a:lnSpc>
              <a:spcBef>
                <a:spcPts val="0"/>
              </a:spcBef>
              <a:spcAft>
                <a:spcPts val="0"/>
              </a:spcAft>
              <a:buNone/>
              <a:defRPr sz="1700">
                <a:solidFill>
                  <a:srgbClr val="FFFFFF"/>
                </a:solidFill>
                <a:latin typeface="Montserrat"/>
                <a:ea typeface="Montserrat"/>
                <a:cs typeface="Montserrat"/>
                <a:sym typeface="Montserrat"/>
              </a:defRPr>
            </a:lvl4pPr>
            <a:lvl5pPr lvl="4" rtl="0" algn="ctr">
              <a:lnSpc>
                <a:spcPct val="100000"/>
              </a:lnSpc>
              <a:spcBef>
                <a:spcPts val="0"/>
              </a:spcBef>
              <a:spcAft>
                <a:spcPts val="0"/>
              </a:spcAft>
              <a:buNone/>
              <a:defRPr sz="1700">
                <a:solidFill>
                  <a:srgbClr val="FFFFFF"/>
                </a:solidFill>
                <a:latin typeface="Montserrat"/>
                <a:ea typeface="Montserrat"/>
                <a:cs typeface="Montserrat"/>
                <a:sym typeface="Montserrat"/>
              </a:defRPr>
            </a:lvl5pPr>
            <a:lvl6pPr lvl="5" rtl="0" algn="ctr">
              <a:lnSpc>
                <a:spcPct val="100000"/>
              </a:lnSpc>
              <a:spcBef>
                <a:spcPts val="0"/>
              </a:spcBef>
              <a:spcAft>
                <a:spcPts val="0"/>
              </a:spcAft>
              <a:buNone/>
              <a:defRPr sz="1700">
                <a:solidFill>
                  <a:srgbClr val="FFFFFF"/>
                </a:solidFill>
                <a:latin typeface="Montserrat"/>
                <a:ea typeface="Montserrat"/>
                <a:cs typeface="Montserrat"/>
                <a:sym typeface="Montserrat"/>
              </a:defRPr>
            </a:lvl6pPr>
            <a:lvl7pPr lvl="6" rtl="0" algn="ctr">
              <a:lnSpc>
                <a:spcPct val="100000"/>
              </a:lnSpc>
              <a:spcBef>
                <a:spcPts val="0"/>
              </a:spcBef>
              <a:spcAft>
                <a:spcPts val="0"/>
              </a:spcAft>
              <a:buNone/>
              <a:defRPr sz="1700">
                <a:solidFill>
                  <a:srgbClr val="FFFFFF"/>
                </a:solidFill>
                <a:latin typeface="Montserrat"/>
                <a:ea typeface="Montserrat"/>
                <a:cs typeface="Montserrat"/>
                <a:sym typeface="Montserrat"/>
              </a:defRPr>
            </a:lvl7pPr>
            <a:lvl8pPr lvl="7" rtl="0" algn="ctr">
              <a:lnSpc>
                <a:spcPct val="100000"/>
              </a:lnSpc>
              <a:spcBef>
                <a:spcPts val="0"/>
              </a:spcBef>
              <a:spcAft>
                <a:spcPts val="0"/>
              </a:spcAft>
              <a:buNone/>
              <a:defRPr sz="1700">
                <a:solidFill>
                  <a:srgbClr val="FFFFFF"/>
                </a:solidFill>
                <a:latin typeface="Montserrat"/>
                <a:ea typeface="Montserrat"/>
                <a:cs typeface="Montserrat"/>
                <a:sym typeface="Montserrat"/>
              </a:defRPr>
            </a:lvl8pPr>
            <a:lvl9pPr lvl="8" rtl="0" algn="ctr">
              <a:lnSpc>
                <a:spcPct val="100000"/>
              </a:lnSpc>
              <a:spcBef>
                <a:spcPts val="0"/>
              </a:spcBef>
              <a:spcAft>
                <a:spcPts val="0"/>
              </a:spcAft>
              <a:buNone/>
              <a:defRPr sz="1700">
                <a:solidFill>
                  <a:srgbClr val="FFFFFF"/>
                </a:solidFill>
                <a:latin typeface="Montserrat"/>
                <a:ea typeface="Montserrat"/>
                <a:cs typeface="Montserrat"/>
                <a:sym typeface="Montserrat"/>
              </a:defRPr>
            </a:lvl9pPr>
          </a:lstStyle>
          <a:p/>
        </p:txBody>
      </p:sp>
      <p:sp>
        <p:nvSpPr>
          <p:cNvPr id="101" name="Google Shape;101;p23"/>
          <p:cNvSpPr txBox="1"/>
          <p:nvPr>
            <p:ph idx="9" type="subTitle"/>
          </p:nvPr>
        </p:nvSpPr>
        <p:spPr>
          <a:xfrm>
            <a:off x="3441009" y="3413974"/>
            <a:ext cx="2262000" cy="759300"/>
          </a:xfrm>
          <a:prstGeom prst="rect">
            <a:avLst/>
          </a:prstGeom>
          <a:noFill/>
        </p:spPr>
        <p:txBody>
          <a:bodyPr anchorCtr="0" anchor="t" bIns="91425" lIns="91425" spcFirstLastPara="1" rIns="91425" wrap="square" tIns="91425">
            <a:noAutofit/>
          </a:bodyPr>
          <a:lstStyle>
            <a:lvl1pPr lvl="0" rtl="0" algn="ctr">
              <a:lnSpc>
                <a:spcPct val="100000"/>
              </a:lnSpc>
              <a:spcBef>
                <a:spcPts val="0"/>
              </a:spcBef>
              <a:spcAft>
                <a:spcPts val="0"/>
              </a:spcAft>
              <a:buNone/>
              <a:defRPr sz="1300"/>
            </a:lvl1pPr>
            <a:lvl2pPr lvl="1" rtl="0" algn="ctr">
              <a:lnSpc>
                <a:spcPct val="100000"/>
              </a:lnSpc>
              <a:spcBef>
                <a:spcPts val="0"/>
              </a:spcBef>
              <a:spcAft>
                <a:spcPts val="0"/>
              </a:spcAft>
              <a:buNone/>
              <a:defRPr sz="1300"/>
            </a:lvl2pPr>
            <a:lvl3pPr lvl="2" rtl="0" algn="ctr">
              <a:lnSpc>
                <a:spcPct val="100000"/>
              </a:lnSpc>
              <a:spcBef>
                <a:spcPts val="0"/>
              </a:spcBef>
              <a:spcAft>
                <a:spcPts val="0"/>
              </a:spcAft>
              <a:buNone/>
              <a:defRPr sz="1300"/>
            </a:lvl3pPr>
            <a:lvl4pPr lvl="3" rtl="0" algn="ctr">
              <a:lnSpc>
                <a:spcPct val="100000"/>
              </a:lnSpc>
              <a:spcBef>
                <a:spcPts val="0"/>
              </a:spcBef>
              <a:spcAft>
                <a:spcPts val="0"/>
              </a:spcAft>
              <a:buNone/>
              <a:defRPr sz="1300"/>
            </a:lvl4pPr>
            <a:lvl5pPr lvl="4" rtl="0" algn="ctr">
              <a:lnSpc>
                <a:spcPct val="100000"/>
              </a:lnSpc>
              <a:spcBef>
                <a:spcPts val="0"/>
              </a:spcBef>
              <a:spcAft>
                <a:spcPts val="0"/>
              </a:spcAft>
              <a:buNone/>
              <a:defRPr sz="1300"/>
            </a:lvl5pPr>
            <a:lvl6pPr lvl="5" rtl="0" algn="ctr">
              <a:lnSpc>
                <a:spcPct val="100000"/>
              </a:lnSpc>
              <a:spcBef>
                <a:spcPts val="0"/>
              </a:spcBef>
              <a:spcAft>
                <a:spcPts val="0"/>
              </a:spcAft>
              <a:buNone/>
              <a:defRPr sz="1300"/>
            </a:lvl6pPr>
            <a:lvl7pPr lvl="6" rtl="0" algn="ctr">
              <a:lnSpc>
                <a:spcPct val="100000"/>
              </a:lnSpc>
              <a:spcBef>
                <a:spcPts val="0"/>
              </a:spcBef>
              <a:spcAft>
                <a:spcPts val="0"/>
              </a:spcAft>
              <a:buNone/>
              <a:defRPr sz="1300"/>
            </a:lvl7pPr>
            <a:lvl8pPr lvl="7" rtl="0" algn="ctr">
              <a:lnSpc>
                <a:spcPct val="100000"/>
              </a:lnSpc>
              <a:spcBef>
                <a:spcPts val="0"/>
              </a:spcBef>
              <a:spcAft>
                <a:spcPts val="0"/>
              </a:spcAft>
              <a:buNone/>
              <a:defRPr sz="1300"/>
            </a:lvl8pPr>
            <a:lvl9pPr lvl="8" rtl="0" algn="ctr">
              <a:lnSpc>
                <a:spcPct val="100000"/>
              </a:lnSpc>
              <a:spcBef>
                <a:spcPts val="0"/>
              </a:spcBef>
              <a:spcAft>
                <a:spcPts val="0"/>
              </a:spcAft>
              <a:buNone/>
              <a:defRPr sz="1300"/>
            </a:lvl9pPr>
          </a:lstStyle>
          <a:p/>
        </p:txBody>
      </p:sp>
      <p:sp>
        <p:nvSpPr>
          <p:cNvPr id="102" name="Google Shape;102;p23"/>
          <p:cNvSpPr txBox="1"/>
          <p:nvPr>
            <p:ph idx="13" type="subTitle"/>
          </p:nvPr>
        </p:nvSpPr>
        <p:spPr>
          <a:xfrm>
            <a:off x="3441009" y="3106810"/>
            <a:ext cx="2262000" cy="393000"/>
          </a:xfrm>
          <a:prstGeom prst="rect">
            <a:avLst/>
          </a:prstGeom>
          <a:noFill/>
        </p:spPr>
        <p:txBody>
          <a:bodyPr anchorCtr="0" anchor="b" bIns="91425" lIns="91425" spcFirstLastPara="1" rIns="91425" wrap="square" tIns="91425">
            <a:noAutofit/>
          </a:bodyPr>
          <a:lstStyle>
            <a:lvl1pPr lvl="0" rtl="0" algn="ctr">
              <a:lnSpc>
                <a:spcPct val="100000"/>
              </a:lnSpc>
              <a:spcBef>
                <a:spcPts val="0"/>
              </a:spcBef>
              <a:spcAft>
                <a:spcPts val="0"/>
              </a:spcAft>
              <a:buNone/>
              <a:defRPr sz="1700">
                <a:solidFill>
                  <a:srgbClr val="FFFFFF"/>
                </a:solidFill>
                <a:latin typeface="Montserrat"/>
                <a:ea typeface="Montserrat"/>
                <a:cs typeface="Montserrat"/>
                <a:sym typeface="Montserrat"/>
              </a:defRPr>
            </a:lvl1pPr>
            <a:lvl2pPr lvl="1" rtl="0" algn="ctr">
              <a:lnSpc>
                <a:spcPct val="100000"/>
              </a:lnSpc>
              <a:spcBef>
                <a:spcPts val="0"/>
              </a:spcBef>
              <a:spcAft>
                <a:spcPts val="0"/>
              </a:spcAft>
              <a:buNone/>
              <a:defRPr sz="1700">
                <a:solidFill>
                  <a:srgbClr val="FFFFFF"/>
                </a:solidFill>
                <a:latin typeface="Montserrat"/>
                <a:ea typeface="Montserrat"/>
                <a:cs typeface="Montserrat"/>
                <a:sym typeface="Montserrat"/>
              </a:defRPr>
            </a:lvl2pPr>
            <a:lvl3pPr lvl="2" rtl="0" algn="ctr">
              <a:lnSpc>
                <a:spcPct val="100000"/>
              </a:lnSpc>
              <a:spcBef>
                <a:spcPts val="0"/>
              </a:spcBef>
              <a:spcAft>
                <a:spcPts val="0"/>
              </a:spcAft>
              <a:buNone/>
              <a:defRPr sz="1700">
                <a:solidFill>
                  <a:srgbClr val="FFFFFF"/>
                </a:solidFill>
                <a:latin typeface="Montserrat"/>
                <a:ea typeface="Montserrat"/>
                <a:cs typeface="Montserrat"/>
                <a:sym typeface="Montserrat"/>
              </a:defRPr>
            </a:lvl3pPr>
            <a:lvl4pPr lvl="3" rtl="0" algn="ctr">
              <a:lnSpc>
                <a:spcPct val="100000"/>
              </a:lnSpc>
              <a:spcBef>
                <a:spcPts val="0"/>
              </a:spcBef>
              <a:spcAft>
                <a:spcPts val="0"/>
              </a:spcAft>
              <a:buNone/>
              <a:defRPr sz="1700">
                <a:solidFill>
                  <a:srgbClr val="FFFFFF"/>
                </a:solidFill>
                <a:latin typeface="Montserrat"/>
                <a:ea typeface="Montserrat"/>
                <a:cs typeface="Montserrat"/>
                <a:sym typeface="Montserrat"/>
              </a:defRPr>
            </a:lvl4pPr>
            <a:lvl5pPr lvl="4" rtl="0" algn="ctr">
              <a:lnSpc>
                <a:spcPct val="100000"/>
              </a:lnSpc>
              <a:spcBef>
                <a:spcPts val="0"/>
              </a:spcBef>
              <a:spcAft>
                <a:spcPts val="0"/>
              </a:spcAft>
              <a:buNone/>
              <a:defRPr sz="1700">
                <a:solidFill>
                  <a:srgbClr val="FFFFFF"/>
                </a:solidFill>
                <a:latin typeface="Montserrat"/>
                <a:ea typeface="Montserrat"/>
                <a:cs typeface="Montserrat"/>
                <a:sym typeface="Montserrat"/>
              </a:defRPr>
            </a:lvl5pPr>
            <a:lvl6pPr lvl="5" rtl="0" algn="ctr">
              <a:lnSpc>
                <a:spcPct val="100000"/>
              </a:lnSpc>
              <a:spcBef>
                <a:spcPts val="0"/>
              </a:spcBef>
              <a:spcAft>
                <a:spcPts val="0"/>
              </a:spcAft>
              <a:buNone/>
              <a:defRPr sz="1700">
                <a:solidFill>
                  <a:srgbClr val="FFFFFF"/>
                </a:solidFill>
                <a:latin typeface="Montserrat"/>
                <a:ea typeface="Montserrat"/>
                <a:cs typeface="Montserrat"/>
                <a:sym typeface="Montserrat"/>
              </a:defRPr>
            </a:lvl6pPr>
            <a:lvl7pPr lvl="6" rtl="0" algn="ctr">
              <a:lnSpc>
                <a:spcPct val="100000"/>
              </a:lnSpc>
              <a:spcBef>
                <a:spcPts val="0"/>
              </a:spcBef>
              <a:spcAft>
                <a:spcPts val="0"/>
              </a:spcAft>
              <a:buNone/>
              <a:defRPr sz="1700">
                <a:solidFill>
                  <a:srgbClr val="FFFFFF"/>
                </a:solidFill>
                <a:latin typeface="Montserrat"/>
                <a:ea typeface="Montserrat"/>
                <a:cs typeface="Montserrat"/>
                <a:sym typeface="Montserrat"/>
              </a:defRPr>
            </a:lvl7pPr>
            <a:lvl8pPr lvl="7" rtl="0" algn="ctr">
              <a:lnSpc>
                <a:spcPct val="100000"/>
              </a:lnSpc>
              <a:spcBef>
                <a:spcPts val="0"/>
              </a:spcBef>
              <a:spcAft>
                <a:spcPts val="0"/>
              </a:spcAft>
              <a:buNone/>
              <a:defRPr sz="1700">
                <a:solidFill>
                  <a:srgbClr val="FFFFFF"/>
                </a:solidFill>
                <a:latin typeface="Montserrat"/>
                <a:ea typeface="Montserrat"/>
                <a:cs typeface="Montserrat"/>
                <a:sym typeface="Montserrat"/>
              </a:defRPr>
            </a:lvl8pPr>
            <a:lvl9pPr lvl="8" rtl="0" algn="ctr">
              <a:lnSpc>
                <a:spcPct val="100000"/>
              </a:lnSpc>
              <a:spcBef>
                <a:spcPts val="0"/>
              </a:spcBef>
              <a:spcAft>
                <a:spcPts val="0"/>
              </a:spcAft>
              <a:buNone/>
              <a:defRPr sz="1700">
                <a:solidFill>
                  <a:srgbClr val="FFFFFF"/>
                </a:solidFill>
                <a:latin typeface="Montserrat"/>
                <a:ea typeface="Montserrat"/>
                <a:cs typeface="Montserrat"/>
                <a:sym typeface="Montserrat"/>
              </a:defRPr>
            </a:lvl9pPr>
          </a:lstStyle>
          <a:p/>
        </p:txBody>
      </p:sp>
      <p:sp>
        <p:nvSpPr>
          <p:cNvPr id="103" name="Google Shape;103;p23"/>
          <p:cNvSpPr txBox="1"/>
          <p:nvPr>
            <p:ph idx="14" type="subTitle"/>
          </p:nvPr>
        </p:nvSpPr>
        <p:spPr>
          <a:xfrm>
            <a:off x="6063743" y="3413974"/>
            <a:ext cx="2262000" cy="759300"/>
          </a:xfrm>
          <a:prstGeom prst="rect">
            <a:avLst/>
          </a:prstGeom>
          <a:noFill/>
        </p:spPr>
        <p:txBody>
          <a:bodyPr anchorCtr="0" anchor="t" bIns="91425" lIns="91425" spcFirstLastPara="1" rIns="91425" wrap="square" tIns="91425">
            <a:noAutofit/>
          </a:bodyPr>
          <a:lstStyle>
            <a:lvl1pPr lvl="0" rtl="0" algn="ctr">
              <a:lnSpc>
                <a:spcPct val="100000"/>
              </a:lnSpc>
              <a:spcBef>
                <a:spcPts val="0"/>
              </a:spcBef>
              <a:spcAft>
                <a:spcPts val="0"/>
              </a:spcAft>
              <a:buNone/>
              <a:defRPr sz="1300"/>
            </a:lvl1pPr>
            <a:lvl2pPr lvl="1" rtl="0" algn="ctr">
              <a:lnSpc>
                <a:spcPct val="100000"/>
              </a:lnSpc>
              <a:spcBef>
                <a:spcPts val="0"/>
              </a:spcBef>
              <a:spcAft>
                <a:spcPts val="0"/>
              </a:spcAft>
              <a:buNone/>
              <a:defRPr sz="1300"/>
            </a:lvl2pPr>
            <a:lvl3pPr lvl="2" rtl="0" algn="ctr">
              <a:lnSpc>
                <a:spcPct val="100000"/>
              </a:lnSpc>
              <a:spcBef>
                <a:spcPts val="0"/>
              </a:spcBef>
              <a:spcAft>
                <a:spcPts val="0"/>
              </a:spcAft>
              <a:buNone/>
              <a:defRPr sz="1300"/>
            </a:lvl3pPr>
            <a:lvl4pPr lvl="3" rtl="0" algn="ctr">
              <a:lnSpc>
                <a:spcPct val="100000"/>
              </a:lnSpc>
              <a:spcBef>
                <a:spcPts val="0"/>
              </a:spcBef>
              <a:spcAft>
                <a:spcPts val="0"/>
              </a:spcAft>
              <a:buNone/>
              <a:defRPr sz="1300"/>
            </a:lvl4pPr>
            <a:lvl5pPr lvl="4" rtl="0" algn="ctr">
              <a:lnSpc>
                <a:spcPct val="100000"/>
              </a:lnSpc>
              <a:spcBef>
                <a:spcPts val="0"/>
              </a:spcBef>
              <a:spcAft>
                <a:spcPts val="0"/>
              </a:spcAft>
              <a:buNone/>
              <a:defRPr sz="1300"/>
            </a:lvl5pPr>
            <a:lvl6pPr lvl="5" rtl="0" algn="ctr">
              <a:lnSpc>
                <a:spcPct val="100000"/>
              </a:lnSpc>
              <a:spcBef>
                <a:spcPts val="0"/>
              </a:spcBef>
              <a:spcAft>
                <a:spcPts val="0"/>
              </a:spcAft>
              <a:buNone/>
              <a:defRPr sz="1300"/>
            </a:lvl6pPr>
            <a:lvl7pPr lvl="6" rtl="0" algn="ctr">
              <a:lnSpc>
                <a:spcPct val="100000"/>
              </a:lnSpc>
              <a:spcBef>
                <a:spcPts val="0"/>
              </a:spcBef>
              <a:spcAft>
                <a:spcPts val="0"/>
              </a:spcAft>
              <a:buNone/>
              <a:defRPr sz="1300"/>
            </a:lvl7pPr>
            <a:lvl8pPr lvl="7" rtl="0" algn="ctr">
              <a:lnSpc>
                <a:spcPct val="100000"/>
              </a:lnSpc>
              <a:spcBef>
                <a:spcPts val="0"/>
              </a:spcBef>
              <a:spcAft>
                <a:spcPts val="0"/>
              </a:spcAft>
              <a:buNone/>
              <a:defRPr sz="1300"/>
            </a:lvl8pPr>
            <a:lvl9pPr lvl="8" rtl="0" algn="ctr">
              <a:lnSpc>
                <a:spcPct val="100000"/>
              </a:lnSpc>
              <a:spcBef>
                <a:spcPts val="0"/>
              </a:spcBef>
              <a:spcAft>
                <a:spcPts val="0"/>
              </a:spcAft>
              <a:buNone/>
              <a:defRPr sz="1300"/>
            </a:lvl9pPr>
          </a:lstStyle>
          <a:p/>
        </p:txBody>
      </p:sp>
      <p:sp>
        <p:nvSpPr>
          <p:cNvPr id="104" name="Google Shape;104;p23"/>
          <p:cNvSpPr txBox="1"/>
          <p:nvPr>
            <p:ph idx="15" type="subTitle"/>
          </p:nvPr>
        </p:nvSpPr>
        <p:spPr>
          <a:xfrm>
            <a:off x="6063743" y="3106810"/>
            <a:ext cx="2262000" cy="393000"/>
          </a:xfrm>
          <a:prstGeom prst="rect">
            <a:avLst/>
          </a:prstGeom>
          <a:noFill/>
        </p:spPr>
        <p:txBody>
          <a:bodyPr anchorCtr="0" anchor="b" bIns="91425" lIns="91425" spcFirstLastPara="1" rIns="91425" wrap="square" tIns="91425">
            <a:noAutofit/>
          </a:bodyPr>
          <a:lstStyle>
            <a:lvl1pPr lvl="0" rtl="0" algn="ctr">
              <a:lnSpc>
                <a:spcPct val="100000"/>
              </a:lnSpc>
              <a:spcBef>
                <a:spcPts val="0"/>
              </a:spcBef>
              <a:spcAft>
                <a:spcPts val="0"/>
              </a:spcAft>
              <a:buNone/>
              <a:defRPr sz="1700">
                <a:solidFill>
                  <a:srgbClr val="FFFFFF"/>
                </a:solidFill>
                <a:latin typeface="Montserrat"/>
                <a:ea typeface="Montserrat"/>
                <a:cs typeface="Montserrat"/>
                <a:sym typeface="Montserrat"/>
              </a:defRPr>
            </a:lvl1pPr>
            <a:lvl2pPr lvl="1" rtl="0" algn="ctr">
              <a:lnSpc>
                <a:spcPct val="100000"/>
              </a:lnSpc>
              <a:spcBef>
                <a:spcPts val="0"/>
              </a:spcBef>
              <a:spcAft>
                <a:spcPts val="0"/>
              </a:spcAft>
              <a:buNone/>
              <a:defRPr sz="1700">
                <a:solidFill>
                  <a:srgbClr val="FFFFFF"/>
                </a:solidFill>
                <a:latin typeface="Montserrat"/>
                <a:ea typeface="Montserrat"/>
                <a:cs typeface="Montserrat"/>
                <a:sym typeface="Montserrat"/>
              </a:defRPr>
            </a:lvl2pPr>
            <a:lvl3pPr lvl="2" rtl="0" algn="ctr">
              <a:lnSpc>
                <a:spcPct val="100000"/>
              </a:lnSpc>
              <a:spcBef>
                <a:spcPts val="0"/>
              </a:spcBef>
              <a:spcAft>
                <a:spcPts val="0"/>
              </a:spcAft>
              <a:buNone/>
              <a:defRPr sz="1700">
                <a:solidFill>
                  <a:srgbClr val="FFFFFF"/>
                </a:solidFill>
                <a:latin typeface="Montserrat"/>
                <a:ea typeface="Montserrat"/>
                <a:cs typeface="Montserrat"/>
                <a:sym typeface="Montserrat"/>
              </a:defRPr>
            </a:lvl3pPr>
            <a:lvl4pPr lvl="3" rtl="0" algn="ctr">
              <a:lnSpc>
                <a:spcPct val="100000"/>
              </a:lnSpc>
              <a:spcBef>
                <a:spcPts val="0"/>
              </a:spcBef>
              <a:spcAft>
                <a:spcPts val="0"/>
              </a:spcAft>
              <a:buNone/>
              <a:defRPr sz="1700">
                <a:solidFill>
                  <a:srgbClr val="FFFFFF"/>
                </a:solidFill>
                <a:latin typeface="Montserrat"/>
                <a:ea typeface="Montserrat"/>
                <a:cs typeface="Montserrat"/>
                <a:sym typeface="Montserrat"/>
              </a:defRPr>
            </a:lvl4pPr>
            <a:lvl5pPr lvl="4" rtl="0" algn="ctr">
              <a:lnSpc>
                <a:spcPct val="100000"/>
              </a:lnSpc>
              <a:spcBef>
                <a:spcPts val="0"/>
              </a:spcBef>
              <a:spcAft>
                <a:spcPts val="0"/>
              </a:spcAft>
              <a:buNone/>
              <a:defRPr sz="1700">
                <a:solidFill>
                  <a:srgbClr val="FFFFFF"/>
                </a:solidFill>
                <a:latin typeface="Montserrat"/>
                <a:ea typeface="Montserrat"/>
                <a:cs typeface="Montserrat"/>
                <a:sym typeface="Montserrat"/>
              </a:defRPr>
            </a:lvl5pPr>
            <a:lvl6pPr lvl="5" rtl="0" algn="ctr">
              <a:lnSpc>
                <a:spcPct val="100000"/>
              </a:lnSpc>
              <a:spcBef>
                <a:spcPts val="0"/>
              </a:spcBef>
              <a:spcAft>
                <a:spcPts val="0"/>
              </a:spcAft>
              <a:buNone/>
              <a:defRPr sz="1700">
                <a:solidFill>
                  <a:srgbClr val="FFFFFF"/>
                </a:solidFill>
                <a:latin typeface="Montserrat"/>
                <a:ea typeface="Montserrat"/>
                <a:cs typeface="Montserrat"/>
                <a:sym typeface="Montserrat"/>
              </a:defRPr>
            </a:lvl6pPr>
            <a:lvl7pPr lvl="6" rtl="0" algn="ctr">
              <a:lnSpc>
                <a:spcPct val="100000"/>
              </a:lnSpc>
              <a:spcBef>
                <a:spcPts val="0"/>
              </a:spcBef>
              <a:spcAft>
                <a:spcPts val="0"/>
              </a:spcAft>
              <a:buNone/>
              <a:defRPr sz="1700">
                <a:solidFill>
                  <a:srgbClr val="FFFFFF"/>
                </a:solidFill>
                <a:latin typeface="Montserrat"/>
                <a:ea typeface="Montserrat"/>
                <a:cs typeface="Montserrat"/>
                <a:sym typeface="Montserrat"/>
              </a:defRPr>
            </a:lvl7pPr>
            <a:lvl8pPr lvl="7" rtl="0" algn="ctr">
              <a:lnSpc>
                <a:spcPct val="100000"/>
              </a:lnSpc>
              <a:spcBef>
                <a:spcPts val="0"/>
              </a:spcBef>
              <a:spcAft>
                <a:spcPts val="0"/>
              </a:spcAft>
              <a:buNone/>
              <a:defRPr sz="1700">
                <a:solidFill>
                  <a:srgbClr val="FFFFFF"/>
                </a:solidFill>
                <a:latin typeface="Montserrat"/>
                <a:ea typeface="Montserrat"/>
                <a:cs typeface="Montserrat"/>
                <a:sym typeface="Montserrat"/>
              </a:defRPr>
            </a:lvl8pPr>
            <a:lvl9pPr lvl="8" rtl="0" algn="ctr">
              <a:lnSpc>
                <a:spcPct val="100000"/>
              </a:lnSpc>
              <a:spcBef>
                <a:spcPts val="0"/>
              </a:spcBef>
              <a:spcAft>
                <a:spcPts val="0"/>
              </a:spcAft>
              <a:buNone/>
              <a:defRPr sz="1700">
                <a:solidFill>
                  <a:srgbClr val="FFFFFF"/>
                </a:solidFill>
                <a:latin typeface="Montserrat"/>
                <a:ea typeface="Montserrat"/>
                <a:cs typeface="Montserrat"/>
                <a:sym typeface="Montserrat"/>
              </a:defRPr>
            </a:lvl9pPr>
          </a:lstStyle>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wo columns">
  <p:cSld name="CUSTOM_6">
    <p:bg>
      <p:bgPr>
        <a:blipFill>
          <a:blip r:embed="rId2">
            <a:alphaModFix/>
          </a:blip>
          <a:stretch>
            <a:fillRect/>
          </a:stretch>
        </a:blipFill>
      </p:bgPr>
    </p:bg>
    <p:spTree>
      <p:nvGrpSpPr>
        <p:cNvPr id="105" name="Shape 105"/>
        <p:cNvGrpSpPr/>
        <p:nvPr/>
      </p:nvGrpSpPr>
      <p:grpSpPr>
        <a:xfrm>
          <a:off x="0" y="0"/>
          <a:ext cx="0" cy="0"/>
          <a:chOff x="0" y="0"/>
          <a:chExt cx="0" cy="0"/>
        </a:xfrm>
      </p:grpSpPr>
      <p:sp>
        <p:nvSpPr>
          <p:cNvPr id="106" name="Google Shape;106;p24"/>
          <p:cNvSpPr txBox="1"/>
          <p:nvPr>
            <p:ph type="title"/>
          </p:nvPr>
        </p:nvSpPr>
        <p:spPr>
          <a:xfrm>
            <a:off x="716175" y="538550"/>
            <a:ext cx="7711500" cy="502800"/>
          </a:xfrm>
          <a:prstGeom prst="rect">
            <a:avLst/>
          </a:prstGeom>
        </p:spPr>
        <p:txBody>
          <a:bodyPr anchorCtr="0" anchor="ctr" bIns="91425" lIns="91425" spcFirstLastPara="1" rIns="91425" wrap="square" tIns="91425">
            <a:noAutofit/>
          </a:bodyPr>
          <a:lstStyle>
            <a:lvl1pPr lvl="0" rtl="0" algn="ctr">
              <a:spcBef>
                <a:spcPts val="0"/>
              </a:spcBef>
              <a:spcAft>
                <a:spcPts val="0"/>
              </a:spcAft>
              <a:buNone/>
              <a:defRPr sz="2200"/>
            </a:lvl1pPr>
            <a:lvl2pPr lvl="1" rtl="0" algn="ctr">
              <a:spcBef>
                <a:spcPts val="0"/>
              </a:spcBef>
              <a:spcAft>
                <a:spcPts val="0"/>
              </a:spcAft>
              <a:buNone/>
              <a:defRPr sz="2200"/>
            </a:lvl2pPr>
            <a:lvl3pPr lvl="2" rtl="0" algn="ctr">
              <a:spcBef>
                <a:spcPts val="0"/>
              </a:spcBef>
              <a:spcAft>
                <a:spcPts val="0"/>
              </a:spcAft>
              <a:buNone/>
              <a:defRPr sz="2200"/>
            </a:lvl3pPr>
            <a:lvl4pPr lvl="3" rtl="0" algn="ctr">
              <a:spcBef>
                <a:spcPts val="0"/>
              </a:spcBef>
              <a:spcAft>
                <a:spcPts val="0"/>
              </a:spcAft>
              <a:buNone/>
              <a:defRPr sz="2200"/>
            </a:lvl4pPr>
            <a:lvl5pPr lvl="4" rtl="0" algn="ctr">
              <a:spcBef>
                <a:spcPts val="0"/>
              </a:spcBef>
              <a:spcAft>
                <a:spcPts val="0"/>
              </a:spcAft>
              <a:buNone/>
              <a:defRPr sz="2200"/>
            </a:lvl5pPr>
            <a:lvl6pPr lvl="5" rtl="0" algn="ctr">
              <a:spcBef>
                <a:spcPts val="0"/>
              </a:spcBef>
              <a:spcAft>
                <a:spcPts val="0"/>
              </a:spcAft>
              <a:buNone/>
              <a:defRPr sz="2200"/>
            </a:lvl6pPr>
            <a:lvl7pPr lvl="6" rtl="0" algn="ctr">
              <a:spcBef>
                <a:spcPts val="0"/>
              </a:spcBef>
              <a:spcAft>
                <a:spcPts val="0"/>
              </a:spcAft>
              <a:buNone/>
              <a:defRPr sz="2200"/>
            </a:lvl7pPr>
            <a:lvl8pPr lvl="7" rtl="0" algn="ctr">
              <a:spcBef>
                <a:spcPts val="0"/>
              </a:spcBef>
              <a:spcAft>
                <a:spcPts val="0"/>
              </a:spcAft>
              <a:buNone/>
              <a:defRPr sz="2200"/>
            </a:lvl8pPr>
            <a:lvl9pPr lvl="8" rtl="0" algn="ctr">
              <a:spcBef>
                <a:spcPts val="0"/>
              </a:spcBef>
              <a:spcAft>
                <a:spcPts val="0"/>
              </a:spcAft>
              <a:buNone/>
              <a:defRPr sz="2200"/>
            </a:lvl9pPr>
          </a:lstStyle>
          <a:p/>
        </p:txBody>
      </p:sp>
      <p:sp>
        <p:nvSpPr>
          <p:cNvPr id="107" name="Google Shape;107;p24"/>
          <p:cNvSpPr txBox="1"/>
          <p:nvPr>
            <p:ph idx="2" type="title"/>
          </p:nvPr>
        </p:nvSpPr>
        <p:spPr>
          <a:xfrm>
            <a:off x="716233" y="1950700"/>
            <a:ext cx="2158200" cy="351000"/>
          </a:xfrm>
          <a:prstGeom prst="rect">
            <a:avLst/>
          </a:prstGeom>
        </p:spPr>
        <p:txBody>
          <a:bodyPr anchorCtr="0" anchor="b" bIns="91425" lIns="91425" spcFirstLastPara="1" rIns="91425" wrap="square" tIns="91425">
            <a:noAutofit/>
          </a:bodyPr>
          <a:lstStyle>
            <a:lvl1pPr lvl="0" rtl="0" algn="r">
              <a:spcBef>
                <a:spcPts val="0"/>
              </a:spcBef>
              <a:spcAft>
                <a:spcPts val="0"/>
              </a:spcAft>
              <a:buNone/>
              <a:defRPr sz="1800">
                <a:solidFill>
                  <a:srgbClr val="FFFFFF"/>
                </a:solidFill>
              </a:defRPr>
            </a:lvl1pPr>
            <a:lvl2pPr lvl="1" rtl="0" algn="r">
              <a:spcBef>
                <a:spcPts val="0"/>
              </a:spcBef>
              <a:spcAft>
                <a:spcPts val="0"/>
              </a:spcAft>
              <a:buNone/>
              <a:defRPr sz="2500">
                <a:solidFill>
                  <a:srgbClr val="FFFFFF"/>
                </a:solidFill>
              </a:defRPr>
            </a:lvl2pPr>
            <a:lvl3pPr lvl="2" rtl="0" algn="r">
              <a:spcBef>
                <a:spcPts val="0"/>
              </a:spcBef>
              <a:spcAft>
                <a:spcPts val="0"/>
              </a:spcAft>
              <a:buNone/>
              <a:defRPr sz="2500">
                <a:solidFill>
                  <a:srgbClr val="FFFFFF"/>
                </a:solidFill>
              </a:defRPr>
            </a:lvl3pPr>
            <a:lvl4pPr lvl="3" rtl="0" algn="r">
              <a:spcBef>
                <a:spcPts val="0"/>
              </a:spcBef>
              <a:spcAft>
                <a:spcPts val="0"/>
              </a:spcAft>
              <a:buNone/>
              <a:defRPr sz="2500">
                <a:solidFill>
                  <a:srgbClr val="FFFFFF"/>
                </a:solidFill>
              </a:defRPr>
            </a:lvl4pPr>
            <a:lvl5pPr lvl="4" rtl="0" algn="r">
              <a:spcBef>
                <a:spcPts val="0"/>
              </a:spcBef>
              <a:spcAft>
                <a:spcPts val="0"/>
              </a:spcAft>
              <a:buNone/>
              <a:defRPr sz="2500">
                <a:solidFill>
                  <a:srgbClr val="FFFFFF"/>
                </a:solidFill>
              </a:defRPr>
            </a:lvl5pPr>
            <a:lvl6pPr lvl="5" rtl="0" algn="r">
              <a:spcBef>
                <a:spcPts val="0"/>
              </a:spcBef>
              <a:spcAft>
                <a:spcPts val="0"/>
              </a:spcAft>
              <a:buNone/>
              <a:defRPr sz="2500">
                <a:solidFill>
                  <a:srgbClr val="FFFFFF"/>
                </a:solidFill>
              </a:defRPr>
            </a:lvl6pPr>
            <a:lvl7pPr lvl="6" rtl="0" algn="r">
              <a:spcBef>
                <a:spcPts val="0"/>
              </a:spcBef>
              <a:spcAft>
                <a:spcPts val="0"/>
              </a:spcAft>
              <a:buNone/>
              <a:defRPr sz="2500">
                <a:solidFill>
                  <a:srgbClr val="FFFFFF"/>
                </a:solidFill>
              </a:defRPr>
            </a:lvl7pPr>
            <a:lvl8pPr lvl="7" rtl="0" algn="r">
              <a:spcBef>
                <a:spcPts val="0"/>
              </a:spcBef>
              <a:spcAft>
                <a:spcPts val="0"/>
              </a:spcAft>
              <a:buNone/>
              <a:defRPr sz="2500">
                <a:solidFill>
                  <a:srgbClr val="FFFFFF"/>
                </a:solidFill>
              </a:defRPr>
            </a:lvl8pPr>
            <a:lvl9pPr lvl="8" rtl="0" algn="r">
              <a:spcBef>
                <a:spcPts val="0"/>
              </a:spcBef>
              <a:spcAft>
                <a:spcPts val="0"/>
              </a:spcAft>
              <a:buNone/>
              <a:defRPr sz="2500">
                <a:solidFill>
                  <a:srgbClr val="FFFFFF"/>
                </a:solidFill>
              </a:defRPr>
            </a:lvl9pPr>
          </a:lstStyle>
          <a:p/>
        </p:txBody>
      </p:sp>
      <p:sp>
        <p:nvSpPr>
          <p:cNvPr id="108" name="Google Shape;108;p24"/>
          <p:cNvSpPr txBox="1"/>
          <p:nvPr>
            <p:ph idx="1" type="subTitle"/>
          </p:nvPr>
        </p:nvSpPr>
        <p:spPr>
          <a:xfrm>
            <a:off x="716175" y="2211100"/>
            <a:ext cx="2158200" cy="1329600"/>
          </a:xfrm>
          <a:prstGeom prst="rect">
            <a:avLst/>
          </a:prstGeom>
        </p:spPr>
        <p:txBody>
          <a:bodyPr anchorCtr="0" anchor="t" bIns="91425" lIns="91425" spcFirstLastPara="1" rIns="91425" wrap="square" tIns="91425">
            <a:noAutofit/>
          </a:bodyPr>
          <a:lstStyle>
            <a:lvl1pPr lvl="0" rtl="0" algn="r">
              <a:spcBef>
                <a:spcPts val="0"/>
              </a:spcBef>
              <a:spcAft>
                <a:spcPts val="0"/>
              </a:spcAft>
              <a:buNone/>
              <a:defRPr sz="1300"/>
            </a:lvl1pPr>
            <a:lvl2pPr lvl="1" rtl="0" algn="r">
              <a:spcBef>
                <a:spcPts val="0"/>
              </a:spcBef>
              <a:spcAft>
                <a:spcPts val="0"/>
              </a:spcAft>
              <a:buNone/>
              <a:defRPr sz="1300"/>
            </a:lvl2pPr>
            <a:lvl3pPr lvl="2" rtl="0" algn="r">
              <a:spcBef>
                <a:spcPts val="1600"/>
              </a:spcBef>
              <a:spcAft>
                <a:spcPts val="0"/>
              </a:spcAft>
              <a:buNone/>
              <a:defRPr sz="1300"/>
            </a:lvl3pPr>
            <a:lvl4pPr lvl="3" rtl="0" algn="r">
              <a:spcBef>
                <a:spcPts val="1600"/>
              </a:spcBef>
              <a:spcAft>
                <a:spcPts val="0"/>
              </a:spcAft>
              <a:buNone/>
              <a:defRPr sz="1300"/>
            </a:lvl4pPr>
            <a:lvl5pPr lvl="4" rtl="0" algn="r">
              <a:spcBef>
                <a:spcPts val="1600"/>
              </a:spcBef>
              <a:spcAft>
                <a:spcPts val="0"/>
              </a:spcAft>
              <a:buNone/>
              <a:defRPr sz="1300"/>
            </a:lvl5pPr>
            <a:lvl6pPr lvl="5" rtl="0" algn="r">
              <a:spcBef>
                <a:spcPts val="1600"/>
              </a:spcBef>
              <a:spcAft>
                <a:spcPts val="0"/>
              </a:spcAft>
              <a:buNone/>
              <a:defRPr sz="1300"/>
            </a:lvl6pPr>
            <a:lvl7pPr lvl="6" rtl="0" algn="r">
              <a:spcBef>
                <a:spcPts val="1600"/>
              </a:spcBef>
              <a:spcAft>
                <a:spcPts val="0"/>
              </a:spcAft>
              <a:buNone/>
              <a:defRPr sz="1300"/>
            </a:lvl7pPr>
            <a:lvl8pPr lvl="7" rtl="0" algn="r">
              <a:spcBef>
                <a:spcPts val="1600"/>
              </a:spcBef>
              <a:spcAft>
                <a:spcPts val="0"/>
              </a:spcAft>
              <a:buNone/>
              <a:defRPr sz="1300"/>
            </a:lvl8pPr>
            <a:lvl9pPr lvl="8" rtl="0" algn="r">
              <a:spcBef>
                <a:spcPts val="1600"/>
              </a:spcBef>
              <a:spcAft>
                <a:spcPts val="1600"/>
              </a:spcAft>
              <a:buNone/>
              <a:defRPr sz="1300"/>
            </a:lvl9pPr>
          </a:lstStyle>
          <a:p/>
        </p:txBody>
      </p:sp>
      <p:sp>
        <p:nvSpPr>
          <p:cNvPr id="109" name="Google Shape;109;p24"/>
          <p:cNvSpPr txBox="1"/>
          <p:nvPr>
            <p:ph idx="3" type="title"/>
          </p:nvPr>
        </p:nvSpPr>
        <p:spPr>
          <a:xfrm>
            <a:off x="6269534" y="1950700"/>
            <a:ext cx="2158200" cy="351000"/>
          </a:xfrm>
          <a:prstGeom prst="rect">
            <a:avLst/>
          </a:prstGeom>
        </p:spPr>
        <p:txBody>
          <a:bodyPr anchorCtr="0" anchor="b" bIns="91425" lIns="91425" spcFirstLastPara="1" rIns="91425" wrap="square" tIns="91425">
            <a:noAutofit/>
          </a:bodyPr>
          <a:lstStyle>
            <a:lvl1pPr lvl="0" rtl="0">
              <a:spcBef>
                <a:spcPts val="0"/>
              </a:spcBef>
              <a:spcAft>
                <a:spcPts val="0"/>
              </a:spcAft>
              <a:buNone/>
              <a:defRPr sz="1800">
                <a:solidFill>
                  <a:srgbClr val="FFFFFF"/>
                </a:solidFill>
              </a:defRPr>
            </a:lvl1pPr>
            <a:lvl2pPr lvl="1" rtl="0">
              <a:spcBef>
                <a:spcPts val="0"/>
              </a:spcBef>
              <a:spcAft>
                <a:spcPts val="0"/>
              </a:spcAft>
              <a:buNone/>
              <a:defRPr sz="2500">
                <a:solidFill>
                  <a:srgbClr val="FFFFFF"/>
                </a:solidFill>
              </a:defRPr>
            </a:lvl2pPr>
            <a:lvl3pPr lvl="2" rtl="0">
              <a:spcBef>
                <a:spcPts val="0"/>
              </a:spcBef>
              <a:spcAft>
                <a:spcPts val="0"/>
              </a:spcAft>
              <a:buNone/>
              <a:defRPr sz="2500">
                <a:solidFill>
                  <a:srgbClr val="FFFFFF"/>
                </a:solidFill>
              </a:defRPr>
            </a:lvl3pPr>
            <a:lvl4pPr lvl="3" rtl="0">
              <a:spcBef>
                <a:spcPts val="0"/>
              </a:spcBef>
              <a:spcAft>
                <a:spcPts val="0"/>
              </a:spcAft>
              <a:buNone/>
              <a:defRPr sz="2500">
                <a:solidFill>
                  <a:srgbClr val="FFFFFF"/>
                </a:solidFill>
              </a:defRPr>
            </a:lvl4pPr>
            <a:lvl5pPr lvl="4" rtl="0">
              <a:spcBef>
                <a:spcPts val="0"/>
              </a:spcBef>
              <a:spcAft>
                <a:spcPts val="0"/>
              </a:spcAft>
              <a:buNone/>
              <a:defRPr sz="2500">
                <a:solidFill>
                  <a:srgbClr val="FFFFFF"/>
                </a:solidFill>
              </a:defRPr>
            </a:lvl5pPr>
            <a:lvl6pPr lvl="5" rtl="0">
              <a:spcBef>
                <a:spcPts val="0"/>
              </a:spcBef>
              <a:spcAft>
                <a:spcPts val="0"/>
              </a:spcAft>
              <a:buNone/>
              <a:defRPr sz="2500">
                <a:solidFill>
                  <a:srgbClr val="FFFFFF"/>
                </a:solidFill>
              </a:defRPr>
            </a:lvl6pPr>
            <a:lvl7pPr lvl="6" rtl="0">
              <a:spcBef>
                <a:spcPts val="0"/>
              </a:spcBef>
              <a:spcAft>
                <a:spcPts val="0"/>
              </a:spcAft>
              <a:buNone/>
              <a:defRPr sz="2500">
                <a:solidFill>
                  <a:srgbClr val="FFFFFF"/>
                </a:solidFill>
              </a:defRPr>
            </a:lvl7pPr>
            <a:lvl8pPr lvl="7" rtl="0">
              <a:spcBef>
                <a:spcPts val="0"/>
              </a:spcBef>
              <a:spcAft>
                <a:spcPts val="0"/>
              </a:spcAft>
              <a:buNone/>
              <a:defRPr sz="2500">
                <a:solidFill>
                  <a:srgbClr val="FFFFFF"/>
                </a:solidFill>
              </a:defRPr>
            </a:lvl8pPr>
            <a:lvl9pPr lvl="8" rtl="0">
              <a:spcBef>
                <a:spcPts val="0"/>
              </a:spcBef>
              <a:spcAft>
                <a:spcPts val="0"/>
              </a:spcAft>
              <a:buNone/>
              <a:defRPr sz="2500">
                <a:solidFill>
                  <a:srgbClr val="FFFFFF"/>
                </a:solidFill>
              </a:defRPr>
            </a:lvl9pPr>
          </a:lstStyle>
          <a:p/>
        </p:txBody>
      </p:sp>
      <p:sp>
        <p:nvSpPr>
          <p:cNvPr id="110" name="Google Shape;110;p24"/>
          <p:cNvSpPr txBox="1"/>
          <p:nvPr>
            <p:ph idx="4" type="subTitle"/>
          </p:nvPr>
        </p:nvSpPr>
        <p:spPr>
          <a:xfrm>
            <a:off x="6269476" y="2211100"/>
            <a:ext cx="2158200" cy="1329600"/>
          </a:xfrm>
          <a:prstGeom prst="rect">
            <a:avLst/>
          </a:prstGeom>
        </p:spPr>
        <p:txBody>
          <a:bodyPr anchorCtr="0" anchor="t" bIns="91425" lIns="91425" spcFirstLastPara="1" rIns="91425" wrap="square" tIns="91425">
            <a:noAutofit/>
          </a:bodyPr>
          <a:lstStyle>
            <a:lvl1pPr lvl="0" rtl="0">
              <a:spcBef>
                <a:spcPts val="0"/>
              </a:spcBef>
              <a:spcAft>
                <a:spcPts val="0"/>
              </a:spcAft>
              <a:buNone/>
              <a:defRPr sz="1300"/>
            </a:lvl1pPr>
            <a:lvl2pPr lvl="1" rtl="0">
              <a:spcBef>
                <a:spcPts val="0"/>
              </a:spcBef>
              <a:spcAft>
                <a:spcPts val="0"/>
              </a:spcAft>
              <a:buNone/>
              <a:defRPr sz="1300"/>
            </a:lvl2pPr>
            <a:lvl3pPr lvl="2" rtl="0">
              <a:spcBef>
                <a:spcPts val="0"/>
              </a:spcBef>
              <a:spcAft>
                <a:spcPts val="0"/>
              </a:spcAft>
              <a:buNone/>
              <a:defRPr sz="1300"/>
            </a:lvl3pPr>
            <a:lvl4pPr lvl="3" rtl="0">
              <a:spcBef>
                <a:spcPts val="0"/>
              </a:spcBef>
              <a:spcAft>
                <a:spcPts val="0"/>
              </a:spcAft>
              <a:buNone/>
              <a:defRPr sz="1300"/>
            </a:lvl4pPr>
            <a:lvl5pPr lvl="4" rtl="0">
              <a:spcBef>
                <a:spcPts val="0"/>
              </a:spcBef>
              <a:spcAft>
                <a:spcPts val="0"/>
              </a:spcAft>
              <a:buNone/>
              <a:defRPr sz="1300"/>
            </a:lvl5pPr>
            <a:lvl6pPr lvl="5" rtl="0">
              <a:spcBef>
                <a:spcPts val="0"/>
              </a:spcBef>
              <a:spcAft>
                <a:spcPts val="0"/>
              </a:spcAft>
              <a:buNone/>
              <a:defRPr sz="1300"/>
            </a:lvl6pPr>
            <a:lvl7pPr lvl="6" rtl="0">
              <a:spcBef>
                <a:spcPts val="0"/>
              </a:spcBef>
              <a:spcAft>
                <a:spcPts val="0"/>
              </a:spcAft>
              <a:buNone/>
              <a:defRPr sz="1300"/>
            </a:lvl7pPr>
            <a:lvl8pPr lvl="7" rtl="0">
              <a:spcBef>
                <a:spcPts val="0"/>
              </a:spcBef>
              <a:spcAft>
                <a:spcPts val="0"/>
              </a:spcAft>
              <a:buNone/>
              <a:defRPr sz="1300"/>
            </a:lvl8pPr>
            <a:lvl9pPr lvl="8" rtl="0">
              <a:spcBef>
                <a:spcPts val="0"/>
              </a:spcBef>
              <a:spcAft>
                <a:spcPts val="0"/>
              </a:spcAft>
              <a:buNone/>
              <a:defRPr sz="1300"/>
            </a:lvl9pPr>
          </a:lstStyle>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4">
  <p:cSld name="CUSTOM_6_1">
    <p:bg>
      <p:bgPr>
        <a:blipFill>
          <a:blip r:embed="rId2">
            <a:alphaModFix/>
          </a:blip>
          <a:stretch>
            <a:fillRect/>
          </a:stretch>
        </a:blipFill>
      </p:bgPr>
    </p:bg>
    <p:spTree>
      <p:nvGrpSpPr>
        <p:cNvPr id="111" name="Shape 111"/>
        <p:cNvGrpSpPr/>
        <p:nvPr/>
      </p:nvGrpSpPr>
      <p:grpSpPr>
        <a:xfrm>
          <a:off x="0" y="0"/>
          <a:ext cx="0" cy="0"/>
          <a:chOff x="0" y="0"/>
          <a:chExt cx="0" cy="0"/>
        </a:xfrm>
      </p:grpSpPr>
      <p:sp>
        <p:nvSpPr>
          <p:cNvPr id="112" name="Google Shape;112;p25"/>
          <p:cNvSpPr txBox="1"/>
          <p:nvPr>
            <p:ph type="title"/>
          </p:nvPr>
        </p:nvSpPr>
        <p:spPr>
          <a:xfrm>
            <a:off x="716175" y="538550"/>
            <a:ext cx="7711500" cy="502800"/>
          </a:xfrm>
          <a:prstGeom prst="rect">
            <a:avLst/>
          </a:prstGeom>
        </p:spPr>
        <p:txBody>
          <a:bodyPr anchorCtr="0" anchor="ctr" bIns="91425" lIns="91425" spcFirstLastPara="1" rIns="91425" wrap="square" tIns="91425">
            <a:noAutofit/>
          </a:bodyPr>
          <a:lstStyle>
            <a:lvl1pPr lvl="0" rtl="0" algn="ctr">
              <a:spcBef>
                <a:spcPts val="0"/>
              </a:spcBef>
              <a:spcAft>
                <a:spcPts val="0"/>
              </a:spcAft>
              <a:buNone/>
              <a:defRPr sz="2200"/>
            </a:lvl1pPr>
            <a:lvl2pPr lvl="1" rtl="0" algn="ctr">
              <a:spcBef>
                <a:spcPts val="0"/>
              </a:spcBef>
              <a:spcAft>
                <a:spcPts val="0"/>
              </a:spcAft>
              <a:buNone/>
              <a:defRPr sz="2200"/>
            </a:lvl2pPr>
            <a:lvl3pPr lvl="2" rtl="0" algn="ctr">
              <a:spcBef>
                <a:spcPts val="0"/>
              </a:spcBef>
              <a:spcAft>
                <a:spcPts val="0"/>
              </a:spcAft>
              <a:buNone/>
              <a:defRPr sz="2200"/>
            </a:lvl3pPr>
            <a:lvl4pPr lvl="3" rtl="0" algn="ctr">
              <a:spcBef>
                <a:spcPts val="0"/>
              </a:spcBef>
              <a:spcAft>
                <a:spcPts val="0"/>
              </a:spcAft>
              <a:buNone/>
              <a:defRPr sz="2200"/>
            </a:lvl4pPr>
            <a:lvl5pPr lvl="4" rtl="0" algn="ctr">
              <a:spcBef>
                <a:spcPts val="0"/>
              </a:spcBef>
              <a:spcAft>
                <a:spcPts val="0"/>
              </a:spcAft>
              <a:buNone/>
              <a:defRPr sz="2200"/>
            </a:lvl5pPr>
            <a:lvl6pPr lvl="5" rtl="0" algn="ctr">
              <a:spcBef>
                <a:spcPts val="0"/>
              </a:spcBef>
              <a:spcAft>
                <a:spcPts val="0"/>
              </a:spcAft>
              <a:buNone/>
              <a:defRPr sz="2200"/>
            </a:lvl6pPr>
            <a:lvl7pPr lvl="6" rtl="0" algn="ctr">
              <a:spcBef>
                <a:spcPts val="0"/>
              </a:spcBef>
              <a:spcAft>
                <a:spcPts val="0"/>
              </a:spcAft>
              <a:buNone/>
              <a:defRPr sz="2200"/>
            </a:lvl7pPr>
            <a:lvl8pPr lvl="7" rtl="0" algn="ctr">
              <a:spcBef>
                <a:spcPts val="0"/>
              </a:spcBef>
              <a:spcAft>
                <a:spcPts val="0"/>
              </a:spcAft>
              <a:buNone/>
              <a:defRPr sz="2200"/>
            </a:lvl8pPr>
            <a:lvl9pPr lvl="8" rtl="0" algn="ctr">
              <a:spcBef>
                <a:spcPts val="0"/>
              </a:spcBef>
              <a:spcAft>
                <a:spcPts val="0"/>
              </a:spcAft>
              <a:buNone/>
              <a:defRPr sz="2200"/>
            </a:lvl9pPr>
          </a:lstStyle>
          <a:p/>
        </p:txBody>
      </p:sp>
      <p:sp>
        <p:nvSpPr>
          <p:cNvPr id="113" name="Google Shape;113;p25"/>
          <p:cNvSpPr txBox="1"/>
          <p:nvPr>
            <p:ph idx="2" type="title"/>
          </p:nvPr>
        </p:nvSpPr>
        <p:spPr>
          <a:xfrm>
            <a:off x="716175" y="1694525"/>
            <a:ext cx="2870100" cy="351000"/>
          </a:xfrm>
          <a:prstGeom prst="rect">
            <a:avLst/>
          </a:prstGeom>
        </p:spPr>
        <p:txBody>
          <a:bodyPr anchorCtr="0" anchor="b" bIns="91425" lIns="91425" spcFirstLastPara="1" rIns="91425" wrap="square" tIns="91425">
            <a:noAutofit/>
          </a:bodyPr>
          <a:lstStyle>
            <a:lvl1pPr lvl="0" rtl="0" algn="ctr">
              <a:spcBef>
                <a:spcPts val="0"/>
              </a:spcBef>
              <a:spcAft>
                <a:spcPts val="0"/>
              </a:spcAft>
              <a:buNone/>
              <a:defRPr sz="1800">
                <a:solidFill>
                  <a:srgbClr val="FFFFFF"/>
                </a:solidFill>
              </a:defRPr>
            </a:lvl1pPr>
            <a:lvl2pPr lvl="1" rtl="0" algn="ctr">
              <a:spcBef>
                <a:spcPts val="0"/>
              </a:spcBef>
              <a:spcAft>
                <a:spcPts val="0"/>
              </a:spcAft>
              <a:buNone/>
              <a:defRPr sz="2500">
                <a:solidFill>
                  <a:srgbClr val="FFFFFF"/>
                </a:solidFill>
              </a:defRPr>
            </a:lvl2pPr>
            <a:lvl3pPr lvl="2" rtl="0" algn="ctr">
              <a:spcBef>
                <a:spcPts val="0"/>
              </a:spcBef>
              <a:spcAft>
                <a:spcPts val="0"/>
              </a:spcAft>
              <a:buNone/>
              <a:defRPr sz="2500">
                <a:solidFill>
                  <a:srgbClr val="FFFFFF"/>
                </a:solidFill>
              </a:defRPr>
            </a:lvl3pPr>
            <a:lvl4pPr lvl="3" rtl="0" algn="ctr">
              <a:spcBef>
                <a:spcPts val="0"/>
              </a:spcBef>
              <a:spcAft>
                <a:spcPts val="0"/>
              </a:spcAft>
              <a:buNone/>
              <a:defRPr sz="2500">
                <a:solidFill>
                  <a:srgbClr val="FFFFFF"/>
                </a:solidFill>
              </a:defRPr>
            </a:lvl4pPr>
            <a:lvl5pPr lvl="4" rtl="0" algn="ctr">
              <a:spcBef>
                <a:spcPts val="0"/>
              </a:spcBef>
              <a:spcAft>
                <a:spcPts val="0"/>
              </a:spcAft>
              <a:buNone/>
              <a:defRPr sz="2500">
                <a:solidFill>
                  <a:srgbClr val="FFFFFF"/>
                </a:solidFill>
              </a:defRPr>
            </a:lvl5pPr>
            <a:lvl6pPr lvl="5" rtl="0" algn="ctr">
              <a:spcBef>
                <a:spcPts val="0"/>
              </a:spcBef>
              <a:spcAft>
                <a:spcPts val="0"/>
              </a:spcAft>
              <a:buNone/>
              <a:defRPr sz="2500">
                <a:solidFill>
                  <a:srgbClr val="FFFFFF"/>
                </a:solidFill>
              </a:defRPr>
            </a:lvl6pPr>
            <a:lvl7pPr lvl="6" rtl="0" algn="ctr">
              <a:spcBef>
                <a:spcPts val="0"/>
              </a:spcBef>
              <a:spcAft>
                <a:spcPts val="0"/>
              </a:spcAft>
              <a:buNone/>
              <a:defRPr sz="2500">
                <a:solidFill>
                  <a:srgbClr val="FFFFFF"/>
                </a:solidFill>
              </a:defRPr>
            </a:lvl7pPr>
            <a:lvl8pPr lvl="7" rtl="0" algn="ctr">
              <a:spcBef>
                <a:spcPts val="0"/>
              </a:spcBef>
              <a:spcAft>
                <a:spcPts val="0"/>
              </a:spcAft>
              <a:buNone/>
              <a:defRPr sz="2500">
                <a:solidFill>
                  <a:srgbClr val="FFFFFF"/>
                </a:solidFill>
              </a:defRPr>
            </a:lvl8pPr>
            <a:lvl9pPr lvl="8" rtl="0" algn="ctr">
              <a:spcBef>
                <a:spcPts val="0"/>
              </a:spcBef>
              <a:spcAft>
                <a:spcPts val="0"/>
              </a:spcAft>
              <a:buNone/>
              <a:defRPr sz="2500">
                <a:solidFill>
                  <a:srgbClr val="FFFFFF"/>
                </a:solidFill>
              </a:defRPr>
            </a:lvl9pPr>
          </a:lstStyle>
          <a:p/>
        </p:txBody>
      </p:sp>
      <p:sp>
        <p:nvSpPr>
          <p:cNvPr id="114" name="Google Shape;114;p25"/>
          <p:cNvSpPr txBox="1"/>
          <p:nvPr>
            <p:ph idx="1" type="body"/>
          </p:nvPr>
        </p:nvSpPr>
        <p:spPr>
          <a:xfrm>
            <a:off x="716175" y="1954925"/>
            <a:ext cx="1363500" cy="1850100"/>
          </a:xfrm>
          <a:prstGeom prst="rect">
            <a:avLst/>
          </a:prstGeom>
          <a:noFill/>
        </p:spPr>
        <p:txBody>
          <a:bodyPr anchorCtr="0" anchor="t" bIns="91425" lIns="91425" spcFirstLastPara="1" rIns="91425" wrap="square" tIns="91425">
            <a:noAutofit/>
          </a:bodyPr>
          <a:lstStyle>
            <a:lvl1pPr indent="-311150" lvl="0" marL="457200">
              <a:spcBef>
                <a:spcPts val="0"/>
              </a:spcBef>
              <a:spcAft>
                <a:spcPts val="0"/>
              </a:spcAft>
              <a:buClr>
                <a:srgbClr val="1D2059"/>
              </a:buClr>
              <a:buSzPts val="1300"/>
              <a:buChar char="○"/>
              <a:defRPr sz="1300">
                <a:solidFill>
                  <a:srgbClr val="1D2059"/>
                </a:solidFill>
              </a:defRPr>
            </a:lvl1pPr>
            <a:lvl2pPr indent="-311150" lvl="1" marL="914400">
              <a:spcBef>
                <a:spcPts val="0"/>
              </a:spcBef>
              <a:spcAft>
                <a:spcPts val="0"/>
              </a:spcAft>
              <a:buClr>
                <a:srgbClr val="1D2059"/>
              </a:buClr>
              <a:buSzPts val="1300"/>
              <a:buChar char="▸"/>
              <a:defRPr sz="1300">
                <a:solidFill>
                  <a:srgbClr val="1D2059"/>
                </a:solidFill>
              </a:defRPr>
            </a:lvl2pPr>
            <a:lvl3pPr indent="-311150" lvl="2" marL="1371600">
              <a:spcBef>
                <a:spcPts val="0"/>
              </a:spcBef>
              <a:spcAft>
                <a:spcPts val="0"/>
              </a:spcAft>
              <a:buClr>
                <a:srgbClr val="1D2059"/>
              </a:buClr>
              <a:buSzPts val="1300"/>
              <a:buChar char="■"/>
              <a:defRPr sz="1300">
                <a:solidFill>
                  <a:srgbClr val="1D2059"/>
                </a:solidFill>
              </a:defRPr>
            </a:lvl3pPr>
            <a:lvl4pPr indent="-311150" lvl="3" marL="1828800">
              <a:spcBef>
                <a:spcPts val="0"/>
              </a:spcBef>
              <a:spcAft>
                <a:spcPts val="0"/>
              </a:spcAft>
              <a:buClr>
                <a:srgbClr val="1D2059"/>
              </a:buClr>
              <a:buSzPts val="1300"/>
              <a:buChar char="●"/>
              <a:defRPr sz="1300">
                <a:solidFill>
                  <a:srgbClr val="1D2059"/>
                </a:solidFill>
              </a:defRPr>
            </a:lvl4pPr>
            <a:lvl5pPr indent="-311150" lvl="4" marL="2286000">
              <a:spcBef>
                <a:spcPts val="0"/>
              </a:spcBef>
              <a:spcAft>
                <a:spcPts val="0"/>
              </a:spcAft>
              <a:buClr>
                <a:srgbClr val="1D2059"/>
              </a:buClr>
              <a:buSzPts val="1300"/>
              <a:buChar char="○"/>
              <a:defRPr sz="1300">
                <a:solidFill>
                  <a:srgbClr val="1D2059"/>
                </a:solidFill>
              </a:defRPr>
            </a:lvl5pPr>
            <a:lvl6pPr indent="-311150" lvl="5" marL="2743200">
              <a:spcBef>
                <a:spcPts val="0"/>
              </a:spcBef>
              <a:spcAft>
                <a:spcPts val="0"/>
              </a:spcAft>
              <a:buClr>
                <a:srgbClr val="1D2059"/>
              </a:buClr>
              <a:buSzPts val="1300"/>
              <a:buChar char="■"/>
              <a:defRPr sz="1300">
                <a:solidFill>
                  <a:srgbClr val="1D2059"/>
                </a:solidFill>
              </a:defRPr>
            </a:lvl6pPr>
            <a:lvl7pPr indent="-311150" lvl="6" marL="3200400">
              <a:spcBef>
                <a:spcPts val="0"/>
              </a:spcBef>
              <a:spcAft>
                <a:spcPts val="0"/>
              </a:spcAft>
              <a:buClr>
                <a:srgbClr val="1D2059"/>
              </a:buClr>
              <a:buSzPts val="1300"/>
              <a:buChar char="●"/>
              <a:defRPr sz="1300">
                <a:solidFill>
                  <a:srgbClr val="1D2059"/>
                </a:solidFill>
              </a:defRPr>
            </a:lvl7pPr>
            <a:lvl8pPr indent="-311150" lvl="7" marL="3657600">
              <a:spcBef>
                <a:spcPts val="0"/>
              </a:spcBef>
              <a:spcAft>
                <a:spcPts val="0"/>
              </a:spcAft>
              <a:buClr>
                <a:srgbClr val="1D2059"/>
              </a:buClr>
              <a:buSzPts val="1300"/>
              <a:buChar char="○"/>
              <a:defRPr sz="1300">
                <a:solidFill>
                  <a:srgbClr val="1D2059"/>
                </a:solidFill>
              </a:defRPr>
            </a:lvl8pPr>
            <a:lvl9pPr indent="-311150" lvl="8" marL="4114800">
              <a:spcBef>
                <a:spcPts val="0"/>
              </a:spcBef>
              <a:spcAft>
                <a:spcPts val="0"/>
              </a:spcAft>
              <a:buClr>
                <a:srgbClr val="1D2059"/>
              </a:buClr>
              <a:buSzPts val="1300"/>
              <a:buChar char="■"/>
              <a:defRPr sz="1300">
                <a:solidFill>
                  <a:srgbClr val="1D2059"/>
                </a:solidFill>
              </a:defRPr>
            </a:lvl9pPr>
          </a:lstStyle>
          <a:p/>
        </p:txBody>
      </p:sp>
      <p:sp>
        <p:nvSpPr>
          <p:cNvPr id="115" name="Google Shape;115;p25"/>
          <p:cNvSpPr txBox="1"/>
          <p:nvPr>
            <p:ph idx="3" type="body"/>
          </p:nvPr>
        </p:nvSpPr>
        <p:spPr>
          <a:xfrm>
            <a:off x="2222925" y="1954925"/>
            <a:ext cx="1363500" cy="1850100"/>
          </a:xfrm>
          <a:prstGeom prst="rect">
            <a:avLst/>
          </a:prstGeom>
          <a:noFill/>
        </p:spPr>
        <p:txBody>
          <a:bodyPr anchorCtr="0" anchor="t" bIns="91425" lIns="91425" spcFirstLastPara="1" rIns="91425" wrap="square" tIns="91425">
            <a:noAutofit/>
          </a:bodyPr>
          <a:lstStyle>
            <a:lvl1pPr indent="-311150" lvl="0" marL="457200" rtl="0">
              <a:spcBef>
                <a:spcPts val="0"/>
              </a:spcBef>
              <a:spcAft>
                <a:spcPts val="0"/>
              </a:spcAft>
              <a:buClr>
                <a:srgbClr val="1D2059"/>
              </a:buClr>
              <a:buSzPts val="1300"/>
              <a:buChar char="○"/>
              <a:defRPr sz="1300">
                <a:solidFill>
                  <a:srgbClr val="1D2059"/>
                </a:solidFill>
              </a:defRPr>
            </a:lvl1pPr>
            <a:lvl2pPr indent="-311150" lvl="1" marL="914400" rtl="0">
              <a:spcBef>
                <a:spcPts val="0"/>
              </a:spcBef>
              <a:spcAft>
                <a:spcPts val="0"/>
              </a:spcAft>
              <a:buClr>
                <a:srgbClr val="1D2059"/>
              </a:buClr>
              <a:buSzPts val="1300"/>
              <a:buChar char="▸"/>
              <a:defRPr sz="1300">
                <a:solidFill>
                  <a:srgbClr val="1D2059"/>
                </a:solidFill>
              </a:defRPr>
            </a:lvl2pPr>
            <a:lvl3pPr indent="-311150" lvl="2" marL="1371600" rtl="0">
              <a:spcBef>
                <a:spcPts val="0"/>
              </a:spcBef>
              <a:spcAft>
                <a:spcPts val="0"/>
              </a:spcAft>
              <a:buClr>
                <a:srgbClr val="1D2059"/>
              </a:buClr>
              <a:buSzPts val="1300"/>
              <a:buChar char="■"/>
              <a:defRPr sz="1300">
                <a:solidFill>
                  <a:srgbClr val="1D2059"/>
                </a:solidFill>
              </a:defRPr>
            </a:lvl3pPr>
            <a:lvl4pPr indent="-311150" lvl="3" marL="1828800" rtl="0">
              <a:spcBef>
                <a:spcPts val="0"/>
              </a:spcBef>
              <a:spcAft>
                <a:spcPts val="0"/>
              </a:spcAft>
              <a:buClr>
                <a:srgbClr val="1D2059"/>
              </a:buClr>
              <a:buSzPts val="1300"/>
              <a:buChar char="●"/>
              <a:defRPr sz="1300">
                <a:solidFill>
                  <a:srgbClr val="1D2059"/>
                </a:solidFill>
              </a:defRPr>
            </a:lvl4pPr>
            <a:lvl5pPr indent="-311150" lvl="4" marL="2286000" rtl="0">
              <a:spcBef>
                <a:spcPts val="0"/>
              </a:spcBef>
              <a:spcAft>
                <a:spcPts val="0"/>
              </a:spcAft>
              <a:buClr>
                <a:srgbClr val="1D2059"/>
              </a:buClr>
              <a:buSzPts val="1300"/>
              <a:buChar char="○"/>
              <a:defRPr sz="1300">
                <a:solidFill>
                  <a:srgbClr val="1D2059"/>
                </a:solidFill>
              </a:defRPr>
            </a:lvl5pPr>
            <a:lvl6pPr indent="-311150" lvl="5" marL="2743200" rtl="0">
              <a:spcBef>
                <a:spcPts val="0"/>
              </a:spcBef>
              <a:spcAft>
                <a:spcPts val="0"/>
              </a:spcAft>
              <a:buClr>
                <a:srgbClr val="1D2059"/>
              </a:buClr>
              <a:buSzPts val="1300"/>
              <a:buChar char="■"/>
              <a:defRPr sz="1300">
                <a:solidFill>
                  <a:srgbClr val="1D2059"/>
                </a:solidFill>
              </a:defRPr>
            </a:lvl6pPr>
            <a:lvl7pPr indent="-311150" lvl="6" marL="3200400" rtl="0">
              <a:spcBef>
                <a:spcPts val="0"/>
              </a:spcBef>
              <a:spcAft>
                <a:spcPts val="0"/>
              </a:spcAft>
              <a:buClr>
                <a:srgbClr val="1D2059"/>
              </a:buClr>
              <a:buSzPts val="1300"/>
              <a:buChar char="●"/>
              <a:defRPr sz="1300">
                <a:solidFill>
                  <a:srgbClr val="1D2059"/>
                </a:solidFill>
              </a:defRPr>
            </a:lvl7pPr>
            <a:lvl8pPr indent="-311150" lvl="7" marL="3657600" rtl="0">
              <a:spcBef>
                <a:spcPts val="0"/>
              </a:spcBef>
              <a:spcAft>
                <a:spcPts val="0"/>
              </a:spcAft>
              <a:buClr>
                <a:srgbClr val="1D2059"/>
              </a:buClr>
              <a:buSzPts val="1300"/>
              <a:buChar char="○"/>
              <a:defRPr sz="1300">
                <a:solidFill>
                  <a:srgbClr val="1D2059"/>
                </a:solidFill>
              </a:defRPr>
            </a:lvl8pPr>
            <a:lvl9pPr indent="-311150" lvl="8" marL="4114800" rtl="0">
              <a:spcBef>
                <a:spcPts val="0"/>
              </a:spcBef>
              <a:spcAft>
                <a:spcPts val="0"/>
              </a:spcAft>
              <a:buClr>
                <a:srgbClr val="1D2059"/>
              </a:buClr>
              <a:buSzPts val="1300"/>
              <a:buChar char="■"/>
              <a:defRPr sz="1300">
                <a:solidFill>
                  <a:srgbClr val="1D2059"/>
                </a:solidFill>
              </a:defRPr>
            </a:lvl9pPr>
          </a:lstStyle>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2">
  <p:cSld name="CUSTOM_8">
    <p:bg>
      <p:bgPr>
        <a:blipFill>
          <a:blip r:embed="rId2">
            <a:alphaModFix/>
          </a:blip>
          <a:stretch>
            <a:fillRect/>
          </a:stretch>
        </a:blipFill>
      </p:bgPr>
    </p:bg>
    <p:spTree>
      <p:nvGrpSpPr>
        <p:cNvPr id="116" name="Shape 116"/>
        <p:cNvGrpSpPr/>
        <p:nvPr/>
      </p:nvGrpSpPr>
      <p:grpSpPr>
        <a:xfrm>
          <a:off x="0" y="0"/>
          <a:ext cx="0" cy="0"/>
          <a:chOff x="0" y="0"/>
          <a:chExt cx="0" cy="0"/>
        </a:xfrm>
      </p:grpSpPr>
      <p:sp>
        <p:nvSpPr>
          <p:cNvPr id="117" name="Google Shape;117;p26"/>
          <p:cNvSpPr txBox="1"/>
          <p:nvPr>
            <p:ph hasCustomPrompt="1" type="title"/>
          </p:nvPr>
        </p:nvSpPr>
        <p:spPr>
          <a:xfrm>
            <a:off x="4572000" y="1367400"/>
            <a:ext cx="3855600" cy="7407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FFFFFF"/>
              </a:buClr>
              <a:buSzPts val="7000"/>
              <a:buNone/>
              <a:defRPr sz="7000">
                <a:solidFill>
                  <a:srgbClr val="FFFFFF"/>
                </a:solidFill>
              </a:defRPr>
            </a:lvl1pPr>
            <a:lvl2pPr lvl="1" rtl="0" algn="ctr">
              <a:spcBef>
                <a:spcPts val="0"/>
              </a:spcBef>
              <a:spcAft>
                <a:spcPts val="0"/>
              </a:spcAft>
              <a:buClr>
                <a:srgbClr val="FFFFFF"/>
              </a:buClr>
              <a:buSzPts val="7000"/>
              <a:buNone/>
              <a:defRPr sz="7000">
                <a:solidFill>
                  <a:srgbClr val="FFFFFF"/>
                </a:solidFill>
              </a:defRPr>
            </a:lvl2pPr>
            <a:lvl3pPr lvl="2" rtl="0" algn="ctr">
              <a:spcBef>
                <a:spcPts val="0"/>
              </a:spcBef>
              <a:spcAft>
                <a:spcPts val="0"/>
              </a:spcAft>
              <a:buClr>
                <a:srgbClr val="FFFFFF"/>
              </a:buClr>
              <a:buSzPts val="7000"/>
              <a:buNone/>
              <a:defRPr sz="7000">
                <a:solidFill>
                  <a:srgbClr val="FFFFFF"/>
                </a:solidFill>
              </a:defRPr>
            </a:lvl3pPr>
            <a:lvl4pPr lvl="3" rtl="0" algn="ctr">
              <a:spcBef>
                <a:spcPts val="0"/>
              </a:spcBef>
              <a:spcAft>
                <a:spcPts val="0"/>
              </a:spcAft>
              <a:buClr>
                <a:srgbClr val="FFFFFF"/>
              </a:buClr>
              <a:buSzPts val="7000"/>
              <a:buNone/>
              <a:defRPr sz="7000">
                <a:solidFill>
                  <a:srgbClr val="FFFFFF"/>
                </a:solidFill>
              </a:defRPr>
            </a:lvl4pPr>
            <a:lvl5pPr lvl="4" rtl="0" algn="ctr">
              <a:spcBef>
                <a:spcPts val="0"/>
              </a:spcBef>
              <a:spcAft>
                <a:spcPts val="0"/>
              </a:spcAft>
              <a:buClr>
                <a:srgbClr val="FFFFFF"/>
              </a:buClr>
              <a:buSzPts val="7000"/>
              <a:buNone/>
              <a:defRPr sz="7000">
                <a:solidFill>
                  <a:srgbClr val="FFFFFF"/>
                </a:solidFill>
              </a:defRPr>
            </a:lvl5pPr>
            <a:lvl6pPr lvl="5" rtl="0" algn="ctr">
              <a:spcBef>
                <a:spcPts val="0"/>
              </a:spcBef>
              <a:spcAft>
                <a:spcPts val="0"/>
              </a:spcAft>
              <a:buClr>
                <a:srgbClr val="FFFFFF"/>
              </a:buClr>
              <a:buSzPts val="7000"/>
              <a:buNone/>
              <a:defRPr sz="7000">
                <a:solidFill>
                  <a:srgbClr val="FFFFFF"/>
                </a:solidFill>
              </a:defRPr>
            </a:lvl6pPr>
            <a:lvl7pPr lvl="6" rtl="0" algn="ctr">
              <a:spcBef>
                <a:spcPts val="0"/>
              </a:spcBef>
              <a:spcAft>
                <a:spcPts val="0"/>
              </a:spcAft>
              <a:buClr>
                <a:srgbClr val="FFFFFF"/>
              </a:buClr>
              <a:buSzPts val="7000"/>
              <a:buNone/>
              <a:defRPr sz="7000">
                <a:solidFill>
                  <a:srgbClr val="FFFFFF"/>
                </a:solidFill>
              </a:defRPr>
            </a:lvl7pPr>
            <a:lvl8pPr lvl="7" rtl="0" algn="ctr">
              <a:spcBef>
                <a:spcPts val="0"/>
              </a:spcBef>
              <a:spcAft>
                <a:spcPts val="0"/>
              </a:spcAft>
              <a:buClr>
                <a:srgbClr val="FFFFFF"/>
              </a:buClr>
              <a:buSzPts val="7000"/>
              <a:buNone/>
              <a:defRPr sz="7000">
                <a:solidFill>
                  <a:srgbClr val="FFFFFF"/>
                </a:solidFill>
              </a:defRPr>
            </a:lvl8pPr>
            <a:lvl9pPr lvl="8" rtl="0" algn="ctr">
              <a:spcBef>
                <a:spcPts val="0"/>
              </a:spcBef>
              <a:spcAft>
                <a:spcPts val="0"/>
              </a:spcAft>
              <a:buClr>
                <a:srgbClr val="FFFFFF"/>
              </a:buClr>
              <a:buSzPts val="7000"/>
              <a:buNone/>
              <a:defRPr sz="7000">
                <a:solidFill>
                  <a:srgbClr val="FFFFFF"/>
                </a:solidFill>
              </a:defRPr>
            </a:lvl9pPr>
          </a:lstStyle>
          <a:p>
            <a:r>
              <a:t>xx%</a:t>
            </a:r>
          </a:p>
        </p:txBody>
      </p:sp>
      <p:sp>
        <p:nvSpPr>
          <p:cNvPr id="118" name="Google Shape;118;p26"/>
          <p:cNvSpPr txBox="1"/>
          <p:nvPr>
            <p:ph idx="1" type="subTitle"/>
          </p:nvPr>
        </p:nvSpPr>
        <p:spPr>
          <a:xfrm>
            <a:off x="4572225" y="2108100"/>
            <a:ext cx="3855600" cy="1668300"/>
          </a:xfrm>
          <a:prstGeom prst="rect">
            <a:avLst/>
          </a:prstGeom>
        </p:spPr>
        <p:txBody>
          <a:bodyPr anchorCtr="0" anchor="t" bIns="91425" lIns="91425" spcFirstLastPara="1" rIns="91425" wrap="square" tIns="91425">
            <a:noAutofit/>
          </a:bodyPr>
          <a:lstStyle>
            <a:lvl1pPr lvl="0" algn="ctr">
              <a:spcBef>
                <a:spcPts val="0"/>
              </a:spcBef>
              <a:spcAft>
                <a:spcPts val="0"/>
              </a:spcAft>
              <a:buNone/>
              <a:defRPr sz="3500">
                <a:latin typeface="Montserrat"/>
                <a:ea typeface="Montserrat"/>
                <a:cs typeface="Montserrat"/>
                <a:sym typeface="Montserrat"/>
              </a:defRPr>
            </a:lvl1pPr>
            <a:lvl2pPr lvl="1" algn="ctr">
              <a:spcBef>
                <a:spcPts val="1600"/>
              </a:spcBef>
              <a:spcAft>
                <a:spcPts val="0"/>
              </a:spcAft>
              <a:buNone/>
              <a:defRPr sz="3500">
                <a:latin typeface="Montserrat"/>
                <a:ea typeface="Montserrat"/>
                <a:cs typeface="Montserrat"/>
                <a:sym typeface="Montserrat"/>
              </a:defRPr>
            </a:lvl2pPr>
            <a:lvl3pPr lvl="2" algn="ctr">
              <a:spcBef>
                <a:spcPts val="1600"/>
              </a:spcBef>
              <a:spcAft>
                <a:spcPts val="0"/>
              </a:spcAft>
              <a:buNone/>
              <a:defRPr sz="3500">
                <a:latin typeface="Montserrat"/>
                <a:ea typeface="Montserrat"/>
                <a:cs typeface="Montserrat"/>
                <a:sym typeface="Montserrat"/>
              </a:defRPr>
            </a:lvl3pPr>
            <a:lvl4pPr lvl="3" algn="ctr">
              <a:spcBef>
                <a:spcPts val="1600"/>
              </a:spcBef>
              <a:spcAft>
                <a:spcPts val="0"/>
              </a:spcAft>
              <a:buNone/>
              <a:defRPr sz="3500">
                <a:latin typeface="Montserrat"/>
                <a:ea typeface="Montserrat"/>
                <a:cs typeface="Montserrat"/>
                <a:sym typeface="Montserrat"/>
              </a:defRPr>
            </a:lvl4pPr>
            <a:lvl5pPr lvl="4" algn="ctr">
              <a:spcBef>
                <a:spcPts val="1600"/>
              </a:spcBef>
              <a:spcAft>
                <a:spcPts val="0"/>
              </a:spcAft>
              <a:buNone/>
              <a:defRPr sz="3500">
                <a:latin typeface="Montserrat"/>
                <a:ea typeface="Montserrat"/>
                <a:cs typeface="Montserrat"/>
                <a:sym typeface="Montserrat"/>
              </a:defRPr>
            </a:lvl5pPr>
            <a:lvl6pPr lvl="5" algn="ctr">
              <a:spcBef>
                <a:spcPts val="1600"/>
              </a:spcBef>
              <a:spcAft>
                <a:spcPts val="0"/>
              </a:spcAft>
              <a:buNone/>
              <a:defRPr sz="3500">
                <a:latin typeface="Montserrat"/>
                <a:ea typeface="Montserrat"/>
                <a:cs typeface="Montserrat"/>
                <a:sym typeface="Montserrat"/>
              </a:defRPr>
            </a:lvl6pPr>
            <a:lvl7pPr lvl="6" algn="ctr">
              <a:spcBef>
                <a:spcPts val="1600"/>
              </a:spcBef>
              <a:spcAft>
                <a:spcPts val="0"/>
              </a:spcAft>
              <a:buNone/>
              <a:defRPr sz="3500">
                <a:latin typeface="Montserrat"/>
                <a:ea typeface="Montserrat"/>
                <a:cs typeface="Montserrat"/>
                <a:sym typeface="Montserrat"/>
              </a:defRPr>
            </a:lvl7pPr>
            <a:lvl8pPr lvl="7" algn="ctr">
              <a:spcBef>
                <a:spcPts val="1600"/>
              </a:spcBef>
              <a:spcAft>
                <a:spcPts val="0"/>
              </a:spcAft>
              <a:buNone/>
              <a:defRPr sz="3500">
                <a:latin typeface="Montserrat"/>
                <a:ea typeface="Montserrat"/>
                <a:cs typeface="Montserrat"/>
                <a:sym typeface="Montserrat"/>
              </a:defRPr>
            </a:lvl8pPr>
            <a:lvl9pPr lvl="8" algn="ctr">
              <a:spcBef>
                <a:spcPts val="1600"/>
              </a:spcBef>
              <a:spcAft>
                <a:spcPts val="1600"/>
              </a:spcAft>
              <a:buNone/>
              <a:defRPr sz="3500">
                <a:latin typeface="Montserrat"/>
                <a:ea typeface="Montserrat"/>
                <a:cs typeface="Montserrat"/>
                <a:sym typeface="Montserrat"/>
              </a:defRPr>
            </a:lvl9pPr>
          </a:lstStyle>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3">
  <p:cSld name="CUSTOM_8_1">
    <p:bg>
      <p:bgPr>
        <a:blipFill>
          <a:blip r:embed="rId2">
            <a:alphaModFix/>
          </a:blip>
          <a:stretch>
            <a:fillRect/>
          </a:stretch>
        </a:blipFill>
      </p:bgPr>
    </p:bg>
    <p:spTree>
      <p:nvGrpSpPr>
        <p:cNvPr id="119" name="Shape 119"/>
        <p:cNvGrpSpPr/>
        <p:nvPr/>
      </p:nvGrpSpPr>
      <p:grpSpPr>
        <a:xfrm>
          <a:off x="0" y="0"/>
          <a:ext cx="0" cy="0"/>
          <a:chOff x="0" y="0"/>
          <a:chExt cx="0" cy="0"/>
        </a:xfrm>
      </p:grpSpPr>
      <p:sp>
        <p:nvSpPr>
          <p:cNvPr id="120" name="Google Shape;120;p27"/>
          <p:cNvSpPr txBox="1"/>
          <p:nvPr>
            <p:ph hasCustomPrompt="1" type="title"/>
          </p:nvPr>
        </p:nvSpPr>
        <p:spPr>
          <a:xfrm>
            <a:off x="716175" y="1367400"/>
            <a:ext cx="3855600" cy="7407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FFFFFF"/>
              </a:buClr>
              <a:buSzPts val="7000"/>
              <a:buNone/>
              <a:defRPr sz="7000">
                <a:solidFill>
                  <a:srgbClr val="FFFFFF"/>
                </a:solidFill>
              </a:defRPr>
            </a:lvl1pPr>
            <a:lvl2pPr lvl="1" rtl="0" algn="ctr">
              <a:spcBef>
                <a:spcPts val="0"/>
              </a:spcBef>
              <a:spcAft>
                <a:spcPts val="0"/>
              </a:spcAft>
              <a:buClr>
                <a:srgbClr val="FFFFFF"/>
              </a:buClr>
              <a:buSzPts val="7000"/>
              <a:buNone/>
              <a:defRPr sz="7000">
                <a:solidFill>
                  <a:srgbClr val="FFFFFF"/>
                </a:solidFill>
              </a:defRPr>
            </a:lvl2pPr>
            <a:lvl3pPr lvl="2" rtl="0" algn="ctr">
              <a:spcBef>
                <a:spcPts val="0"/>
              </a:spcBef>
              <a:spcAft>
                <a:spcPts val="0"/>
              </a:spcAft>
              <a:buClr>
                <a:srgbClr val="FFFFFF"/>
              </a:buClr>
              <a:buSzPts val="7000"/>
              <a:buNone/>
              <a:defRPr sz="7000">
                <a:solidFill>
                  <a:srgbClr val="FFFFFF"/>
                </a:solidFill>
              </a:defRPr>
            </a:lvl3pPr>
            <a:lvl4pPr lvl="3" rtl="0" algn="ctr">
              <a:spcBef>
                <a:spcPts val="0"/>
              </a:spcBef>
              <a:spcAft>
                <a:spcPts val="0"/>
              </a:spcAft>
              <a:buClr>
                <a:srgbClr val="FFFFFF"/>
              </a:buClr>
              <a:buSzPts val="7000"/>
              <a:buNone/>
              <a:defRPr sz="7000">
                <a:solidFill>
                  <a:srgbClr val="FFFFFF"/>
                </a:solidFill>
              </a:defRPr>
            </a:lvl4pPr>
            <a:lvl5pPr lvl="4" rtl="0" algn="ctr">
              <a:spcBef>
                <a:spcPts val="0"/>
              </a:spcBef>
              <a:spcAft>
                <a:spcPts val="0"/>
              </a:spcAft>
              <a:buClr>
                <a:srgbClr val="FFFFFF"/>
              </a:buClr>
              <a:buSzPts val="7000"/>
              <a:buNone/>
              <a:defRPr sz="7000">
                <a:solidFill>
                  <a:srgbClr val="FFFFFF"/>
                </a:solidFill>
              </a:defRPr>
            </a:lvl5pPr>
            <a:lvl6pPr lvl="5" rtl="0" algn="ctr">
              <a:spcBef>
                <a:spcPts val="0"/>
              </a:spcBef>
              <a:spcAft>
                <a:spcPts val="0"/>
              </a:spcAft>
              <a:buClr>
                <a:srgbClr val="FFFFFF"/>
              </a:buClr>
              <a:buSzPts val="7000"/>
              <a:buNone/>
              <a:defRPr sz="7000">
                <a:solidFill>
                  <a:srgbClr val="FFFFFF"/>
                </a:solidFill>
              </a:defRPr>
            </a:lvl6pPr>
            <a:lvl7pPr lvl="6" rtl="0" algn="ctr">
              <a:spcBef>
                <a:spcPts val="0"/>
              </a:spcBef>
              <a:spcAft>
                <a:spcPts val="0"/>
              </a:spcAft>
              <a:buClr>
                <a:srgbClr val="FFFFFF"/>
              </a:buClr>
              <a:buSzPts val="7000"/>
              <a:buNone/>
              <a:defRPr sz="7000">
                <a:solidFill>
                  <a:srgbClr val="FFFFFF"/>
                </a:solidFill>
              </a:defRPr>
            </a:lvl7pPr>
            <a:lvl8pPr lvl="7" rtl="0" algn="ctr">
              <a:spcBef>
                <a:spcPts val="0"/>
              </a:spcBef>
              <a:spcAft>
                <a:spcPts val="0"/>
              </a:spcAft>
              <a:buClr>
                <a:srgbClr val="FFFFFF"/>
              </a:buClr>
              <a:buSzPts val="7000"/>
              <a:buNone/>
              <a:defRPr sz="7000">
                <a:solidFill>
                  <a:srgbClr val="FFFFFF"/>
                </a:solidFill>
              </a:defRPr>
            </a:lvl8pPr>
            <a:lvl9pPr lvl="8" rtl="0" algn="ctr">
              <a:spcBef>
                <a:spcPts val="0"/>
              </a:spcBef>
              <a:spcAft>
                <a:spcPts val="0"/>
              </a:spcAft>
              <a:buClr>
                <a:srgbClr val="FFFFFF"/>
              </a:buClr>
              <a:buSzPts val="7000"/>
              <a:buNone/>
              <a:defRPr sz="7000">
                <a:solidFill>
                  <a:srgbClr val="FFFFFF"/>
                </a:solidFill>
              </a:defRPr>
            </a:lvl9pPr>
          </a:lstStyle>
          <a:p>
            <a:r>
              <a:t>xx%</a:t>
            </a:r>
          </a:p>
        </p:txBody>
      </p:sp>
      <p:sp>
        <p:nvSpPr>
          <p:cNvPr id="121" name="Google Shape;121;p27"/>
          <p:cNvSpPr txBox="1"/>
          <p:nvPr>
            <p:ph idx="1" type="subTitle"/>
          </p:nvPr>
        </p:nvSpPr>
        <p:spPr>
          <a:xfrm>
            <a:off x="716400" y="2108100"/>
            <a:ext cx="3855600" cy="16683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3500">
                <a:latin typeface="Montserrat"/>
                <a:ea typeface="Montserrat"/>
                <a:cs typeface="Montserrat"/>
                <a:sym typeface="Montserrat"/>
              </a:defRPr>
            </a:lvl1pPr>
            <a:lvl2pPr lvl="1" rtl="0" algn="ctr">
              <a:spcBef>
                <a:spcPts val="1600"/>
              </a:spcBef>
              <a:spcAft>
                <a:spcPts val="0"/>
              </a:spcAft>
              <a:buNone/>
              <a:defRPr sz="3500">
                <a:latin typeface="Montserrat"/>
                <a:ea typeface="Montserrat"/>
                <a:cs typeface="Montserrat"/>
                <a:sym typeface="Montserrat"/>
              </a:defRPr>
            </a:lvl2pPr>
            <a:lvl3pPr lvl="2" rtl="0" algn="ctr">
              <a:spcBef>
                <a:spcPts val="1600"/>
              </a:spcBef>
              <a:spcAft>
                <a:spcPts val="0"/>
              </a:spcAft>
              <a:buNone/>
              <a:defRPr sz="3500">
                <a:latin typeface="Montserrat"/>
                <a:ea typeface="Montserrat"/>
                <a:cs typeface="Montserrat"/>
                <a:sym typeface="Montserrat"/>
              </a:defRPr>
            </a:lvl3pPr>
            <a:lvl4pPr lvl="3" rtl="0" algn="ctr">
              <a:spcBef>
                <a:spcPts val="1600"/>
              </a:spcBef>
              <a:spcAft>
                <a:spcPts val="0"/>
              </a:spcAft>
              <a:buNone/>
              <a:defRPr sz="3500">
                <a:latin typeface="Montserrat"/>
                <a:ea typeface="Montserrat"/>
                <a:cs typeface="Montserrat"/>
                <a:sym typeface="Montserrat"/>
              </a:defRPr>
            </a:lvl4pPr>
            <a:lvl5pPr lvl="4" rtl="0" algn="ctr">
              <a:spcBef>
                <a:spcPts val="1600"/>
              </a:spcBef>
              <a:spcAft>
                <a:spcPts val="0"/>
              </a:spcAft>
              <a:buNone/>
              <a:defRPr sz="3500">
                <a:latin typeface="Montserrat"/>
                <a:ea typeface="Montserrat"/>
                <a:cs typeface="Montserrat"/>
                <a:sym typeface="Montserrat"/>
              </a:defRPr>
            </a:lvl5pPr>
            <a:lvl6pPr lvl="5" rtl="0" algn="ctr">
              <a:spcBef>
                <a:spcPts val="1600"/>
              </a:spcBef>
              <a:spcAft>
                <a:spcPts val="0"/>
              </a:spcAft>
              <a:buNone/>
              <a:defRPr sz="3500">
                <a:latin typeface="Montserrat"/>
                <a:ea typeface="Montserrat"/>
                <a:cs typeface="Montserrat"/>
                <a:sym typeface="Montserrat"/>
              </a:defRPr>
            </a:lvl6pPr>
            <a:lvl7pPr lvl="6" rtl="0" algn="ctr">
              <a:spcBef>
                <a:spcPts val="1600"/>
              </a:spcBef>
              <a:spcAft>
                <a:spcPts val="0"/>
              </a:spcAft>
              <a:buNone/>
              <a:defRPr sz="3500">
                <a:latin typeface="Montserrat"/>
                <a:ea typeface="Montserrat"/>
                <a:cs typeface="Montserrat"/>
                <a:sym typeface="Montserrat"/>
              </a:defRPr>
            </a:lvl7pPr>
            <a:lvl8pPr lvl="7" rtl="0" algn="ctr">
              <a:spcBef>
                <a:spcPts val="1600"/>
              </a:spcBef>
              <a:spcAft>
                <a:spcPts val="0"/>
              </a:spcAft>
              <a:buNone/>
              <a:defRPr sz="3500">
                <a:latin typeface="Montserrat"/>
                <a:ea typeface="Montserrat"/>
                <a:cs typeface="Montserrat"/>
                <a:sym typeface="Montserrat"/>
              </a:defRPr>
            </a:lvl8pPr>
            <a:lvl9pPr lvl="8" rtl="0" algn="ctr">
              <a:spcBef>
                <a:spcPts val="1600"/>
              </a:spcBef>
              <a:spcAft>
                <a:spcPts val="1600"/>
              </a:spcAft>
              <a:buNone/>
              <a:defRPr sz="3500">
                <a:latin typeface="Montserrat"/>
                <a:ea typeface="Montserrat"/>
                <a:cs typeface="Montserrat"/>
                <a:sym typeface="Montserrat"/>
              </a:defRPr>
            </a:lvl9pPr>
          </a:lstStyle>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losing slide">
  <p:cSld name="CUSTOM_7">
    <p:bg>
      <p:bgPr>
        <a:solidFill>
          <a:srgbClr val="FFCE63"/>
        </a:solidFill>
      </p:bgPr>
    </p:bg>
    <p:spTree>
      <p:nvGrpSpPr>
        <p:cNvPr id="122" name="Shape 122"/>
        <p:cNvGrpSpPr/>
        <p:nvPr/>
      </p:nvGrpSpPr>
      <p:grpSpPr>
        <a:xfrm>
          <a:off x="0" y="0"/>
          <a:ext cx="0" cy="0"/>
          <a:chOff x="0" y="0"/>
          <a:chExt cx="0" cy="0"/>
        </a:xfrm>
      </p:grpSpPr>
      <p:sp>
        <p:nvSpPr>
          <p:cNvPr id="123" name="Google Shape;123;p28"/>
          <p:cNvSpPr txBox="1"/>
          <p:nvPr>
            <p:ph type="ctrTitle"/>
          </p:nvPr>
        </p:nvSpPr>
        <p:spPr>
          <a:xfrm>
            <a:off x="4572000" y="1072375"/>
            <a:ext cx="3855900" cy="780300"/>
          </a:xfrm>
          <a:prstGeom prst="rect">
            <a:avLst/>
          </a:prstGeom>
        </p:spPr>
        <p:txBody>
          <a:bodyPr anchorCtr="0" anchor="b" bIns="91425" lIns="91425" spcFirstLastPara="1" rIns="91425" wrap="square" tIns="91425">
            <a:noAutofit/>
          </a:bodyPr>
          <a:lstStyle>
            <a:lvl1pPr lvl="0" rtl="0" algn="r">
              <a:spcBef>
                <a:spcPts val="0"/>
              </a:spcBef>
              <a:spcAft>
                <a:spcPts val="0"/>
              </a:spcAft>
              <a:buSzPts val="5000"/>
              <a:buNone/>
              <a:defRPr sz="5000"/>
            </a:lvl1pPr>
            <a:lvl2pPr lvl="1" rtl="0" algn="r">
              <a:spcBef>
                <a:spcPts val="0"/>
              </a:spcBef>
              <a:spcAft>
                <a:spcPts val="0"/>
              </a:spcAft>
              <a:buSzPts val="5000"/>
              <a:buNone/>
              <a:defRPr sz="5000"/>
            </a:lvl2pPr>
            <a:lvl3pPr lvl="2" rtl="0" algn="r">
              <a:spcBef>
                <a:spcPts val="0"/>
              </a:spcBef>
              <a:spcAft>
                <a:spcPts val="0"/>
              </a:spcAft>
              <a:buSzPts val="5000"/>
              <a:buNone/>
              <a:defRPr sz="5000"/>
            </a:lvl3pPr>
            <a:lvl4pPr lvl="3" rtl="0" algn="r">
              <a:spcBef>
                <a:spcPts val="0"/>
              </a:spcBef>
              <a:spcAft>
                <a:spcPts val="0"/>
              </a:spcAft>
              <a:buSzPts val="5000"/>
              <a:buNone/>
              <a:defRPr sz="5000"/>
            </a:lvl4pPr>
            <a:lvl5pPr lvl="4" rtl="0" algn="r">
              <a:spcBef>
                <a:spcPts val="0"/>
              </a:spcBef>
              <a:spcAft>
                <a:spcPts val="0"/>
              </a:spcAft>
              <a:buSzPts val="5000"/>
              <a:buNone/>
              <a:defRPr sz="5000"/>
            </a:lvl5pPr>
            <a:lvl6pPr lvl="5" rtl="0" algn="r">
              <a:spcBef>
                <a:spcPts val="0"/>
              </a:spcBef>
              <a:spcAft>
                <a:spcPts val="0"/>
              </a:spcAft>
              <a:buSzPts val="5000"/>
              <a:buNone/>
              <a:defRPr sz="5000"/>
            </a:lvl6pPr>
            <a:lvl7pPr lvl="6" rtl="0" algn="r">
              <a:spcBef>
                <a:spcPts val="0"/>
              </a:spcBef>
              <a:spcAft>
                <a:spcPts val="0"/>
              </a:spcAft>
              <a:buSzPts val="5000"/>
              <a:buNone/>
              <a:defRPr sz="5000"/>
            </a:lvl7pPr>
            <a:lvl8pPr lvl="7" rtl="0" algn="r">
              <a:spcBef>
                <a:spcPts val="0"/>
              </a:spcBef>
              <a:spcAft>
                <a:spcPts val="0"/>
              </a:spcAft>
              <a:buSzPts val="5000"/>
              <a:buNone/>
              <a:defRPr sz="5000"/>
            </a:lvl8pPr>
            <a:lvl9pPr lvl="8" rtl="0" algn="r">
              <a:spcBef>
                <a:spcPts val="0"/>
              </a:spcBef>
              <a:spcAft>
                <a:spcPts val="0"/>
              </a:spcAft>
              <a:buSzPts val="5000"/>
              <a:buNone/>
              <a:defRPr sz="5000"/>
            </a:lvl9pPr>
          </a:lstStyle>
          <a:p/>
        </p:txBody>
      </p:sp>
      <p:sp>
        <p:nvSpPr>
          <p:cNvPr id="124" name="Google Shape;124;p28"/>
          <p:cNvSpPr txBox="1"/>
          <p:nvPr>
            <p:ph idx="1" type="subTitle"/>
          </p:nvPr>
        </p:nvSpPr>
        <p:spPr>
          <a:xfrm>
            <a:off x="4572000" y="1756630"/>
            <a:ext cx="3855900" cy="12963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500"/>
              <a:buNone/>
              <a:defRPr sz="1500"/>
            </a:lvl1pPr>
            <a:lvl2pPr lvl="1" rtl="0" algn="r">
              <a:lnSpc>
                <a:spcPct val="100000"/>
              </a:lnSpc>
              <a:spcBef>
                <a:spcPts val="0"/>
              </a:spcBef>
              <a:spcAft>
                <a:spcPts val="0"/>
              </a:spcAft>
              <a:buSzPts val="1500"/>
              <a:buNone/>
              <a:defRPr sz="1500"/>
            </a:lvl2pPr>
            <a:lvl3pPr lvl="2" rtl="0" algn="r">
              <a:lnSpc>
                <a:spcPct val="100000"/>
              </a:lnSpc>
              <a:spcBef>
                <a:spcPts val="0"/>
              </a:spcBef>
              <a:spcAft>
                <a:spcPts val="0"/>
              </a:spcAft>
              <a:buSzPts val="1500"/>
              <a:buNone/>
              <a:defRPr sz="1500"/>
            </a:lvl3pPr>
            <a:lvl4pPr lvl="3" rtl="0" algn="r">
              <a:lnSpc>
                <a:spcPct val="100000"/>
              </a:lnSpc>
              <a:spcBef>
                <a:spcPts val="0"/>
              </a:spcBef>
              <a:spcAft>
                <a:spcPts val="0"/>
              </a:spcAft>
              <a:buSzPts val="1500"/>
              <a:buNone/>
              <a:defRPr sz="1500"/>
            </a:lvl4pPr>
            <a:lvl5pPr lvl="4" rtl="0" algn="r">
              <a:lnSpc>
                <a:spcPct val="100000"/>
              </a:lnSpc>
              <a:spcBef>
                <a:spcPts val="0"/>
              </a:spcBef>
              <a:spcAft>
                <a:spcPts val="0"/>
              </a:spcAft>
              <a:buSzPts val="1500"/>
              <a:buNone/>
              <a:defRPr sz="1500"/>
            </a:lvl5pPr>
            <a:lvl6pPr lvl="5" rtl="0" algn="r">
              <a:lnSpc>
                <a:spcPct val="100000"/>
              </a:lnSpc>
              <a:spcBef>
                <a:spcPts val="0"/>
              </a:spcBef>
              <a:spcAft>
                <a:spcPts val="0"/>
              </a:spcAft>
              <a:buSzPts val="1500"/>
              <a:buNone/>
              <a:defRPr sz="1500"/>
            </a:lvl6pPr>
            <a:lvl7pPr lvl="6" rtl="0" algn="r">
              <a:lnSpc>
                <a:spcPct val="100000"/>
              </a:lnSpc>
              <a:spcBef>
                <a:spcPts val="0"/>
              </a:spcBef>
              <a:spcAft>
                <a:spcPts val="0"/>
              </a:spcAft>
              <a:buSzPts val="1500"/>
              <a:buNone/>
              <a:defRPr sz="1500"/>
            </a:lvl7pPr>
            <a:lvl8pPr lvl="7" rtl="0" algn="r">
              <a:lnSpc>
                <a:spcPct val="100000"/>
              </a:lnSpc>
              <a:spcBef>
                <a:spcPts val="0"/>
              </a:spcBef>
              <a:spcAft>
                <a:spcPts val="0"/>
              </a:spcAft>
              <a:buSzPts val="1500"/>
              <a:buNone/>
              <a:defRPr sz="1500"/>
            </a:lvl8pPr>
            <a:lvl9pPr lvl="8" rtl="0" algn="r">
              <a:lnSpc>
                <a:spcPct val="100000"/>
              </a:lnSpc>
              <a:spcBef>
                <a:spcPts val="0"/>
              </a:spcBef>
              <a:spcAft>
                <a:spcPts val="0"/>
              </a:spcAft>
              <a:buSzPts val="1500"/>
              <a:buNone/>
              <a:defRPr sz="1500"/>
            </a:lvl9pPr>
          </a:lstStyle>
          <a:p/>
        </p:txBody>
      </p:sp>
      <p:sp>
        <p:nvSpPr>
          <p:cNvPr id="125" name="Google Shape;125;p28"/>
          <p:cNvSpPr txBox="1"/>
          <p:nvPr/>
        </p:nvSpPr>
        <p:spPr>
          <a:xfrm>
            <a:off x="5427825" y="3881600"/>
            <a:ext cx="3000000" cy="5163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sz="900">
                <a:solidFill>
                  <a:srgbClr val="1D2059"/>
                </a:solidFill>
                <a:latin typeface="Raleway"/>
                <a:ea typeface="Raleway"/>
                <a:cs typeface="Raleway"/>
                <a:sym typeface="Raleway"/>
              </a:rPr>
              <a:t>CREDITS: This presentation template was created by </a:t>
            </a:r>
            <a:r>
              <a:rPr lang="en" sz="900">
                <a:solidFill>
                  <a:srgbClr val="1D2059"/>
                </a:solidFill>
                <a:uFill>
                  <a:noFill/>
                </a:uFill>
                <a:latin typeface="Raleway"/>
                <a:ea typeface="Raleway"/>
                <a:cs typeface="Raleway"/>
                <a:sym typeface="Raleway"/>
                <a:hlinkClick r:id="rId2">
                  <a:extLst>
                    <a:ext uri="{A12FA001-AC4F-418D-AE19-62706E023703}">
                      <ahyp:hlinkClr val="tx"/>
                    </a:ext>
                  </a:extLst>
                </a:hlinkClick>
              </a:rPr>
              <a:t>Slidesgo</a:t>
            </a:r>
            <a:r>
              <a:rPr lang="en" sz="900">
                <a:solidFill>
                  <a:srgbClr val="1D2059"/>
                </a:solidFill>
                <a:latin typeface="Raleway"/>
                <a:ea typeface="Raleway"/>
                <a:cs typeface="Raleway"/>
                <a:sym typeface="Raleway"/>
              </a:rPr>
              <a:t>, including icons by </a:t>
            </a:r>
            <a:r>
              <a:rPr lang="en" sz="900">
                <a:solidFill>
                  <a:srgbClr val="1D2059"/>
                </a:solidFill>
                <a:uFill>
                  <a:noFill/>
                </a:uFill>
                <a:latin typeface="Raleway"/>
                <a:ea typeface="Raleway"/>
                <a:cs typeface="Raleway"/>
                <a:sym typeface="Raleway"/>
                <a:hlinkClick r:id="rId3">
                  <a:extLst>
                    <a:ext uri="{A12FA001-AC4F-418D-AE19-62706E023703}">
                      <ahyp:hlinkClr val="tx"/>
                    </a:ext>
                  </a:extLst>
                </a:hlinkClick>
              </a:rPr>
              <a:t>Flaticon</a:t>
            </a:r>
            <a:r>
              <a:rPr lang="en" sz="900">
                <a:solidFill>
                  <a:srgbClr val="1D2059"/>
                </a:solidFill>
                <a:latin typeface="Raleway"/>
                <a:ea typeface="Raleway"/>
                <a:cs typeface="Raleway"/>
                <a:sym typeface="Raleway"/>
              </a:rPr>
              <a:t>, and infographics &amp; images by </a:t>
            </a:r>
            <a:r>
              <a:rPr lang="en" sz="900">
                <a:solidFill>
                  <a:srgbClr val="1D2059"/>
                </a:solidFill>
                <a:uFill>
                  <a:noFill/>
                </a:uFill>
                <a:latin typeface="Raleway"/>
                <a:ea typeface="Raleway"/>
                <a:cs typeface="Raleway"/>
                <a:sym typeface="Raleway"/>
                <a:hlinkClick r:id="rId4">
                  <a:extLst>
                    <a:ext uri="{A12FA001-AC4F-418D-AE19-62706E023703}">
                      <ahyp:hlinkClr val="tx"/>
                    </a:ext>
                  </a:extLst>
                </a:hlinkClick>
              </a:rPr>
              <a:t>Freepik</a:t>
            </a:r>
            <a:r>
              <a:rPr lang="en" sz="900">
                <a:solidFill>
                  <a:srgbClr val="1D2059"/>
                </a:solidFill>
                <a:latin typeface="Raleway"/>
                <a:ea typeface="Raleway"/>
                <a:cs typeface="Raleway"/>
                <a:sym typeface="Raleway"/>
              </a:rPr>
              <a:t>. </a:t>
            </a:r>
            <a:endParaRPr sz="900">
              <a:solidFill>
                <a:srgbClr val="1D2059"/>
              </a:solidFill>
              <a:latin typeface="Raleway"/>
              <a:ea typeface="Raleway"/>
              <a:cs typeface="Raleway"/>
              <a:sym typeface="Raleway"/>
            </a:endParaRPr>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29" name="Shape 129"/>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theme" Target="../theme/theme1.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accent6"/>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6100" y="538550"/>
            <a:ext cx="7711800" cy="528900"/>
          </a:xfrm>
          <a:prstGeom prst="rect">
            <a:avLst/>
          </a:prstGeom>
          <a:noFill/>
          <a:ln>
            <a:noFill/>
          </a:ln>
        </p:spPr>
        <p:txBody>
          <a:bodyPr anchorCtr="0" anchor="t" bIns="91425" lIns="91425" spcFirstLastPara="1" rIns="91425" wrap="square" tIns="91425">
            <a:noAutofit/>
          </a:bodyPr>
          <a:lstStyle>
            <a:lvl1pPr lvl="0">
              <a:lnSpc>
                <a:spcPct val="100000"/>
              </a:lnSpc>
              <a:spcBef>
                <a:spcPts val="0"/>
              </a:spcBef>
              <a:spcAft>
                <a:spcPts val="0"/>
              </a:spcAft>
              <a:buClr>
                <a:srgbClr val="1D2059"/>
              </a:buClr>
              <a:buSzPts val="2800"/>
              <a:buFont typeface="Montserrat"/>
              <a:buNone/>
              <a:defRPr sz="2800">
                <a:solidFill>
                  <a:srgbClr val="1D2059"/>
                </a:solidFill>
                <a:latin typeface="Montserrat"/>
                <a:ea typeface="Montserrat"/>
                <a:cs typeface="Montserrat"/>
                <a:sym typeface="Montserrat"/>
              </a:defRPr>
            </a:lvl1pPr>
            <a:lvl2pPr lvl="1">
              <a:lnSpc>
                <a:spcPct val="100000"/>
              </a:lnSpc>
              <a:spcBef>
                <a:spcPts val="0"/>
              </a:spcBef>
              <a:spcAft>
                <a:spcPts val="0"/>
              </a:spcAft>
              <a:buClr>
                <a:srgbClr val="1D2059"/>
              </a:buClr>
              <a:buSzPts val="2800"/>
              <a:buFont typeface="Montserrat"/>
              <a:buNone/>
              <a:defRPr sz="2800">
                <a:solidFill>
                  <a:srgbClr val="1D2059"/>
                </a:solidFill>
                <a:latin typeface="Montserrat"/>
                <a:ea typeface="Montserrat"/>
                <a:cs typeface="Montserrat"/>
                <a:sym typeface="Montserrat"/>
              </a:defRPr>
            </a:lvl2pPr>
            <a:lvl3pPr lvl="2">
              <a:lnSpc>
                <a:spcPct val="100000"/>
              </a:lnSpc>
              <a:spcBef>
                <a:spcPts val="0"/>
              </a:spcBef>
              <a:spcAft>
                <a:spcPts val="0"/>
              </a:spcAft>
              <a:buClr>
                <a:srgbClr val="1D2059"/>
              </a:buClr>
              <a:buSzPts val="2800"/>
              <a:buFont typeface="Montserrat"/>
              <a:buNone/>
              <a:defRPr sz="2800">
                <a:solidFill>
                  <a:srgbClr val="1D2059"/>
                </a:solidFill>
                <a:latin typeface="Montserrat"/>
                <a:ea typeface="Montserrat"/>
                <a:cs typeface="Montserrat"/>
                <a:sym typeface="Montserrat"/>
              </a:defRPr>
            </a:lvl3pPr>
            <a:lvl4pPr lvl="3">
              <a:lnSpc>
                <a:spcPct val="100000"/>
              </a:lnSpc>
              <a:spcBef>
                <a:spcPts val="0"/>
              </a:spcBef>
              <a:spcAft>
                <a:spcPts val="0"/>
              </a:spcAft>
              <a:buClr>
                <a:srgbClr val="1D2059"/>
              </a:buClr>
              <a:buSzPts val="2800"/>
              <a:buFont typeface="Montserrat"/>
              <a:buNone/>
              <a:defRPr sz="2800">
                <a:solidFill>
                  <a:srgbClr val="1D2059"/>
                </a:solidFill>
                <a:latin typeface="Montserrat"/>
                <a:ea typeface="Montserrat"/>
                <a:cs typeface="Montserrat"/>
                <a:sym typeface="Montserrat"/>
              </a:defRPr>
            </a:lvl4pPr>
            <a:lvl5pPr lvl="4">
              <a:lnSpc>
                <a:spcPct val="100000"/>
              </a:lnSpc>
              <a:spcBef>
                <a:spcPts val="0"/>
              </a:spcBef>
              <a:spcAft>
                <a:spcPts val="0"/>
              </a:spcAft>
              <a:buClr>
                <a:srgbClr val="1D2059"/>
              </a:buClr>
              <a:buSzPts val="2800"/>
              <a:buFont typeface="Montserrat"/>
              <a:buNone/>
              <a:defRPr sz="2800">
                <a:solidFill>
                  <a:srgbClr val="1D2059"/>
                </a:solidFill>
                <a:latin typeface="Montserrat"/>
                <a:ea typeface="Montserrat"/>
                <a:cs typeface="Montserrat"/>
                <a:sym typeface="Montserrat"/>
              </a:defRPr>
            </a:lvl5pPr>
            <a:lvl6pPr lvl="5">
              <a:lnSpc>
                <a:spcPct val="100000"/>
              </a:lnSpc>
              <a:spcBef>
                <a:spcPts val="0"/>
              </a:spcBef>
              <a:spcAft>
                <a:spcPts val="0"/>
              </a:spcAft>
              <a:buClr>
                <a:srgbClr val="1D2059"/>
              </a:buClr>
              <a:buSzPts val="2800"/>
              <a:buFont typeface="Montserrat"/>
              <a:buNone/>
              <a:defRPr sz="2800">
                <a:solidFill>
                  <a:srgbClr val="1D2059"/>
                </a:solidFill>
                <a:latin typeface="Montserrat"/>
                <a:ea typeface="Montserrat"/>
                <a:cs typeface="Montserrat"/>
                <a:sym typeface="Montserrat"/>
              </a:defRPr>
            </a:lvl6pPr>
            <a:lvl7pPr lvl="6">
              <a:lnSpc>
                <a:spcPct val="100000"/>
              </a:lnSpc>
              <a:spcBef>
                <a:spcPts val="0"/>
              </a:spcBef>
              <a:spcAft>
                <a:spcPts val="0"/>
              </a:spcAft>
              <a:buClr>
                <a:srgbClr val="1D2059"/>
              </a:buClr>
              <a:buSzPts val="2800"/>
              <a:buFont typeface="Montserrat"/>
              <a:buNone/>
              <a:defRPr sz="2800">
                <a:solidFill>
                  <a:srgbClr val="1D2059"/>
                </a:solidFill>
                <a:latin typeface="Montserrat"/>
                <a:ea typeface="Montserrat"/>
                <a:cs typeface="Montserrat"/>
                <a:sym typeface="Montserrat"/>
              </a:defRPr>
            </a:lvl7pPr>
            <a:lvl8pPr lvl="7">
              <a:lnSpc>
                <a:spcPct val="100000"/>
              </a:lnSpc>
              <a:spcBef>
                <a:spcPts val="0"/>
              </a:spcBef>
              <a:spcAft>
                <a:spcPts val="0"/>
              </a:spcAft>
              <a:buClr>
                <a:srgbClr val="1D2059"/>
              </a:buClr>
              <a:buSzPts val="2800"/>
              <a:buFont typeface="Montserrat"/>
              <a:buNone/>
              <a:defRPr sz="2800">
                <a:solidFill>
                  <a:srgbClr val="1D2059"/>
                </a:solidFill>
                <a:latin typeface="Montserrat"/>
                <a:ea typeface="Montserrat"/>
                <a:cs typeface="Montserrat"/>
                <a:sym typeface="Montserrat"/>
              </a:defRPr>
            </a:lvl8pPr>
            <a:lvl9pPr lvl="8">
              <a:lnSpc>
                <a:spcPct val="100000"/>
              </a:lnSpc>
              <a:spcBef>
                <a:spcPts val="0"/>
              </a:spcBef>
              <a:spcAft>
                <a:spcPts val="0"/>
              </a:spcAft>
              <a:buClr>
                <a:srgbClr val="1D2059"/>
              </a:buClr>
              <a:buSzPts val="2800"/>
              <a:buFont typeface="Montserrat"/>
              <a:buNone/>
              <a:defRPr sz="2800">
                <a:solidFill>
                  <a:srgbClr val="1D2059"/>
                </a:solidFill>
                <a:latin typeface="Montserrat"/>
                <a:ea typeface="Montserrat"/>
                <a:cs typeface="Montserrat"/>
                <a:sym typeface="Montserrat"/>
              </a:defRPr>
            </a:lvl9pPr>
          </a:lstStyle>
          <a:p/>
        </p:txBody>
      </p:sp>
      <p:sp>
        <p:nvSpPr>
          <p:cNvPr id="7" name="Google Shape;7;p1"/>
          <p:cNvSpPr txBox="1"/>
          <p:nvPr>
            <p:ph idx="1" type="body"/>
          </p:nvPr>
        </p:nvSpPr>
        <p:spPr>
          <a:xfrm>
            <a:off x="716175" y="1397775"/>
            <a:ext cx="7711800" cy="3207000"/>
          </a:xfrm>
          <a:prstGeom prst="rect">
            <a:avLst/>
          </a:prstGeom>
          <a:noFill/>
          <a:ln>
            <a:noFill/>
          </a:ln>
        </p:spPr>
        <p:txBody>
          <a:bodyPr anchorCtr="0" anchor="t" bIns="91425" lIns="91425" spcFirstLastPara="1" rIns="91425" wrap="square" tIns="91425">
            <a:noAutofit/>
          </a:bodyPr>
          <a:lstStyle>
            <a:lvl1pPr indent="-342900" lvl="0" marL="457200">
              <a:lnSpc>
                <a:spcPct val="100000"/>
              </a:lnSpc>
              <a:spcBef>
                <a:spcPts val="0"/>
              </a:spcBef>
              <a:spcAft>
                <a:spcPts val="0"/>
              </a:spcAft>
              <a:buClr>
                <a:srgbClr val="1D2059"/>
              </a:buClr>
              <a:buSzPts val="1800"/>
              <a:buFont typeface="Raleway"/>
              <a:buChar char="○"/>
              <a:defRPr sz="1800">
                <a:solidFill>
                  <a:srgbClr val="1D2059"/>
                </a:solidFill>
                <a:latin typeface="Raleway"/>
                <a:ea typeface="Raleway"/>
                <a:cs typeface="Raleway"/>
                <a:sym typeface="Raleway"/>
              </a:defRPr>
            </a:lvl1pPr>
            <a:lvl2pPr indent="-317500" lvl="1" marL="914400">
              <a:lnSpc>
                <a:spcPct val="100000"/>
              </a:lnSpc>
              <a:spcBef>
                <a:spcPts val="1600"/>
              </a:spcBef>
              <a:spcAft>
                <a:spcPts val="0"/>
              </a:spcAft>
              <a:buClr>
                <a:srgbClr val="1D2059"/>
              </a:buClr>
              <a:buSzPts val="1400"/>
              <a:buFont typeface="Raleway"/>
              <a:buChar char="▸"/>
              <a:defRPr>
                <a:solidFill>
                  <a:srgbClr val="1D2059"/>
                </a:solidFill>
                <a:latin typeface="Raleway"/>
                <a:ea typeface="Raleway"/>
                <a:cs typeface="Raleway"/>
                <a:sym typeface="Raleway"/>
              </a:defRPr>
            </a:lvl2pPr>
            <a:lvl3pPr indent="-317500" lvl="2" marL="1371600">
              <a:lnSpc>
                <a:spcPct val="100000"/>
              </a:lnSpc>
              <a:spcBef>
                <a:spcPts val="1600"/>
              </a:spcBef>
              <a:spcAft>
                <a:spcPts val="0"/>
              </a:spcAft>
              <a:buClr>
                <a:srgbClr val="1D2059"/>
              </a:buClr>
              <a:buSzPts val="1400"/>
              <a:buFont typeface="Raleway"/>
              <a:buChar char="■"/>
              <a:defRPr>
                <a:solidFill>
                  <a:srgbClr val="1D2059"/>
                </a:solidFill>
                <a:latin typeface="Raleway"/>
                <a:ea typeface="Raleway"/>
                <a:cs typeface="Raleway"/>
                <a:sym typeface="Raleway"/>
              </a:defRPr>
            </a:lvl3pPr>
            <a:lvl4pPr indent="-317500" lvl="3" marL="1828800">
              <a:lnSpc>
                <a:spcPct val="100000"/>
              </a:lnSpc>
              <a:spcBef>
                <a:spcPts val="1600"/>
              </a:spcBef>
              <a:spcAft>
                <a:spcPts val="0"/>
              </a:spcAft>
              <a:buClr>
                <a:srgbClr val="1D2059"/>
              </a:buClr>
              <a:buSzPts val="1400"/>
              <a:buFont typeface="Raleway"/>
              <a:buChar char="●"/>
              <a:defRPr>
                <a:solidFill>
                  <a:srgbClr val="1D2059"/>
                </a:solidFill>
                <a:latin typeface="Raleway"/>
                <a:ea typeface="Raleway"/>
                <a:cs typeface="Raleway"/>
                <a:sym typeface="Raleway"/>
              </a:defRPr>
            </a:lvl4pPr>
            <a:lvl5pPr indent="-317500" lvl="4" marL="2286000">
              <a:lnSpc>
                <a:spcPct val="100000"/>
              </a:lnSpc>
              <a:spcBef>
                <a:spcPts val="1600"/>
              </a:spcBef>
              <a:spcAft>
                <a:spcPts val="0"/>
              </a:spcAft>
              <a:buClr>
                <a:srgbClr val="1D2059"/>
              </a:buClr>
              <a:buSzPts val="1400"/>
              <a:buFont typeface="Raleway"/>
              <a:buChar char="○"/>
              <a:defRPr>
                <a:solidFill>
                  <a:srgbClr val="1D2059"/>
                </a:solidFill>
                <a:latin typeface="Raleway"/>
                <a:ea typeface="Raleway"/>
                <a:cs typeface="Raleway"/>
                <a:sym typeface="Raleway"/>
              </a:defRPr>
            </a:lvl5pPr>
            <a:lvl6pPr indent="-317500" lvl="5" marL="2743200">
              <a:lnSpc>
                <a:spcPct val="100000"/>
              </a:lnSpc>
              <a:spcBef>
                <a:spcPts val="1600"/>
              </a:spcBef>
              <a:spcAft>
                <a:spcPts val="0"/>
              </a:spcAft>
              <a:buClr>
                <a:srgbClr val="1D2059"/>
              </a:buClr>
              <a:buSzPts val="1400"/>
              <a:buFont typeface="Raleway"/>
              <a:buChar char="■"/>
              <a:defRPr>
                <a:solidFill>
                  <a:srgbClr val="1D2059"/>
                </a:solidFill>
                <a:latin typeface="Raleway"/>
                <a:ea typeface="Raleway"/>
                <a:cs typeface="Raleway"/>
                <a:sym typeface="Raleway"/>
              </a:defRPr>
            </a:lvl6pPr>
            <a:lvl7pPr indent="-317500" lvl="6" marL="3200400">
              <a:lnSpc>
                <a:spcPct val="100000"/>
              </a:lnSpc>
              <a:spcBef>
                <a:spcPts val="1600"/>
              </a:spcBef>
              <a:spcAft>
                <a:spcPts val="0"/>
              </a:spcAft>
              <a:buClr>
                <a:srgbClr val="1D2059"/>
              </a:buClr>
              <a:buSzPts val="1400"/>
              <a:buFont typeface="Raleway"/>
              <a:buChar char="●"/>
              <a:defRPr>
                <a:solidFill>
                  <a:srgbClr val="1D2059"/>
                </a:solidFill>
                <a:latin typeface="Raleway"/>
                <a:ea typeface="Raleway"/>
                <a:cs typeface="Raleway"/>
                <a:sym typeface="Raleway"/>
              </a:defRPr>
            </a:lvl7pPr>
            <a:lvl8pPr indent="-317500" lvl="7" marL="3657600">
              <a:lnSpc>
                <a:spcPct val="100000"/>
              </a:lnSpc>
              <a:spcBef>
                <a:spcPts val="1600"/>
              </a:spcBef>
              <a:spcAft>
                <a:spcPts val="0"/>
              </a:spcAft>
              <a:buClr>
                <a:srgbClr val="1D2059"/>
              </a:buClr>
              <a:buSzPts val="1400"/>
              <a:buFont typeface="Raleway"/>
              <a:buChar char="○"/>
              <a:defRPr>
                <a:solidFill>
                  <a:srgbClr val="1D2059"/>
                </a:solidFill>
                <a:latin typeface="Raleway"/>
                <a:ea typeface="Raleway"/>
                <a:cs typeface="Raleway"/>
                <a:sym typeface="Raleway"/>
              </a:defRPr>
            </a:lvl8pPr>
            <a:lvl9pPr indent="-317500" lvl="8" marL="4114800">
              <a:lnSpc>
                <a:spcPct val="100000"/>
              </a:lnSpc>
              <a:spcBef>
                <a:spcPts val="1600"/>
              </a:spcBef>
              <a:spcAft>
                <a:spcPts val="1600"/>
              </a:spcAft>
              <a:buClr>
                <a:srgbClr val="1D2059"/>
              </a:buClr>
              <a:buSzPts val="1400"/>
              <a:buFont typeface="Raleway"/>
              <a:buChar char="■"/>
              <a:defRPr>
                <a:solidFill>
                  <a:srgbClr val="1D2059"/>
                </a:solidFill>
                <a:latin typeface="Raleway"/>
                <a:ea typeface="Raleway"/>
                <a:cs typeface="Raleway"/>
                <a:sym typeface="Raleway"/>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126" name="Shape 126"/>
        <p:cNvGrpSpPr/>
        <p:nvPr/>
      </p:nvGrpSpPr>
      <p:grpSpPr>
        <a:xfrm>
          <a:off x="0" y="0"/>
          <a:ext cx="0" cy="0"/>
          <a:chOff x="0" y="0"/>
          <a:chExt cx="0" cy="0"/>
        </a:xfrm>
      </p:grpSpPr>
      <p:sp>
        <p:nvSpPr>
          <p:cNvPr id="127" name="Google Shape;127;p29"/>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128" name="Google Shape;128;p29"/>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5" r:id="rId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image" Target="../media/image18.jpg"/><Relationship Id="rId4" Type="http://schemas.openxmlformats.org/officeDocument/2006/relationships/image" Target="../media/image25.jp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hyperlink" Target="http://bit.ly/2Tynxth" TargetMode="External"/><Relationship Id="rId4" Type="http://schemas.openxmlformats.org/officeDocument/2006/relationships/hyperlink" Target="http://bit.ly/30B07Gq" TargetMode="External"/><Relationship Id="rId9" Type="http://schemas.openxmlformats.org/officeDocument/2006/relationships/slide" Target="/ppt/slides/slide29.xml"/><Relationship Id="rId5" Type="http://schemas.openxmlformats.org/officeDocument/2006/relationships/hyperlink" Target="http://bit.ly/33VAFh3" TargetMode="External"/><Relationship Id="rId6" Type="http://schemas.openxmlformats.org/officeDocument/2006/relationships/slide" Target="/ppt/slides/slide27.xml"/><Relationship Id="rId7" Type="http://schemas.openxmlformats.org/officeDocument/2006/relationships/slide" Target="/ppt/slides/slide26.xml"/><Relationship Id="rId8" Type="http://schemas.openxmlformats.org/officeDocument/2006/relationships/slide" Target="/ppt/slides/slide28.xml"/><Relationship Id="rId11" Type="http://schemas.openxmlformats.org/officeDocument/2006/relationships/slide" Target="/ppt/slides/slide30.xml"/><Relationship Id="rId10" Type="http://schemas.openxmlformats.org/officeDocument/2006/relationships/slide" Target="/ppt/slides/slide30.xml"/><Relationship Id="rId13" Type="http://schemas.openxmlformats.org/officeDocument/2006/relationships/slide" Target="/ppt/slides/slide31.xml"/><Relationship Id="rId12" Type="http://schemas.openxmlformats.org/officeDocument/2006/relationships/slide" Target="/ppt/slides/slide31.xml"/><Relationship Id="rId14" Type="http://schemas.openxmlformats.org/officeDocument/2006/relationships/slide" Target="/ppt/slides/slide37.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xml"/><Relationship Id="rId3" Type="http://schemas.openxmlformats.org/officeDocument/2006/relationships/image" Target="../media/image22.jp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5.xml"/><Relationship Id="rId3" Type="http://schemas.openxmlformats.org/officeDocument/2006/relationships/image" Target="../media/image13.jpg"/><Relationship Id="rId4" Type="http://schemas.openxmlformats.org/officeDocument/2006/relationships/image" Target="../media/image14.jp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2.xml"/><Relationship Id="rId3" Type="http://schemas.openxmlformats.org/officeDocument/2006/relationships/image" Target="../media/image12.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14.xml"/><Relationship Id="rId3" Type="http://schemas.openxmlformats.org/officeDocument/2006/relationships/image" Target="../media/image17.jpg"/><Relationship Id="rId4" Type="http://schemas.openxmlformats.org/officeDocument/2006/relationships/image" Target="../media/image19.jp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7.xml"/><Relationship Id="rId3" Type="http://schemas.openxmlformats.org/officeDocument/2006/relationships/image" Target="../media/image16.jp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8.xml"/><Relationship Id="rId3" Type="http://schemas.openxmlformats.org/officeDocument/2006/relationships/hyperlink" Target="https://docs.google.com/spreadsheets/d/1wPjthb8KEXeXVKEWr_F5kDBzRX7Tz9-6_qvUTeLPgz4/copy" TargetMode="External"/><Relationship Id="rId4" Type="http://schemas.openxmlformats.org/officeDocument/2006/relationships/image" Target="../media/image10.pn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9.xml"/><Relationship Id="rId3" Type="http://schemas.openxmlformats.org/officeDocument/2006/relationships/image" Target="../media/image15.jp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0.xml"/><Relationship Id="rId3" Type="http://schemas.openxmlformats.org/officeDocument/2006/relationships/hyperlink" Target="https://docs.google.com/spreadsheets/d/1wPjthb8KEXeXVKEWr_F5kDBzRX7Tz9-6_qvUTeLPgz4/copy" TargetMode="External"/><Relationship Id="rId4" Type="http://schemas.openxmlformats.org/officeDocument/2006/relationships/image" Target="../media/image11.pn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1.xml"/><Relationship Id="rId3" Type="http://schemas.openxmlformats.org/officeDocument/2006/relationships/image" Target="../media/image21.jpg"/><Relationship Id="rId4" Type="http://schemas.openxmlformats.org/officeDocument/2006/relationships/image" Target="../media/image20.jpg"/><Relationship Id="rId5" Type="http://schemas.openxmlformats.org/officeDocument/2006/relationships/image" Target="../media/image24.jp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26.xml"/><Relationship Id="rId3" Type="http://schemas.openxmlformats.org/officeDocument/2006/relationships/image" Target="../media/image26.jpg"/><Relationship Id="rId4" Type="http://schemas.openxmlformats.org/officeDocument/2006/relationships/image" Target="../media/image23.jpg"/></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7.xml"/><Relationship Id="rId3" Type="http://schemas.openxmlformats.org/officeDocument/2006/relationships/hyperlink" Target="https://www.freepik.es/foto-gratis/borroso-tiro-universidad-entrada_1291154.htm/?utm_source=slidesgo_template&amp;utm_medium=referral-link&amp;utm_campaign=sg_resources&amp;utm_content=freepik" TargetMode="External"/><Relationship Id="rId4" Type="http://schemas.openxmlformats.org/officeDocument/2006/relationships/hyperlink" Target="https://www.freepik.es/foto-gratis/copia-amarilla-mochila-llena-utiles-escolares_4944105.htm/?utm_source=slidesgo_template&amp;utm_medium=referral-link&amp;utm_campaign=sg_resources&amp;utm_content=freepik" TargetMode="External"/><Relationship Id="rId9" Type="http://schemas.openxmlformats.org/officeDocument/2006/relationships/hyperlink" Target="https://www.freepik.es/foto-gratis/discurso-escrito-burbujas-papel-cuaderno_5540693.htm/?utm_source=slidesgo_template&amp;utm_medium=referral-link&amp;utm_campaign=sg_resources&amp;utm_content=freepik" TargetMode="External"/><Relationship Id="rId5" Type="http://schemas.openxmlformats.org/officeDocument/2006/relationships/hyperlink" Target="https://www.freepik.es/foto-gratis/sillas-mesas-aula-vacia_2587156.htm/?utm_source=slidesgo_template&amp;utm_medium=referral-link&amp;utm_campaign=sg_resources&amp;utm_content=freepik" TargetMode="External"/><Relationship Id="rId6" Type="http://schemas.openxmlformats.org/officeDocument/2006/relationships/hyperlink" Target="https://www.freepik.es/foto-gratis/sonriente-adolescentes-escritorio_1308342.htm/?utm_source=slidesgo_template&amp;utm_medium=referral-link&amp;utm_campaign=sg_resources&amp;utm_content=freepik" TargetMode="External"/><Relationship Id="rId7" Type="http://schemas.openxmlformats.org/officeDocument/2006/relationships/hyperlink" Target="https://www.freepik.es/foto-gratis/estudiantes-pie-libros-abiertos-mirando-camara_4690556.htm/?utm_source=slidesgo_template&amp;utm_medium=referral-link&amp;utm_campaign=sg_resources&amp;utm_content=freepik" TargetMode="External"/><Relationship Id="rId8" Type="http://schemas.openxmlformats.org/officeDocument/2006/relationships/hyperlink" Target="https://www.freepik.es/foto-gratis/estudiantes-usando-tableta-biblioteca_4605307.htm/?utm_source=slidesgo_template&amp;utm_medium=referral-link&amp;utm_campaign=sg_resources&amp;utm_content=freepik" TargetMode="External"/><Relationship Id="rId11" Type="http://schemas.openxmlformats.org/officeDocument/2006/relationships/hyperlink" Target="https://www.freepik.es/foto-gratis/felices-companeros-clase-mesa-biblioteca_1365676.htm/?utm_source=slidesgo_template&amp;utm_medium=referral-link&amp;utm_campaign=sg_resources&amp;utm_content=freepik" TargetMode="External"/><Relationship Id="rId10" Type="http://schemas.openxmlformats.org/officeDocument/2006/relationships/hyperlink" Target="https://www.freepik.es/foto-gratis/aplicacion-alto-angulo-aprender-nuevo-idioma-telefono_5540686.htm/?utm_source=slidesgo_template&amp;utm_medium=referral-link&amp;utm_campaign=sg_resources&amp;utm_content=freepik" TargetMode="External"/><Relationship Id="rId13" Type="http://schemas.openxmlformats.org/officeDocument/2006/relationships/hyperlink" Target="https://www.freepik.es/foto-gratis/estudiante-auriculares-leyendo-notas_4703218.htm/?utm_source=slidesgo_template&amp;utm_medium=referral-link&amp;utm_campaign=sg_resources&amp;utm_content=freepik" TargetMode="External"/><Relationship Id="rId12" Type="http://schemas.openxmlformats.org/officeDocument/2006/relationships/hyperlink" Target="https://www.freepik.es/foto-gratis/personas-conversando-reunion_4989631.htm/?utm_source=slidesgo_template&amp;utm_medium=referral-link&amp;utm_campaign=sg_resources&amp;utm_content=freepik" TargetMode="External"/><Relationship Id="rId15" Type="http://schemas.openxmlformats.org/officeDocument/2006/relationships/hyperlink" Target="https://www.freepik.es/foto-gratis/amigos-vista-frontal-mirando-telefono_4983314.htm/?utm_source=slidesgo_template&amp;utm_medium=referral-link&amp;utm_campaign=sg_resources&amp;utm_content=freepik" TargetMode="External"/><Relationship Id="rId14" Type="http://schemas.openxmlformats.org/officeDocument/2006/relationships/hyperlink" Target="https://www.freepik.es/foto-gratis/personas-portatiles_1268804.htm/?utm_source=slidesgo_template&amp;utm_medium=referral-link&amp;utm_campaign=sg_resources&amp;utm_content=freepik" TargetMode="Externa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8.xml"/><Relationship Id="rId3" Type="http://schemas.openxmlformats.org/officeDocument/2006/relationships/hyperlink" Target="https://www.freepik.com/free-photo/man-holding-notebook-standing-outside_1267251.htm/?utm_source=slidesgo_template&amp;utm_medium=referral-link&amp;utm_campaign=sg_resources&amp;utm_content=freepik" TargetMode="External"/><Relationship Id="rId4" Type="http://schemas.openxmlformats.org/officeDocument/2006/relationships/hyperlink" Target="https://www.freepik.com/free-photo/back-view-teenage-friends-going-highschool_4956081.htm/?utm_source=slidesgo_template&amp;utm_medium=referral-link&amp;utm_campaign=sg_resources&amp;utm_content=freepik" TargetMode="External"/><Relationship Id="rId9" Type="http://schemas.openxmlformats.org/officeDocument/2006/relationships/hyperlink" Target="https://www.freepik.com/free-photo/set-books-ladders_5301965.htm/?utm_source=slidesgo_template&amp;utm_medium=referral-link&amp;utm_campaign=sg_resources&amp;utm_content=freepik" TargetMode="External"/><Relationship Id="rId5" Type="http://schemas.openxmlformats.org/officeDocument/2006/relationships/hyperlink" Target="https://www.freepik.es/foto-gratis/estudiantes-sonrientes-caminando-despues-lecciones_2580035.htm/?utm_source=slidesgo_template&amp;utm_medium=referral-link&amp;utm_campaign=sg_resources&amp;utm_content=freepik" TargetMode="External"/><Relationship Id="rId6" Type="http://schemas.openxmlformats.org/officeDocument/2006/relationships/hyperlink" Target="https://www.freepik.com/free-photo/smiling-girl-holding-notebooks-leaning-table_1268205.htm/?utm_source=slidesgo_template&amp;utm_medium=referral-link&amp;utm_campaign=sg_resources&amp;utm_content=freepik" TargetMode="External"/><Relationship Id="rId7" Type="http://schemas.openxmlformats.org/officeDocument/2006/relationships/hyperlink" Target="https://www.freepik.com/free-photo/young-students-talking-schoolyard_1249882.htm/?utm_source=slidesgo_template&amp;utm_medium=referral-link&amp;utm_campaign=sg_resources&amp;utm_content=freepik" TargetMode="External"/><Relationship Id="rId8" Type="http://schemas.openxmlformats.org/officeDocument/2006/relationships/hyperlink" Target="https://www.freepik.com/free-photo/close-up-hand-holding-small-globe_3143209.htm/?utm_source=slidesgo_template&amp;utm_medium=referral-link&amp;utm_campaign=sg_resources&amp;utm_content=freepik" TargetMode="External"/><Relationship Id="rId11" Type="http://schemas.openxmlformats.org/officeDocument/2006/relationships/hyperlink" Target="https://www.freepik.es/foto-gratis/vista-elevada-computadora-portatil-papeleria-sobre-fondo-amarillo_2886997.htm/?utm_source=slidesgo_template&amp;utm_medium=referral-link&amp;utm_campaign=sg_resources&amp;utm_content=freepik" TargetMode="External"/><Relationship Id="rId10" Type="http://schemas.openxmlformats.org/officeDocument/2006/relationships/hyperlink" Target="https://www.freepik.com/free-photo/top-view-paper-speech-bubbles-with-hello-different-languages_5540674.htm/?utm_source=slidesgo_template&amp;utm_medium=referral-link&amp;utm_campaign=sg_resources&amp;utm_content=freepik" TargetMode="External"/><Relationship Id="rId13" Type="http://schemas.openxmlformats.org/officeDocument/2006/relationships/hyperlink" Target="https://www.freepik.es/foto-gratis/profesor-mirando-camara-mientras-sentado-escritorio_2718951.htm/?utm_source=slidesgo_template&amp;utm_medium=referral-link&amp;utm_campaign=sg_resources&amp;utm_content=freepik" TargetMode="External"/><Relationship Id="rId12" Type="http://schemas.openxmlformats.org/officeDocument/2006/relationships/hyperlink" Target="https://www.freepik.es/foto-gratis/concepto-vuelta-al-cole-mujer-estudiando-libreria_4737493.htm/?utm_source=slidesgo_template&amp;utm_medium=referral-link&amp;utm_campaign=sg_resources&amp;utm_content=freepik" TargetMode="External"/><Relationship Id="rId15" Type="http://schemas.openxmlformats.org/officeDocument/2006/relationships/hyperlink" Target="https://www.freepik.com/free-photo/children-classroom-raising-hands_1249793.htm/?utm_source=slidesgo_template&amp;utm_medium=referral-link&amp;utm_campaign=sg_resources&amp;utm_content=freepik" TargetMode="External"/><Relationship Id="rId14" Type="http://schemas.openxmlformats.org/officeDocument/2006/relationships/hyperlink" Target="https://www.freepik.com/free-photo/laughing-women-studying-near-university-building_2627396.htm/?utm_source=slidesgo_template&amp;utm_medium=referral-link&amp;utm_campaign=sg_resources&amp;utm_content=freepik" TargetMode="Externa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29.xml"/><Relationship Id="rId3" Type="http://schemas.openxmlformats.org/officeDocument/2006/relationships/hyperlink" Target="http://bit.ly/2PfT4lq" TargetMode="External"/><Relationship Id="rId4" Type="http://schemas.openxmlformats.org/officeDocument/2006/relationships/slide" Target="/ppt/slides/slide26.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0.xml"/><Relationship Id="rId3" Type="http://schemas.openxmlformats.org/officeDocument/2006/relationships/hyperlink" Target="https://fonts.google.com/specimen/Montserrat" TargetMode="External"/><Relationship Id="rId4" Type="http://schemas.openxmlformats.org/officeDocument/2006/relationships/hyperlink" Target="https://fonts.google.com/specimen/Raleway" TargetMode="Externa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7.xml"/><Relationship Id="rId3" Type="http://schemas.openxmlformats.org/officeDocument/2006/relationships/hyperlink" Target="https://chrome.google.com/webstore/detail/flaticon-for-gsuit-gslide/haekgjfnhhdkgfgmldhfokhmfkgmciba" TargetMode="Externa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44.xml"/><Relationship Id="rId3" Type="http://schemas.openxmlformats.org/officeDocument/2006/relationships/hyperlink" Target="http://bit.ly/2PfT4lq" TargetMode="External"/><Relationship Id="rId4" Type="http://schemas.openxmlformats.org/officeDocument/2006/relationships/image" Target="../media/image27.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3" name="Shape 133"/>
        <p:cNvGrpSpPr/>
        <p:nvPr/>
      </p:nvGrpSpPr>
      <p:grpSpPr>
        <a:xfrm>
          <a:off x="0" y="0"/>
          <a:ext cx="0" cy="0"/>
          <a:chOff x="0" y="0"/>
          <a:chExt cx="0" cy="0"/>
        </a:xfrm>
      </p:grpSpPr>
      <p:sp>
        <p:nvSpPr>
          <p:cNvPr id="134" name="Google Shape;134;p31"/>
          <p:cNvSpPr/>
          <p:nvPr/>
        </p:nvSpPr>
        <p:spPr>
          <a:xfrm>
            <a:off x="5888050" y="1098350"/>
            <a:ext cx="1518000" cy="1518000"/>
          </a:xfrm>
          <a:prstGeom prst="donut">
            <a:avLst>
              <a:gd fmla="val 13109" name="adj"/>
            </a:avLst>
          </a:prstGeom>
          <a:solidFill>
            <a:srgbClr val="1F6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 name="Google Shape;135;p31"/>
          <p:cNvSpPr txBox="1"/>
          <p:nvPr>
            <p:ph type="ctrTitle"/>
          </p:nvPr>
        </p:nvSpPr>
        <p:spPr>
          <a:xfrm>
            <a:off x="716180" y="1373063"/>
            <a:ext cx="4509000" cy="2052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LANGUAGE CENTER</a:t>
            </a:r>
            <a:endParaRPr/>
          </a:p>
        </p:txBody>
      </p:sp>
      <p:sp>
        <p:nvSpPr>
          <p:cNvPr id="136" name="Google Shape;136;p31"/>
          <p:cNvSpPr txBox="1"/>
          <p:nvPr>
            <p:ph idx="1" type="subTitle"/>
          </p:nvPr>
        </p:nvSpPr>
        <p:spPr>
          <a:xfrm>
            <a:off x="716175" y="3307238"/>
            <a:ext cx="4509000" cy="463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Here is where your presentation begins</a:t>
            </a:r>
            <a:endParaRPr/>
          </a:p>
        </p:txBody>
      </p:sp>
      <p:pic>
        <p:nvPicPr>
          <p:cNvPr id="137" name="Google Shape;137;p31"/>
          <p:cNvPicPr preferRelativeResize="0"/>
          <p:nvPr/>
        </p:nvPicPr>
        <p:blipFill rotWithShape="1">
          <a:blip r:embed="rId3">
            <a:alphaModFix/>
          </a:blip>
          <a:srcRect b="0" l="0" r="43753" t="0"/>
          <a:stretch/>
        </p:blipFill>
        <p:spPr>
          <a:xfrm>
            <a:off x="5515800" y="1841250"/>
            <a:ext cx="2808300" cy="2808300"/>
          </a:xfrm>
          <a:prstGeom prst="ellipse">
            <a:avLst/>
          </a:prstGeom>
          <a:noFill/>
          <a:ln>
            <a:noFill/>
          </a:ln>
        </p:spPr>
      </p:pic>
      <p:pic>
        <p:nvPicPr>
          <p:cNvPr id="138" name="Google Shape;138;p31"/>
          <p:cNvPicPr preferRelativeResize="0"/>
          <p:nvPr/>
        </p:nvPicPr>
        <p:blipFill rotWithShape="1">
          <a:blip r:embed="rId4">
            <a:alphaModFix/>
          </a:blip>
          <a:srcRect b="0" l="21879" r="21874" t="0"/>
          <a:stretch/>
        </p:blipFill>
        <p:spPr>
          <a:xfrm>
            <a:off x="4572000" y="583150"/>
            <a:ext cx="1696800" cy="1696800"/>
          </a:xfrm>
          <a:prstGeom prst="ellipse">
            <a:avLst/>
          </a:prstGeom>
          <a:noFill/>
          <a:ln>
            <a:noFill/>
          </a:ln>
        </p:spPr>
      </p:pic>
      <p:sp>
        <p:nvSpPr>
          <p:cNvPr id="139" name="Google Shape;139;p31"/>
          <p:cNvSpPr/>
          <p:nvPr/>
        </p:nvSpPr>
        <p:spPr>
          <a:xfrm>
            <a:off x="7551825" y="3773550"/>
            <a:ext cx="952200" cy="952200"/>
          </a:xfrm>
          <a:prstGeom prst="donut">
            <a:avLst>
              <a:gd fmla="val 16801" name="adj"/>
            </a:avLst>
          </a:prstGeom>
          <a:solidFill>
            <a:srgbClr val="F25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 name="Google Shape;140;p31"/>
          <p:cNvSpPr/>
          <p:nvPr/>
        </p:nvSpPr>
        <p:spPr>
          <a:xfrm>
            <a:off x="5132050" y="2437900"/>
            <a:ext cx="756000" cy="756000"/>
          </a:xfrm>
          <a:prstGeom prst="donut">
            <a:avLst>
              <a:gd fmla="val 16801" name="adj"/>
            </a:avLst>
          </a:prstGeom>
          <a:solidFill>
            <a:srgbClr val="3BBE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 name="Google Shape;141;p31"/>
          <p:cNvSpPr/>
          <p:nvPr/>
        </p:nvSpPr>
        <p:spPr>
          <a:xfrm>
            <a:off x="5667550" y="417750"/>
            <a:ext cx="463200" cy="463200"/>
          </a:xfrm>
          <a:prstGeom prst="donut">
            <a:avLst>
              <a:gd fmla="val 20318" name="adj"/>
            </a:avLst>
          </a:prstGeom>
          <a:solidFill>
            <a:srgbClr val="228B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 name="Google Shape;142;p31"/>
          <p:cNvSpPr/>
          <p:nvPr/>
        </p:nvSpPr>
        <p:spPr>
          <a:xfrm>
            <a:off x="5586550" y="3937050"/>
            <a:ext cx="625200" cy="6252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143" name="Google Shape;143;p31"/>
          <p:cNvSpPr/>
          <p:nvPr/>
        </p:nvSpPr>
        <p:spPr>
          <a:xfrm>
            <a:off x="7551825" y="1635500"/>
            <a:ext cx="286200" cy="2862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144" name="Google Shape;144;p31"/>
          <p:cNvSpPr/>
          <p:nvPr/>
        </p:nvSpPr>
        <p:spPr>
          <a:xfrm>
            <a:off x="6268800" y="880950"/>
            <a:ext cx="138900" cy="138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145" name="Google Shape;145;p31"/>
          <p:cNvSpPr/>
          <p:nvPr/>
        </p:nvSpPr>
        <p:spPr>
          <a:xfrm>
            <a:off x="5301038" y="3304425"/>
            <a:ext cx="138900" cy="138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9" name="Shape 149"/>
        <p:cNvGrpSpPr/>
        <p:nvPr/>
      </p:nvGrpSpPr>
      <p:grpSpPr>
        <a:xfrm>
          <a:off x="0" y="0"/>
          <a:ext cx="0" cy="0"/>
          <a:chOff x="0" y="0"/>
          <a:chExt cx="0" cy="0"/>
        </a:xfrm>
      </p:grpSpPr>
      <p:sp>
        <p:nvSpPr>
          <p:cNvPr id="150" name="Google Shape;150;p32"/>
          <p:cNvSpPr txBox="1"/>
          <p:nvPr>
            <p:ph idx="1" type="body"/>
          </p:nvPr>
        </p:nvSpPr>
        <p:spPr>
          <a:xfrm>
            <a:off x="716175" y="1397775"/>
            <a:ext cx="7711800" cy="32070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Clr>
                <a:schemeClr val="dk1"/>
              </a:buClr>
              <a:buSzPts val="1100"/>
              <a:buFont typeface="Arial"/>
              <a:buNone/>
            </a:pPr>
            <a:r>
              <a:rPr lang="en" sz="1200">
                <a:solidFill>
                  <a:schemeClr val="accent5"/>
                </a:solidFill>
              </a:rPr>
              <a:t>Here’s what you’ll find in this </a:t>
            </a:r>
            <a:r>
              <a:rPr b="1" lang="en" sz="1200">
                <a:solidFill>
                  <a:schemeClr val="accent5"/>
                </a:solidFill>
                <a:uFill>
                  <a:noFill/>
                </a:uFill>
                <a:hlinkClick r:id="rId3">
                  <a:extLst>
                    <a:ext uri="{A12FA001-AC4F-418D-AE19-62706E023703}">
                      <ahyp:hlinkClr val="tx"/>
                    </a:ext>
                  </a:extLst>
                </a:hlinkClick>
              </a:rPr>
              <a:t>Slidesgo</a:t>
            </a:r>
            <a:r>
              <a:rPr lang="en" sz="1200">
                <a:solidFill>
                  <a:schemeClr val="accent5"/>
                </a:solidFill>
              </a:rPr>
              <a:t> template: </a:t>
            </a:r>
            <a:endParaRPr sz="1200">
              <a:solidFill>
                <a:schemeClr val="accent5"/>
              </a:solidFill>
            </a:endParaRPr>
          </a:p>
          <a:p>
            <a:pPr indent="-304800" lvl="0" marL="457200" rtl="0" algn="l">
              <a:lnSpc>
                <a:spcPct val="100000"/>
              </a:lnSpc>
              <a:spcBef>
                <a:spcPts val="1600"/>
              </a:spcBef>
              <a:spcAft>
                <a:spcPts val="0"/>
              </a:spcAft>
              <a:buClr>
                <a:schemeClr val="accent5"/>
              </a:buClr>
              <a:buSzPts val="1200"/>
              <a:buFont typeface="Raleway Thin"/>
              <a:buAutoNum type="arabicPeriod"/>
            </a:pPr>
            <a:r>
              <a:rPr lang="en" sz="1200">
                <a:solidFill>
                  <a:schemeClr val="accent5"/>
                </a:solidFill>
              </a:rPr>
              <a:t>A slide structure based on a </a:t>
            </a:r>
            <a:r>
              <a:rPr b="1" lang="en" sz="1200">
                <a:solidFill>
                  <a:schemeClr val="accent5"/>
                </a:solidFill>
              </a:rPr>
              <a:t>school center</a:t>
            </a:r>
            <a:r>
              <a:rPr lang="en" sz="1200">
                <a:solidFill>
                  <a:schemeClr val="accent5"/>
                </a:solidFill>
              </a:rPr>
              <a:t>, which you can easily adapt to your needs. For more info on how to edit the template, please visit </a:t>
            </a:r>
            <a:r>
              <a:rPr b="1" lang="en" sz="1200">
                <a:solidFill>
                  <a:schemeClr val="accent5"/>
                </a:solidFill>
                <a:uFill>
                  <a:noFill/>
                </a:uFill>
                <a:hlinkClick r:id="rId4">
                  <a:extLst>
                    <a:ext uri="{A12FA001-AC4F-418D-AE19-62706E023703}">
                      <ahyp:hlinkClr val="tx"/>
                    </a:ext>
                  </a:extLst>
                </a:hlinkClick>
              </a:rPr>
              <a:t>Slidesgo School</a:t>
            </a:r>
            <a:r>
              <a:rPr lang="en" sz="1200">
                <a:solidFill>
                  <a:schemeClr val="accent5"/>
                </a:solidFill>
              </a:rPr>
              <a:t> or read our </a:t>
            </a:r>
            <a:r>
              <a:rPr b="1" lang="en" sz="1200">
                <a:solidFill>
                  <a:schemeClr val="accent5"/>
                </a:solidFill>
                <a:uFill>
                  <a:noFill/>
                </a:uFill>
                <a:hlinkClick r:id="rId5">
                  <a:extLst>
                    <a:ext uri="{A12FA001-AC4F-418D-AE19-62706E023703}">
                      <ahyp:hlinkClr val="tx"/>
                    </a:ext>
                  </a:extLst>
                </a:hlinkClick>
              </a:rPr>
              <a:t>FAQs</a:t>
            </a:r>
            <a:r>
              <a:rPr lang="en" sz="1200">
                <a:solidFill>
                  <a:schemeClr val="accent5"/>
                </a:solidFill>
              </a:rPr>
              <a:t>.</a:t>
            </a:r>
            <a:endParaRPr sz="1200">
              <a:solidFill>
                <a:schemeClr val="accent5"/>
              </a:solidFill>
            </a:endParaRPr>
          </a:p>
          <a:p>
            <a:pPr indent="-304800" lvl="0" marL="457200" rtl="0" algn="l">
              <a:lnSpc>
                <a:spcPct val="100000"/>
              </a:lnSpc>
              <a:spcBef>
                <a:spcPts val="0"/>
              </a:spcBef>
              <a:spcAft>
                <a:spcPts val="0"/>
              </a:spcAft>
              <a:buClr>
                <a:schemeClr val="accent5"/>
              </a:buClr>
              <a:buSzPts val="1200"/>
              <a:buFont typeface="Raleway Thin"/>
              <a:buAutoNum type="arabicPeriod"/>
            </a:pPr>
            <a:r>
              <a:rPr lang="en" sz="1200">
                <a:solidFill>
                  <a:schemeClr val="accent5"/>
                </a:solidFill>
              </a:rPr>
              <a:t>An assortment of pictures to use in the presentation can be found in the </a:t>
            </a:r>
            <a:r>
              <a:rPr b="1" lang="en" sz="1200">
                <a:solidFill>
                  <a:schemeClr val="accent5"/>
                </a:solidFill>
                <a:uFill>
                  <a:noFill/>
                </a:uFill>
                <a:hlinkClick action="ppaction://hlinksldjump" r:id="rId6">
                  <a:extLst>
                    <a:ext uri="{A12FA001-AC4F-418D-AE19-62706E023703}">
                      <ahyp:hlinkClr val="tx"/>
                    </a:ext>
                  </a:extLst>
                </a:hlinkClick>
              </a:rPr>
              <a:t>alternative resources slide</a:t>
            </a:r>
            <a:r>
              <a:rPr lang="en" sz="1200">
                <a:solidFill>
                  <a:schemeClr val="accent5"/>
                </a:solidFill>
              </a:rPr>
              <a:t>.</a:t>
            </a:r>
            <a:endParaRPr sz="1200">
              <a:solidFill>
                <a:schemeClr val="accent5"/>
              </a:solidFill>
            </a:endParaRPr>
          </a:p>
          <a:p>
            <a:pPr indent="-304800" lvl="0" marL="457200" rtl="0" algn="l">
              <a:lnSpc>
                <a:spcPct val="100000"/>
              </a:lnSpc>
              <a:spcBef>
                <a:spcPts val="0"/>
              </a:spcBef>
              <a:spcAft>
                <a:spcPts val="0"/>
              </a:spcAft>
              <a:buClr>
                <a:schemeClr val="accent5"/>
              </a:buClr>
              <a:buSzPts val="1200"/>
              <a:buFont typeface="Raleway Thin"/>
              <a:buAutoNum type="arabicPeriod"/>
            </a:pPr>
            <a:r>
              <a:rPr lang="en" sz="1200">
                <a:solidFill>
                  <a:schemeClr val="accent5"/>
                </a:solidFill>
              </a:rPr>
              <a:t>A </a:t>
            </a:r>
            <a:r>
              <a:rPr b="1" lang="en" sz="1200">
                <a:solidFill>
                  <a:schemeClr val="accent5"/>
                </a:solidFill>
                <a:uFill>
                  <a:noFill/>
                </a:uFill>
                <a:hlinkClick action="ppaction://hlinksldjump" r:id="rId7">
                  <a:extLst>
                    <a:ext uri="{A12FA001-AC4F-418D-AE19-62706E023703}">
                      <ahyp:hlinkClr val="tx"/>
                    </a:ext>
                  </a:extLst>
                </a:hlinkClick>
              </a:rPr>
              <a:t>thanks slide</a:t>
            </a:r>
            <a:r>
              <a:rPr lang="en" sz="1200">
                <a:solidFill>
                  <a:schemeClr val="accent5"/>
                </a:solidFill>
              </a:rPr>
              <a:t>, which you must keep so that proper credits for our design are given.</a:t>
            </a:r>
            <a:endParaRPr sz="1200">
              <a:solidFill>
                <a:schemeClr val="accent5"/>
              </a:solidFill>
            </a:endParaRPr>
          </a:p>
          <a:p>
            <a:pPr indent="-304800" lvl="0" marL="457200" rtl="0" algn="l">
              <a:lnSpc>
                <a:spcPct val="100000"/>
              </a:lnSpc>
              <a:spcBef>
                <a:spcPts val="0"/>
              </a:spcBef>
              <a:spcAft>
                <a:spcPts val="0"/>
              </a:spcAft>
              <a:buClr>
                <a:schemeClr val="accent5"/>
              </a:buClr>
              <a:buSzPts val="1200"/>
              <a:buFont typeface="Raleway Thin"/>
              <a:buAutoNum type="arabicPeriod"/>
            </a:pPr>
            <a:r>
              <a:rPr lang="en" sz="1200">
                <a:solidFill>
                  <a:schemeClr val="accent5"/>
                </a:solidFill>
              </a:rPr>
              <a:t>A </a:t>
            </a:r>
            <a:r>
              <a:rPr b="1" lang="en" sz="1200">
                <a:solidFill>
                  <a:schemeClr val="accent5"/>
                </a:solidFill>
                <a:uFill>
                  <a:noFill/>
                </a:uFill>
                <a:hlinkClick action="ppaction://hlinksldjump" r:id="rId8">
                  <a:extLst>
                    <a:ext uri="{A12FA001-AC4F-418D-AE19-62706E023703}">
                      <ahyp:hlinkClr val="tx"/>
                    </a:ext>
                  </a:extLst>
                </a:hlinkClick>
              </a:rPr>
              <a:t>resources slide</a:t>
            </a:r>
            <a:r>
              <a:rPr lang="en" sz="1200">
                <a:solidFill>
                  <a:schemeClr val="accent5"/>
                </a:solidFill>
              </a:rPr>
              <a:t>, where you’ll find links to all the elements used in the template.</a:t>
            </a:r>
            <a:endParaRPr sz="1200">
              <a:solidFill>
                <a:schemeClr val="accent5"/>
              </a:solidFill>
            </a:endParaRPr>
          </a:p>
          <a:p>
            <a:pPr indent="-304800" lvl="0" marL="457200" rtl="0" algn="l">
              <a:lnSpc>
                <a:spcPct val="100000"/>
              </a:lnSpc>
              <a:spcBef>
                <a:spcPts val="0"/>
              </a:spcBef>
              <a:spcAft>
                <a:spcPts val="0"/>
              </a:spcAft>
              <a:buClr>
                <a:schemeClr val="accent5"/>
              </a:buClr>
              <a:buSzPts val="1200"/>
              <a:buFont typeface="Raleway Thin"/>
              <a:buAutoNum type="arabicPeriod"/>
            </a:pPr>
            <a:r>
              <a:rPr b="1" lang="en" sz="1200">
                <a:solidFill>
                  <a:schemeClr val="accent5"/>
                </a:solidFill>
                <a:uFill>
                  <a:noFill/>
                </a:uFill>
                <a:hlinkClick action="ppaction://hlinksldjump" r:id="rId9">
                  <a:extLst>
                    <a:ext uri="{A12FA001-AC4F-418D-AE19-62706E023703}">
                      <ahyp:hlinkClr val="tx"/>
                    </a:ext>
                  </a:extLst>
                </a:hlinkClick>
              </a:rPr>
              <a:t>Instructions for use</a:t>
            </a:r>
            <a:r>
              <a:rPr lang="en" sz="1200">
                <a:solidFill>
                  <a:schemeClr val="accent5"/>
                </a:solidFill>
              </a:rPr>
              <a:t>.</a:t>
            </a:r>
            <a:endParaRPr sz="1200">
              <a:solidFill>
                <a:schemeClr val="accent5"/>
              </a:solidFill>
            </a:endParaRPr>
          </a:p>
          <a:p>
            <a:pPr indent="-304800" lvl="0" marL="457200" rtl="0" algn="l">
              <a:lnSpc>
                <a:spcPct val="100000"/>
              </a:lnSpc>
              <a:spcBef>
                <a:spcPts val="0"/>
              </a:spcBef>
              <a:spcAft>
                <a:spcPts val="0"/>
              </a:spcAft>
              <a:buClr>
                <a:schemeClr val="accent5"/>
              </a:buClr>
              <a:buSzPts val="1200"/>
              <a:buFont typeface="Raleway Thin"/>
              <a:buAutoNum type="arabicPeriod"/>
            </a:pPr>
            <a:r>
              <a:rPr lang="en" sz="1200">
                <a:solidFill>
                  <a:schemeClr val="accent5"/>
                </a:solidFill>
              </a:rPr>
              <a:t>Final slides with: </a:t>
            </a:r>
            <a:endParaRPr sz="1200">
              <a:solidFill>
                <a:schemeClr val="accent5"/>
              </a:solidFill>
            </a:endParaRPr>
          </a:p>
          <a:p>
            <a:pPr indent="-304800" lvl="0" marL="914400" rtl="0" algn="l">
              <a:lnSpc>
                <a:spcPct val="100000"/>
              </a:lnSpc>
              <a:spcBef>
                <a:spcPts val="0"/>
              </a:spcBef>
              <a:spcAft>
                <a:spcPts val="0"/>
              </a:spcAft>
              <a:buClr>
                <a:schemeClr val="accent5"/>
              </a:buClr>
              <a:buSzPts val="1200"/>
              <a:buFont typeface="Raleway Thin"/>
              <a:buChar char="○"/>
            </a:pPr>
            <a:r>
              <a:rPr lang="en" sz="1200">
                <a:solidFill>
                  <a:schemeClr val="accent5"/>
                </a:solidFill>
              </a:rPr>
              <a:t>The</a:t>
            </a:r>
            <a:r>
              <a:rPr lang="en" sz="1200">
                <a:solidFill>
                  <a:schemeClr val="accent5"/>
                </a:solidFill>
                <a:uFill>
                  <a:noFill/>
                </a:uFill>
                <a:hlinkClick action="ppaction://hlinksldjump" r:id="rId10">
                  <a:extLst>
                    <a:ext uri="{A12FA001-AC4F-418D-AE19-62706E023703}">
                      <ahyp:hlinkClr val="tx"/>
                    </a:ext>
                  </a:extLst>
                </a:hlinkClick>
              </a:rPr>
              <a:t> </a:t>
            </a:r>
            <a:r>
              <a:rPr b="1" lang="en" sz="1200">
                <a:solidFill>
                  <a:schemeClr val="accent5"/>
                </a:solidFill>
                <a:uFill>
                  <a:noFill/>
                </a:uFill>
                <a:hlinkClick action="ppaction://hlinksldjump" r:id="rId11">
                  <a:extLst>
                    <a:ext uri="{A12FA001-AC4F-418D-AE19-62706E023703}">
                      <ahyp:hlinkClr val="tx"/>
                    </a:ext>
                  </a:extLst>
                </a:hlinkClick>
              </a:rPr>
              <a:t>fonts and colors</a:t>
            </a:r>
            <a:r>
              <a:rPr lang="en" sz="1200">
                <a:solidFill>
                  <a:schemeClr val="accent5"/>
                </a:solidFill>
              </a:rPr>
              <a:t> used in the template.</a:t>
            </a:r>
            <a:endParaRPr sz="1200">
              <a:solidFill>
                <a:schemeClr val="accent5"/>
              </a:solidFill>
            </a:endParaRPr>
          </a:p>
          <a:p>
            <a:pPr indent="-304800" lvl="0" marL="914400" rtl="0" algn="l">
              <a:lnSpc>
                <a:spcPct val="100000"/>
              </a:lnSpc>
              <a:spcBef>
                <a:spcPts val="0"/>
              </a:spcBef>
              <a:spcAft>
                <a:spcPts val="0"/>
              </a:spcAft>
              <a:buClr>
                <a:schemeClr val="accent5"/>
              </a:buClr>
              <a:buSzPts val="1200"/>
              <a:buFont typeface="Raleway Thin"/>
              <a:buChar char="○"/>
            </a:pPr>
            <a:r>
              <a:rPr lang="en" sz="1200">
                <a:solidFill>
                  <a:schemeClr val="accent5"/>
                </a:solidFill>
              </a:rPr>
              <a:t>More</a:t>
            </a:r>
            <a:r>
              <a:rPr lang="en" sz="1200">
                <a:solidFill>
                  <a:schemeClr val="accent5"/>
                </a:solidFill>
                <a:uFill>
                  <a:noFill/>
                </a:uFill>
                <a:hlinkClick action="ppaction://hlinksldjump" r:id="rId12">
                  <a:extLst>
                    <a:ext uri="{A12FA001-AC4F-418D-AE19-62706E023703}">
                      <ahyp:hlinkClr val="tx"/>
                    </a:ext>
                  </a:extLst>
                </a:hlinkClick>
              </a:rPr>
              <a:t> </a:t>
            </a:r>
            <a:r>
              <a:rPr b="1" lang="en" sz="1200">
                <a:solidFill>
                  <a:schemeClr val="accent5"/>
                </a:solidFill>
                <a:uFill>
                  <a:noFill/>
                </a:uFill>
                <a:hlinkClick action="ppaction://hlinksldjump" r:id="rId13">
                  <a:extLst>
                    <a:ext uri="{A12FA001-AC4F-418D-AE19-62706E023703}">
                      <ahyp:hlinkClr val="tx"/>
                    </a:ext>
                  </a:extLst>
                </a:hlinkClick>
              </a:rPr>
              <a:t>infographic resources</a:t>
            </a:r>
            <a:r>
              <a:rPr lang="en" sz="1200">
                <a:solidFill>
                  <a:schemeClr val="accent5"/>
                </a:solidFill>
              </a:rPr>
              <a:t>, whose size and color can be edited. </a:t>
            </a:r>
            <a:endParaRPr sz="1200">
              <a:solidFill>
                <a:schemeClr val="accent5"/>
              </a:solidFill>
            </a:endParaRPr>
          </a:p>
          <a:p>
            <a:pPr indent="-304800" lvl="0" marL="914400" rtl="0" algn="l">
              <a:lnSpc>
                <a:spcPct val="100000"/>
              </a:lnSpc>
              <a:spcBef>
                <a:spcPts val="0"/>
              </a:spcBef>
              <a:spcAft>
                <a:spcPts val="0"/>
              </a:spcAft>
              <a:buClr>
                <a:schemeClr val="accent5"/>
              </a:buClr>
              <a:buSzPts val="1200"/>
              <a:buFont typeface="Raleway Thin"/>
              <a:buChar char="○"/>
            </a:pPr>
            <a:r>
              <a:rPr lang="en" sz="1200">
                <a:solidFill>
                  <a:schemeClr val="accent5"/>
                </a:solidFill>
              </a:rPr>
              <a:t>Sets of </a:t>
            </a:r>
            <a:r>
              <a:rPr b="1" lang="en" sz="1200">
                <a:solidFill>
                  <a:schemeClr val="accent5"/>
                </a:solidFill>
                <a:uFill>
                  <a:noFill/>
                </a:uFill>
                <a:hlinkClick action="ppaction://hlinksldjump" r:id="rId14">
                  <a:extLst>
                    <a:ext uri="{A12FA001-AC4F-418D-AE19-62706E023703}">
                      <ahyp:hlinkClr val="tx"/>
                    </a:ext>
                  </a:extLst>
                </a:hlinkClick>
              </a:rPr>
              <a:t>customizable icons</a:t>
            </a:r>
            <a:r>
              <a:rPr lang="en" sz="1200">
                <a:solidFill>
                  <a:schemeClr val="accent5"/>
                </a:solidFill>
              </a:rPr>
              <a:t> of the following themes: general, business, avatar, creative process, education, help &amp; support, medical, nature, performing arts, SEO &amp; marketing, and teamwork.</a:t>
            </a:r>
            <a:endParaRPr sz="1200">
              <a:solidFill>
                <a:schemeClr val="accent5"/>
              </a:solidFill>
            </a:endParaRPr>
          </a:p>
          <a:p>
            <a:pPr indent="0" lvl="0" marL="0" rtl="0" algn="l">
              <a:lnSpc>
                <a:spcPct val="100000"/>
              </a:lnSpc>
              <a:spcBef>
                <a:spcPts val="1600"/>
              </a:spcBef>
              <a:spcAft>
                <a:spcPts val="0"/>
              </a:spcAft>
              <a:buClr>
                <a:schemeClr val="dk1"/>
              </a:buClr>
              <a:buSzPts val="1100"/>
              <a:buFont typeface="Arial"/>
              <a:buNone/>
            </a:pPr>
            <a:r>
              <a:rPr lang="en" sz="1200">
                <a:solidFill>
                  <a:schemeClr val="accent5"/>
                </a:solidFill>
              </a:rPr>
              <a:t>You can delete this slide when you’re done editing the presentation.</a:t>
            </a:r>
            <a:endParaRPr sz="1200">
              <a:solidFill>
                <a:schemeClr val="accent5"/>
              </a:solidFill>
            </a:endParaRPr>
          </a:p>
        </p:txBody>
      </p:sp>
      <p:sp>
        <p:nvSpPr>
          <p:cNvPr id="151" name="Google Shape;151;p32"/>
          <p:cNvSpPr txBox="1"/>
          <p:nvPr>
            <p:ph type="title"/>
          </p:nvPr>
        </p:nvSpPr>
        <p:spPr>
          <a:xfrm>
            <a:off x="716100" y="538550"/>
            <a:ext cx="7711800" cy="502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CONTENTS OF THIS TEMPLATE</a:t>
            </a:r>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5" name="Shape 155"/>
        <p:cNvGrpSpPr/>
        <p:nvPr/>
      </p:nvGrpSpPr>
      <p:grpSpPr>
        <a:xfrm>
          <a:off x="0" y="0"/>
          <a:ext cx="0" cy="0"/>
          <a:chOff x="0" y="0"/>
          <a:chExt cx="0" cy="0"/>
        </a:xfrm>
      </p:grpSpPr>
      <p:sp>
        <p:nvSpPr>
          <p:cNvPr id="156" name="Google Shape;156;p33"/>
          <p:cNvSpPr/>
          <p:nvPr/>
        </p:nvSpPr>
        <p:spPr>
          <a:xfrm>
            <a:off x="716175" y="538550"/>
            <a:ext cx="1518000" cy="1518000"/>
          </a:xfrm>
          <a:prstGeom prst="donut">
            <a:avLst>
              <a:gd fmla="val 13109" name="adj"/>
            </a:avLst>
          </a:prstGeom>
          <a:solidFill>
            <a:srgbClr val="1F6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33"/>
          <p:cNvSpPr txBox="1"/>
          <p:nvPr>
            <p:ph type="title"/>
          </p:nvPr>
        </p:nvSpPr>
        <p:spPr>
          <a:xfrm>
            <a:off x="4041725" y="658963"/>
            <a:ext cx="1410600" cy="479400"/>
          </a:xfrm>
          <a:prstGeom prst="rect">
            <a:avLst/>
          </a:prstGeom>
        </p:spPr>
        <p:txBody>
          <a:bodyPr anchorCtr="0" anchor="ctr" bIns="0" lIns="91425" spcFirstLastPara="1" rIns="91425" wrap="square" tIns="0">
            <a:noAutofit/>
          </a:bodyPr>
          <a:lstStyle/>
          <a:p>
            <a:pPr indent="0" lvl="0" marL="0" rtl="0" algn="l">
              <a:spcBef>
                <a:spcPts val="0"/>
              </a:spcBef>
              <a:spcAft>
                <a:spcPts val="0"/>
              </a:spcAft>
              <a:buNone/>
            </a:pPr>
            <a:r>
              <a:rPr lang="en"/>
              <a:t>01</a:t>
            </a:r>
            <a:endParaRPr/>
          </a:p>
        </p:txBody>
      </p:sp>
      <p:sp>
        <p:nvSpPr>
          <p:cNvPr id="158" name="Google Shape;158;p33"/>
          <p:cNvSpPr txBox="1"/>
          <p:nvPr>
            <p:ph idx="1" type="subTitle"/>
          </p:nvPr>
        </p:nvSpPr>
        <p:spPr>
          <a:xfrm>
            <a:off x="4041725" y="1464150"/>
            <a:ext cx="3741600" cy="315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Here you could describe the topic of the section</a:t>
            </a:r>
            <a:endParaRPr/>
          </a:p>
        </p:txBody>
      </p:sp>
      <p:sp>
        <p:nvSpPr>
          <p:cNvPr id="159" name="Google Shape;159;p33"/>
          <p:cNvSpPr txBox="1"/>
          <p:nvPr>
            <p:ph idx="2" type="subTitle"/>
          </p:nvPr>
        </p:nvSpPr>
        <p:spPr>
          <a:xfrm>
            <a:off x="4041725" y="1242300"/>
            <a:ext cx="3741600" cy="315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OUR TEACHING METHOD</a:t>
            </a:r>
            <a:endParaRPr/>
          </a:p>
        </p:txBody>
      </p:sp>
      <p:sp>
        <p:nvSpPr>
          <p:cNvPr id="160" name="Google Shape;160;p33"/>
          <p:cNvSpPr txBox="1"/>
          <p:nvPr>
            <p:ph idx="3" type="title"/>
          </p:nvPr>
        </p:nvSpPr>
        <p:spPr>
          <a:xfrm>
            <a:off x="4956125" y="2011350"/>
            <a:ext cx="1410600" cy="479400"/>
          </a:xfrm>
          <a:prstGeom prst="rect">
            <a:avLst/>
          </a:prstGeom>
        </p:spPr>
        <p:txBody>
          <a:bodyPr anchorCtr="0" anchor="ctr" bIns="0" lIns="91425" spcFirstLastPara="1" rIns="91425" wrap="square" tIns="0">
            <a:noAutofit/>
          </a:bodyPr>
          <a:lstStyle/>
          <a:p>
            <a:pPr indent="0" lvl="0" marL="0" rtl="0" algn="l">
              <a:spcBef>
                <a:spcPts val="0"/>
              </a:spcBef>
              <a:spcAft>
                <a:spcPts val="0"/>
              </a:spcAft>
              <a:buNone/>
            </a:pPr>
            <a:r>
              <a:rPr lang="en"/>
              <a:t>02</a:t>
            </a:r>
            <a:endParaRPr/>
          </a:p>
        </p:txBody>
      </p:sp>
      <p:sp>
        <p:nvSpPr>
          <p:cNvPr id="161" name="Google Shape;161;p33"/>
          <p:cNvSpPr txBox="1"/>
          <p:nvPr>
            <p:ph idx="4" type="subTitle"/>
          </p:nvPr>
        </p:nvSpPr>
        <p:spPr>
          <a:xfrm>
            <a:off x="4956125" y="2816538"/>
            <a:ext cx="3741600" cy="315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Here you could describe the topic of the section</a:t>
            </a:r>
            <a:endParaRPr/>
          </a:p>
        </p:txBody>
      </p:sp>
      <p:sp>
        <p:nvSpPr>
          <p:cNvPr id="162" name="Google Shape;162;p33"/>
          <p:cNvSpPr txBox="1"/>
          <p:nvPr>
            <p:ph idx="5" type="subTitle"/>
          </p:nvPr>
        </p:nvSpPr>
        <p:spPr>
          <a:xfrm>
            <a:off x="4956125" y="2594688"/>
            <a:ext cx="3741600" cy="315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OUR ACADEMIC AREAS</a:t>
            </a:r>
            <a:endParaRPr/>
          </a:p>
        </p:txBody>
      </p:sp>
      <p:sp>
        <p:nvSpPr>
          <p:cNvPr id="163" name="Google Shape;163;p33"/>
          <p:cNvSpPr txBox="1"/>
          <p:nvPr>
            <p:ph idx="6" type="title"/>
          </p:nvPr>
        </p:nvSpPr>
        <p:spPr>
          <a:xfrm>
            <a:off x="4041725" y="3363738"/>
            <a:ext cx="1410600" cy="479400"/>
          </a:xfrm>
          <a:prstGeom prst="rect">
            <a:avLst/>
          </a:prstGeom>
        </p:spPr>
        <p:txBody>
          <a:bodyPr anchorCtr="0" anchor="ctr" bIns="0" lIns="91425" spcFirstLastPara="1" rIns="91425" wrap="square" tIns="0">
            <a:noAutofit/>
          </a:bodyPr>
          <a:lstStyle/>
          <a:p>
            <a:pPr indent="0" lvl="0" marL="0" rtl="0" algn="l">
              <a:spcBef>
                <a:spcPts val="0"/>
              </a:spcBef>
              <a:spcAft>
                <a:spcPts val="0"/>
              </a:spcAft>
              <a:buNone/>
            </a:pPr>
            <a:r>
              <a:rPr lang="en"/>
              <a:t>03</a:t>
            </a:r>
            <a:endParaRPr/>
          </a:p>
        </p:txBody>
      </p:sp>
      <p:sp>
        <p:nvSpPr>
          <p:cNvPr id="164" name="Google Shape;164;p33"/>
          <p:cNvSpPr txBox="1"/>
          <p:nvPr>
            <p:ph idx="7" type="subTitle"/>
          </p:nvPr>
        </p:nvSpPr>
        <p:spPr>
          <a:xfrm>
            <a:off x="4041725" y="4168925"/>
            <a:ext cx="3741600" cy="315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Here you could describe the topic of the section</a:t>
            </a:r>
            <a:endParaRPr/>
          </a:p>
        </p:txBody>
      </p:sp>
      <p:sp>
        <p:nvSpPr>
          <p:cNvPr id="165" name="Google Shape;165;p33"/>
          <p:cNvSpPr txBox="1"/>
          <p:nvPr>
            <p:ph idx="8" type="subTitle"/>
          </p:nvPr>
        </p:nvSpPr>
        <p:spPr>
          <a:xfrm>
            <a:off x="4041725" y="3947075"/>
            <a:ext cx="3741600" cy="315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OUR TEACHERS</a:t>
            </a:r>
            <a:endParaRPr/>
          </a:p>
        </p:txBody>
      </p:sp>
      <p:pic>
        <p:nvPicPr>
          <p:cNvPr id="166" name="Google Shape;166;p33"/>
          <p:cNvPicPr preferRelativeResize="0"/>
          <p:nvPr/>
        </p:nvPicPr>
        <p:blipFill rotWithShape="1">
          <a:blip r:embed="rId3">
            <a:alphaModFix/>
          </a:blip>
          <a:srcRect b="0" l="21875" r="21875" t="0"/>
          <a:stretch/>
        </p:blipFill>
        <p:spPr>
          <a:xfrm>
            <a:off x="716175" y="1017600"/>
            <a:ext cx="3108300" cy="3108300"/>
          </a:xfrm>
          <a:prstGeom prst="ellipse">
            <a:avLst/>
          </a:prstGeom>
          <a:noFill/>
          <a:ln>
            <a:noFill/>
          </a:ln>
        </p:spPr>
      </p:pic>
      <p:sp>
        <p:nvSpPr>
          <p:cNvPr id="167" name="Google Shape;167;p33"/>
          <p:cNvSpPr/>
          <p:nvPr/>
        </p:nvSpPr>
        <p:spPr>
          <a:xfrm>
            <a:off x="932725" y="3324075"/>
            <a:ext cx="756000" cy="756000"/>
          </a:xfrm>
          <a:prstGeom prst="donut">
            <a:avLst>
              <a:gd fmla="val 16801" name="adj"/>
            </a:avLst>
          </a:prstGeom>
          <a:solidFill>
            <a:srgbClr val="3BBE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 name="Google Shape;168;p33"/>
          <p:cNvSpPr/>
          <p:nvPr/>
        </p:nvSpPr>
        <p:spPr>
          <a:xfrm>
            <a:off x="2688363" y="861450"/>
            <a:ext cx="463200" cy="463200"/>
          </a:xfrm>
          <a:prstGeom prst="donut">
            <a:avLst>
              <a:gd fmla="val 20318" name="adj"/>
            </a:avLst>
          </a:prstGeom>
          <a:solidFill>
            <a:srgbClr val="228B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 name="Google Shape;169;p33"/>
          <p:cNvSpPr/>
          <p:nvPr/>
        </p:nvSpPr>
        <p:spPr>
          <a:xfrm>
            <a:off x="2448575" y="3652750"/>
            <a:ext cx="952200" cy="952200"/>
          </a:xfrm>
          <a:prstGeom prst="donut">
            <a:avLst>
              <a:gd fmla="val 16801" name="adj"/>
            </a:avLst>
          </a:prstGeom>
          <a:solidFill>
            <a:srgbClr val="F25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33"/>
          <p:cNvSpPr/>
          <p:nvPr/>
        </p:nvSpPr>
        <p:spPr>
          <a:xfrm>
            <a:off x="2111025" y="4208550"/>
            <a:ext cx="216300" cy="2163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171" name="Google Shape;171;p33"/>
          <p:cNvSpPr/>
          <p:nvPr/>
        </p:nvSpPr>
        <p:spPr>
          <a:xfrm>
            <a:off x="2291725" y="648750"/>
            <a:ext cx="286200" cy="2862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172" name="Google Shape;172;p33"/>
          <p:cNvSpPr/>
          <p:nvPr/>
        </p:nvSpPr>
        <p:spPr>
          <a:xfrm>
            <a:off x="3262000" y="1185750"/>
            <a:ext cx="138900" cy="138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6" name="Shape 176"/>
        <p:cNvGrpSpPr/>
        <p:nvPr/>
      </p:nvGrpSpPr>
      <p:grpSpPr>
        <a:xfrm>
          <a:off x="0" y="0"/>
          <a:ext cx="0" cy="0"/>
          <a:chOff x="0" y="0"/>
          <a:chExt cx="0" cy="0"/>
        </a:xfrm>
      </p:grpSpPr>
      <p:sp>
        <p:nvSpPr>
          <p:cNvPr id="177" name="Google Shape;177;p34"/>
          <p:cNvSpPr/>
          <p:nvPr/>
        </p:nvSpPr>
        <p:spPr>
          <a:xfrm>
            <a:off x="1315863" y="1205000"/>
            <a:ext cx="1518000" cy="1518000"/>
          </a:xfrm>
          <a:prstGeom prst="donut">
            <a:avLst>
              <a:gd fmla="val 13109" name="adj"/>
            </a:avLst>
          </a:prstGeom>
          <a:solidFill>
            <a:srgbClr val="1F6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34"/>
          <p:cNvSpPr txBox="1"/>
          <p:nvPr>
            <p:ph idx="1" type="subTitle"/>
          </p:nvPr>
        </p:nvSpPr>
        <p:spPr>
          <a:xfrm>
            <a:off x="4572000" y="1786800"/>
            <a:ext cx="3855900" cy="1210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“This is a quote. Words full of wisdom that someone important said and can make the reader get inspired.”</a:t>
            </a:r>
            <a:endParaRPr/>
          </a:p>
        </p:txBody>
      </p:sp>
      <p:sp>
        <p:nvSpPr>
          <p:cNvPr id="179" name="Google Shape;179;p34"/>
          <p:cNvSpPr/>
          <p:nvPr/>
        </p:nvSpPr>
        <p:spPr>
          <a:xfrm>
            <a:off x="1524238" y="2986300"/>
            <a:ext cx="952200" cy="952200"/>
          </a:xfrm>
          <a:prstGeom prst="donut">
            <a:avLst>
              <a:gd fmla="val 16801" name="adj"/>
            </a:avLst>
          </a:prstGeom>
          <a:solidFill>
            <a:srgbClr val="F25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34"/>
          <p:cNvSpPr/>
          <p:nvPr/>
        </p:nvSpPr>
        <p:spPr>
          <a:xfrm>
            <a:off x="3029238" y="2757325"/>
            <a:ext cx="756000" cy="756000"/>
          </a:xfrm>
          <a:prstGeom prst="donut">
            <a:avLst>
              <a:gd fmla="val 16801" name="adj"/>
            </a:avLst>
          </a:prstGeom>
          <a:solidFill>
            <a:srgbClr val="3BBE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34"/>
          <p:cNvSpPr/>
          <p:nvPr/>
        </p:nvSpPr>
        <p:spPr>
          <a:xfrm>
            <a:off x="3322025" y="1965975"/>
            <a:ext cx="463200" cy="463200"/>
          </a:xfrm>
          <a:prstGeom prst="donut">
            <a:avLst>
              <a:gd fmla="val 20318" name="adj"/>
            </a:avLst>
          </a:prstGeom>
          <a:solidFill>
            <a:srgbClr val="228B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34"/>
          <p:cNvSpPr/>
          <p:nvPr/>
        </p:nvSpPr>
        <p:spPr>
          <a:xfrm>
            <a:off x="1602313" y="2785188"/>
            <a:ext cx="138900" cy="138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183" name="Google Shape;183;p34"/>
          <p:cNvSpPr/>
          <p:nvPr/>
        </p:nvSpPr>
        <p:spPr>
          <a:xfrm>
            <a:off x="3886288" y="2362922"/>
            <a:ext cx="86100" cy="861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184" name="Google Shape;184;p34"/>
          <p:cNvSpPr/>
          <p:nvPr/>
        </p:nvSpPr>
        <p:spPr>
          <a:xfrm>
            <a:off x="3365963" y="3635013"/>
            <a:ext cx="138900" cy="138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nvGrpSpPr>
          <p:cNvPr id="185" name="Google Shape;185;p34"/>
          <p:cNvGrpSpPr/>
          <p:nvPr/>
        </p:nvGrpSpPr>
        <p:grpSpPr>
          <a:xfrm>
            <a:off x="2387912" y="2336942"/>
            <a:ext cx="901997" cy="833819"/>
            <a:chOff x="7384751" y="4147984"/>
            <a:chExt cx="380012" cy="351274"/>
          </a:xfrm>
        </p:grpSpPr>
        <p:sp>
          <p:nvSpPr>
            <p:cNvPr id="186" name="Google Shape;186;p34"/>
            <p:cNvSpPr/>
            <p:nvPr/>
          </p:nvSpPr>
          <p:spPr>
            <a:xfrm>
              <a:off x="7385513" y="4225879"/>
              <a:ext cx="379250" cy="273379"/>
            </a:xfrm>
            <a:custGeom>
              <a:rect b="b" l="l" r="r" t="t"/>
              <a:pathLst>
                <a:path extrusionOk="0" h="8609" w="11943">
                  <a:moveTo>
                    <a:pt x="11740" y="0"/>
                  </a:moveTo>
                  <a:cubicBezTo>
                    <a:pt x="11645" y="0"/>
                    <a:pt x="11562" y="72"/>
                    <a:pt x="11562" y="179"/>
                  </a:cubicBezTo>
                  <a:lnTo>
                    <a:pt x="11562" y="2667"/>
                  </a:lnTo>
                  <a:cubicBezTo>
                    <a:pt x="11562" y="3393"/>
                    <a:pt x="10966" y="3989"/>
                    <a:pt x="10240" y="3989"/>
                  </a:cubicBezTo>
                  <a:lnTo>
                    <a:pt x="9085" y="3989"/>
                  </a:lnTo>
                  <a:cubicBezTo>
                    <a:pt x="8954" y="3989"/>
                    <a:pt x="8823" y="4084"/>
                    <a:pt x="8776" y="4203"/>
                  </a:cubicBezTo>
                  <a:cubicBezTo>
                    <a:pt x="8573" y="4703"/>
                    <a:pt x="8549" y="5167"/>
                    <a:pt x="8752" y="5537"/>
                  </a:cubicBezTo>
                  <a:cubicBezTo>
                    <a:pt x="8823" y="5703"/>
                    <a:pt x="8942" y="5834"/>
                    <a:pt x="9049" y="5941"/>
                  </a:cubicBezTo>
                  <a:cubicBezTo>
                    <a:pt x="8752" y="5929"/>
                    <a:pt x="8514" y="5822"/>
                    <a:pt x="8359" y="5656"/>
                  </a:cubicBezTo>
                  <a:cubicBezTo>
                    <a:pt x="8240" y="5537"/>
                    <a:pt x="7978" y="5167"/>
                    <a:pt x="8073" y="4358"/>
                  </a:cubicBezTo>
                  <a:cubicBezTo>
                    <a:pt x="8109" y="4155"/>
                    <a:pt x="7942" y="3977"/>
                    <a:pt x="7740" y="3977"/>
                  </a:cubicBezTo>
                  <a:lnTo>
                    <a:pt x="5954" y="3977"/>
                  </a:lnTo>
                  <a:cubicBezTo>
                    <a:pt x="5859" y="3977"/>
                    <a:pt x="5775" y="4048"/>
                    <a:pt x="5775" y="4155"/>
                  </a:cubicBezTo>
                  <a:cubicBezTo>
                    <a:pt x="5775" y="4263"/>
                    <a:pt x="5847" y="4334"/>
                    <a:pt x="5954" y="4334"/>
                  </a:cubicBezTo>
                  <a:lnTo>
                    <a:pt x="6847" y="4334"/>
                  </a:lnTo>
                  <a:lnTo>
                    <a:pt x="6847" y="5691"/>
                  </a:lnTo>
                  <a:cubicBezTo>
                    <a:pt x="6847" y="6430"/>
                    <a:pt x="6228" y="7037"/>
                    <a:pt x="5490" y="7037"/>
                  </a:cubicBezTo>
                  <a:lnTo>
                    <a:pt x="4704" y="7037"/>
                  </a:lnTo>
                  <a:cubicBezTo>
                    <a:pt x="4561" y="7037"/>
                    <a:pt x="4466" y="7144"/>
                    <a:pt x="4466" y="7275"/>
                  </a:cubicBezTo>
                  <a:cubicBezTo>
                    <a:pt x="4442" y="7834"/>
                    <a:pt x="4239" y="8215"/>
                    <a:pt x="3668" y="8251"/>
                  </a:cubicBezTo>
                  <a:cubicBezTo>
                    <a:pt x="3930" y="7977"/>
                    <a:pt x="3954" y="7573"/>
                    <a:pt x="3882" y="7239"/>
                  </a:cubicBezTo>
                  <a:cubicBezTo>
                    <a:pt x="3846" y="7120"/>
                    <a:pt x="3763" y="7037"/>
                    <a:pt x="3644" y="7037"/>
                  </a:cubicBezTo>
                  <a:lnTo>
                    <a:pt x="1703" y="7037"/>
                  </a:lnTo>
                  <a:cubicBezTo>
                    <a:pt x="965" y="7037"/>
                    <a:pt x="358" y="6430"/>
                    <a:pt x="358" y="5691"/>
                  </a:cubicBezTo>
                  <a:lnTo>
                    <a:pt x="358" y="5310"/>
                  </a:lnTo>
                  <a:cubicBezTo>
                    <a:pt x="358" y="5227"/>
                    <a:pt x="275" y="5132"/>
                    <a:pt x="179" y="5132"/>
                  </a:cubicBezTo>
                  <a:cubicBezTo>
                    <a:pt x="84" y="5132"/>
                    <a:pt x="1" y="5215"/>
                    <a:pt x="1" y="5310"/>
                  </a:cubicBezTo>
                  <a:lnTo>
                    <a:pt x="1" y="5691"/>
                  </a:lnTo>
                  <a:cubicBezTo>
                    <a:pt x="1" y="6620"/>
                    <a:pt x="751" y="7394"/>
                    <a:pt x="1703" y="7394"/>
                  </a:cubicBezTo>
                  <a:lnTo>
                    <a:pt x="3573" y="7394"/>
                  </a:lnTo>
                  <a:cubicBezTo>
                    <a:pt x="3596" y="7620"/>
                    <a:pt x="3596" y="8025"/>
                    <a:pt x="3215" y="8144"/>
                  </a:cubicBezTo>
                  <a:cubicBezTo>
                    <a:pt x="2989" y="8215"/>
                    <a:pt x="3001" y="8525"/>
                    <a:pt x="3239" y="8573"/>
                  </a:cubicBezTo>
                  <a:cubicBezTo>
                    <a:pt x="3370" y="8608"/>
                    <a:pt x="3489" y="8608"/>
                    <a:pt x="3596" y="8608"/>
                  </a:cubicBezTo>
                  <a:cubicBezTo>
                    <a:pt x="4299" y="8608"/>
                    <a:pt x="4763" y="8204"/>
                    <a:pt x="4823" y="7394"/>
                  </a:cubicBezTo>
                  <a:lnTo>
                    <a:pt x="5513" y="7394"/>
                  </a:lnTo>
                  <a:cubicBezTo>
                    <a:pt x="6454" y="7394"/>
                    <a:pt x="7228" y="6644"/>
                    <a:pt x="7228" y="5691"/>
                  </a:cubicBezTo>
                  <a:lnTo>
                    <a:pt x="7228" y="4334"/>
                  </a:lnTo>
                  <a:lnTo>
                    <a:pt x="7764" y="4334"/>
                  </a:lnTo>
                  <a:cubicBezTo>
                    <a:pt x="7716" y="4715"/>
                    <a:pt x="7704" y="5429"/>
                    <a:pt x="8157" y="5894"/>
                  </a:cubicBezTo>
                  <a:cubicBezTo>
                    <a:pt x="8407" y="6168"/>
                    <a:pt x="8764" y="6299"/>
                    <a:pt x="9240" y="6299"/>
                  </a:cubicBezTo>
                  <a:cubicBezTo>
                    <a:pt x="9311" y="6299"/>
                    <a:pt x="9383" y="6299"/>
                    <a:pt x="9478" y="6287"/>
                  </a:cubicBezTo>
                  <a:cubicBezTo>
                    <a:pt x="9704" y="6263"/>
                    <a:pt x="9776" y="5965"/>
                    <a:pt x="9561" y="5846"/>
                  </a:cubicBezTo>
                  <a:cubicBezTo>
                    <a:pt x="8847" y="5429"/>
                    <a:pt x="9002" y="4715"/>
                    <a:pt x="9145" y="4334"/>
                  </a:cubicBezTo>
                  <a:lnTo>
                    <a:pt x="10276" y="4334"/>
                  </a:lnTo>
                  <a:cubicBezTo>
                    <a:pt x="11205" y="4334"/>
                    <a:pt x="11943" y="3584"/>
                    <a:pt x="11943" y="2667"/>
                  </a:cubicBezTo>
                  <a:lnTo>
                    <a:pt x="11943" y="179"/>
                  </a:lnTo>
                  <a:cubicBezTo>
                    <a:pt x="11919" y="95"/>
                    <a:pt x="11847" y="0"/>
                    <a:pt x="117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34"/>
            <p:cNvSpPr/>
            <p:nvPr/>
          </p:nvSpPr>
          <p:spPr>
            <a:xfrm>
              <a:off x="7384751" y="4147984"/>
              <a:ext cx="380012" cy="228382"/>
            </a:xfrm>
            <a:custGeom>
              <a:rect b="b" l="l" r="r" t="t"/>
              <a:pathLst>
                <a:path extrusionOk="0" h="7192" w="11967">
                  <a:moveTo>
                    <a:pt x="3144" y="0"/>
                  </a:moveTo>
                  <a:cubicBezTo>
                    <a:pt x="2227" y="0"/>
                    <a:pt x="1477" y="739"/>
                    <a:pt x="1477" y="1667"/>
                  </a:cubicBezTo>
                  <a:lnTo>
                    <a:pt x="1477" y="4132"/>
                  </a:lnTo>
                  <a:cubicBezTo>
                    <a:pt x="1108" y="4191"/>
                    <a:pt x="751" y="4358"/>
                    <a:pt x="477" y="4644"/>
                  </a:cubicBezTo>
                  <a:cubicBezTo>
                    <a:pt x="168" y="4965"/>
                    <a:pt x="1" y="5382"/>
                    <a:pt x="1" y="5823"/>
                  </a:cubicBezTo>
                  <a:lnTo>
                    <a:pt x="1" y="7013"/>
                  </a:lnTo>
                  <a:cubicBezTo>
                    <a:pt x="1" y="7097"/>
                    <a:pt x="84" y="7192"/>
                    <a:pt x="180" y="7192"/>
                  </a:cubicBezTo>
                  <a:cubicBezTo>
                    <a:pt x="275" y="7192"/>
                    <a:pt x="358" y="7108"/>
                    <a:pt x="358" y="7013"/>
                  </a:cubicBezTo>
                  <a:lnTo>
                    <a:pt x="358" y="5823"/>
                  </a:lnTo>
                  <a:cubicBezTo>
                    <a:pt x="358" y="5465"/>
                    <a:pt x="501" y="5132"/>
                    <a:pt x="751" y="4882"/>
                  </a:cubicBezTo>
                  <a:cubicBezTo>
                    <a:pt x="953" y="4668"/>
                    <a:pt x="1203" y="4537"/>
                    <a:pt x="1489" y="4477"/>
                  </a:cubicBezTo>
                  <a:lnTo>
                    <a:pt x="1489" y="5084"/>
                  </a:lnTo>
                  <a:cubicBezTo>
                    <a:pt x="1489" y="6013"/>
                    <a:pt x="2239" y="6751"/>
                    <a:pt x="3156" y="6751"/>
                  </a:cubicBezTo>
                  <a:lnTo>
                    <a:pt x="5240" y="6751"/>
                  </a:lnTo>
                  <a:cubicBezTo>
                    <a:pt x="5335" y="6751"/>
                    <a:pt x="5418" y="6680"/>
                    <a:pt x="5418" y="6573"/>
                  </a:cubicBezTo>
                  <a:cubicBezTo>
                    <a:pt x="5418" y="6489"/>
                    <a:pt x="5347" y="6394"/>
                    <a:pt x="5240" y="6394"/>
                  </a:cubicBezTo>
                  <a:lnTo>
                    <a:pt x="3156" y="6394"/>
                  </a:lnTo>
                  <a:cubicBezTo>
                    <a:pt x="2430" y="6394"/>
                    <a:pt x="1834" y="5799"/>
                    <a:pt x="1834" y="5073"/>
                  </a:cubicBezTo>
                  <a:lnTo>
                    <a:pt x="1834" y="1620"/>
                  </a:lnTo>
                  <a:cubicBezTo>
                    <a:pt x="1834" y="893"/>
                    <a:pt x="2430" y="298"/>
                    <a:pt x="3156" y="298"/>
                  </a:cubicBezTo>
                  <a:lnTo>
                    <a:pt x="10288" y="298"/>
                  </a:lnTo>
                  <a:cubicBezTo>
                    <a:pt x="11014" y="298"/>
                    <a:pt x="11610" y="893"/>
                    <a:pt x="11610" y="1620"/>
                  </a:cubicBezTo>
                  <a:lnTo>
                    <a:pt x="11610" y="1846"/>
                  </a:lnTo>
                  <a:cubicBezTo>
                    <a:pt x="11610" y="1929"/>
                    <a:pt x="11693" y="2025"/>
                    <a:pt x="11788" y="2025"/>
                  </a:cubicBezTo>
                  <a:cubicBezTo>
                    <a:pt x="11883" y="2025"/>
                    <a:pt x="11967" y="1953"/>
                    <a:pt x="11967" y="1846"/>
                  </a:cubicBezTo>
                  <a:lnTo>
                    <a:pt x="11967" y="1620"/>
                  </a:lnTo>
                  <a:cubicBezTo>
                    <a:pt x="11943" y="762"/>
                    <a:pt x="11193" y="0"/>
                    <a:pt x="1027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34"/>
            <p:cNvSpPr/>
            <p:nvPr/>
          </p:nvSpPr>
          <p:spPr>
            <a:xfrm>
              <a:off x="7507642" y="4228134"/>
              <a:ext cx="37852" cy="37852"/>
            </a:xfrm>
            <a:custGeom>
              <a:rect b="b" l="l" r="r" t="t"/>
              <a:pathLst>
                <a:path extrusionOk="0" h="1192" w="1192">
                  <a:moveTo>
                    <a:pt x="596" y="358"/>
                  </a:moveTo>
                  <a:cubicBezTo>
                    <a:pt x="739" y="358"/>
                    <a:pt x="834" y="465"/>
                    <a:pt x="834" y="596"/>
                  </a:cubicBezTo>
                  <a:cubicBezTo>
                    <a:pt x="834" y="739"/>
                    <a:pt x="739" y="834"/>
                    <a:pt x="596" y="834"/>
                  </a:cubicBezTo>
                  <a:cubicBezTo>
                    <a:pt x="465" y="834"/>
                    <a:pt x="358" y="739"/>
                    <a:pt x="358" y="596"/>
                  </a:cubicBezTo>
                  <a:cubicBezTo>
                    <a:pt x="358" y="465"/>
                    <a:pt x="465" y="358"/>
                    <a:pt x="596" y="358"/>
                  </a:cubicBezTo>
                  <a:close/>
                  <a:moveTo>
                    <a:pt x="596" y="1"/>
                  </a:moveTo>
                  <a:cubicBezTo>
                    <a:pt x="274" y="1"/>
                    <a:pt x="0" y="274"/>
                    <a:pt x="0" y="596"/>
                  </a:cubicBezTo>
                  <a:cubicBezTo>
                    <a:pt x="0" y="929"/>
                    <a:pt x="274" y="1191"/>
                    <a:pt x="596" y="1191"/>
                  </a:cubicBezTo>
                  <a:cubicBezTo>
                    <a:pt x="929" y="1191"/>
                    <a:pt x="1191" y="929"/>
                    <a:pt x="1191" y="596"/>
                  </a:cubicBezTo>
                  <a:cubicBezTo>
                    <a:pt x="1191" y="274"/>
                    <a:pt x="929" y="1"/>
                    <a:pt x="59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34"/>
            <p:cNvSpPr/>
            <p:nvPr/>
          </p:nvSpPr>
          <p:spPr>
            <a:xfrm>
              <a:off x="7573820" y="4228134"/>
              <a:ext cx="37820" cy="37852"/>
            </a:xfrm>
            <a:custGeom>
              <a:rect b="b" l="l" r="r" t="t"/>
              <a:pathLst>
                <a:path extrusionOk="0" h="1192" w="1191">
                  <a:moveTo>
                    <a:pt x="595" y="358"/>
                  </a:moveTo>
                  <a:cubicBezTo>
                    <a:pt x="738" y="358"/>
                    <a:pt x="833" y="465"/>
                    <a:pt x="833" y="596"/>
                  </a:cubicBezTo>
                  <a:cubicBezTo>
                    <a:pt x="833" y="739"/>
                    <a:pt x="738" y="834"/>
                    <a:pt x="595" y="834"/>
                  </a:cubicBezTo>
                  <a:cubicBezTo>
                    <a:pt x="464" y="834"/>
                    <a:pt x="357" y="739"/>
                    <a:pt x="357" y="596"/>
                  </a:cubicBezTo>
                  <a:cubicBezTo>
                    <a:pt x="357" y="465"/>
                    <a:pt x="464" y="358"/>
                    <a:pt x="595" y="358"/>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34"/>
            <p:cNvSpPr/>
            <p:nvPr/>
          </p:nvSpPr>
          <p:spPr>
            <a:xfrm>
              <a:off x="7640728" y="4228134"/>
              <a:ext cx="37852" cy="37852"/>
            </a:xfrm>
            <a:custGeom>
              <a:rect b="b" l="l" r="r" t="t"/>
              <a:pathLst>
                <a:path extrusionOk="0" h="1192" w="1192">
                  <a:moveTo>
                    <a:pt x="596" y="358"/>
                  </a:moveTo>
                  <a:cubicBezTo>
                    <a:pt x="727" y="358"/>
                    <a:pt x="834" y="465"/>
                    <a:pt x="834" y="596"/>
                  </a:cubicBezTo>
                  <a:cubicBezTo>
                    <a:pt x="834" y="739"/>
                    <a:pt x="727" y="834"/>
                    <a:pt x="596" y="834"/>
                  </a:cubicBezTo>
                  <a:cubicBezTo>
                    <a:pt x="453" y="834"/>
                    <a:pt x="358" y="739"/>
                    <a:pt x="358" y="596"/>
                  </a:cubicBezTo>
                  <a:cubicBezTo>
                    <a:pt x="334" y="465"/>
                    <a:pt x="453" y="358"/>
                    <a:pt x="596" y="358"/>
                  </a:cubicBezTo>
                  <a:close/>
                  <a:moveTo>
                    <a:pt x="596" y="1"/>
                  </a:moveTo>
                  <a:cubicBezTo>
                    <a:pt x="262" y="1"/>
                    <a:pt x="0" y="274"/>
                    <a:pt x="0" y="596"/>
                  </a:cubicBezTo>
                  <a:cubicBezTo>
                    <a:pt x="0" y="929"/>
                    <a:pt x="262" y="1191"/>
                    <a:pt x="596" y="1191"/>
                  </a:cubicBezTo>
                  <a:cubicBezTo>
                    <a:pt x="917" y="1191"/>
                    <a:pt x="1191" y="929"/>
                    <a:pt x="1191" y="596"/>
                  </a:cubicBezTo>
                  <a:cubicBezTo>
                    <a:pt x="1191" y="274"/>
                    <a:pt x="917" y="1"/>
                    <a:pt x="59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1" name="Google Shape;191;p34"/>
          <p:cNvSpPr/>
          <p:nvPr/>
        </p:nvSpPr>
        <p:spPr>
          <a:xfrm>
            <a:off x="2935356" y="1903300"/>
            <a:ext cx="231600" cy="231600"/>
          </a:xfrm>
          <a:prstGeom prst="donut">
            <a:avLst>
              <a:gd fmla="val 20318" name="adj"/>
            </a:avLst>
          </a:prstGeom>
          <a:solidFill>
            <a:srgbClr val="1D20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34"/>
          <p:cNvSpPr/>
          <p:nvPr/>
        </p:nvSpPr>
        <p:spPr>
          <a:xfrm>
            <a:off x="3703694" y="2536125"/>
            <a:ext cx="231600" cy="231600"/>
          </a:xfrm>
          <a:prstGeom prst="donut">
            <a:avLst>
              <a:gd fmla="val 20318" name="adj"/>
            </a:avLst>
          </a:prstGeom>
          <a:solidFill>
            <a:srgbClr val="F25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34"/>
          <p:cNvSpPr/>
          <p:nvPr/>
        </p:nvSpPr>
        <p:spPr>
          <a:xfrm>
            <a:off x="2657944" y="3281725"/>
            <a:ext cx="231600" cy="231600"/>
          </a:xfrm>
          <a:prstGeom prst="donut">
            <a:avLst>
              <a:gd fmla="val 20318" name="adj"/>
            </a:avLst>
          </a:prstGeom>
          <a:solidFill>
            <a:srgbClr val="228B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34"/>
          <p:cNvSpPr/>
          <p:nvPr/>
        </p:nvSpPr>
        <p:spPr>
          <a:xfrm>
            <a:off x="2203719" y="1965975"/>
            <a:ext cx="231600" cy="231600"/>
          </a:xfrm>
          <a:prstGeom prst="donut">
            <a:avLst>
              <a:gd fmla="val 20318"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34"/>
          <p:cNvSpPr/>
          <p:nvPr/>
        </p:nvSpPr>
        <p:spPr>
          <a:xfrm>
            <a:off x="2117613" y="2276822"/>
            <a:ext cx="86100" cy="861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196" name="Google Shape;196;p34"/>
          <p:cNvSpPr/>
          <p:nvPr/>
        </p:nvSpPr>
        <p:spPr>
          <a:xfrm>
            <a:off x="2935356" y="3542325"/>
            <a:ext cx="231600" cy="231600"/>
          </a:xfrm>
          <a:prstGeom prst="donut">
            <a:avLst>
              <a:gd fmla="val 20318" name="adj"/>
            </a:avLst>
          </a:prstGeom>
          <a:solidFill>
            <a:srgbClr val="1D20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34"/>
          <p:cNvSpPr/>
          <p:nvPr/>
        </p:nvSpPr>
        <p:spPr>
          <a:xfrm>
            <a:off x="2595538" y="3661422"/>
            <a:ext cx="86100" cy="861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198" name="Google Shape;198;p34"/>
          <p:cNvSpPr txBox="1"/>
          <p:nvPr>
            <p:ph idx="2" type="subTitle"/>
          </p:nvPr>
        </p:nvSpPr>
        <p:spPr>
          <a:xfrm>
            <a:off x="4572000" y="2997175"/>
            <a:ext cx="3855900" cy="359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—Someone Famous</a:t>
            </a:r>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2" name="Shape 202"/>
        <p:cNvGrpSpPr/>
        <p:nvPr/>
      </p:nvGrpSpPr>
      <p:grpSpPr>
        <a:xfrm>
          <a:off x="0" y="0"/>
          <a:ext cx="0" cy="0"/>
          <a:chOff x="0" y="0"/>
          <a:chExt cx="0" cy="0"/>
        </a:xfrm>
      </p:grpSpPr>
      <p:sp>
        <p:nvSpPr>
          <p:cNvPr id="203" name="Google Shape;203;p35"/>
          <p:cNvSpPr/>
          <p:nvPr/>
        </p:nvSpPr>
        <p:spPr>
          <a:xfrm>
            <a:off x="5650775" y="2832200"/>
            <a:ext cx="1518000" cy="1518000"/>
          </a:xfrm>
          <a:prstGeom prst="donut">
            <a:avLst>
              <a:gd fmla="val 13109" name="adj"/>
            </a:avLst>
          </a:prstGeom>
          <a:solidFill>
            <a:srgbClr val="1F6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35"/>
          <p:cNvSpPr txBox="1"/>
          <p:nvPr>
            <p:ph idx="1" type="subTitle"/>
          </p:nvPr>
        </p:nvSpPr>
        <p:spPr>
          <a:xfrm>
            <a:off x="716175" y="2158350"/>
            <a:ext cx="3750600" cy="1329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Solar System—it’s only a bit larger than our Moon. The planet’s name has nothing to do with the liquid metal</a:t>
            </a:r>
            <a:endParaRPr/>
          </a:p>
        </p:txBody>
      </p:sp>
      <p:pic>
        <p:nvPicPr>
          <p:cNvPr id="205" name="Google Shape;205;p35"/>
          <p:cNvPicPr preferRelativeResize="0"/>
          <p:nvPr/>
        </p:nvPicPr>
        <p:blipFill rotWithShape="1">
          <a:blip r:embed="rId3">
            <a:alphaModFix/>
          </a:blip>
          <a:srcRect b="0" l="25570" r="18179" t="0"/>
          <a:stretch/>
        </p:blipFill>
        <p:spPr>
          <a:xfrm>
            <a:off x="4572075" y="538550"/>
            <a:ext cx="2808300" cy="2808300"/>
          </a:xfrm>
          <a:prstGeom prst="ellipse">
            <a:avLst/>
          </a:prstGeom>
          <a:noFill/>
          <a:ln>
            <a:noFill/>
          </a:ln>
        </p:spPr>
      </p:pic>
      <p:pic>
        <p:nvPicPr>
          <p:cNvPr id="206" name="Google Shape;206;p35"/>
          <p:cNvPicPr preferRelativeResize="0"/>
          <p:nvPr/>
        </p:nvPicPr>
        <p:blipFill rotWithShape="1">
          <a:blip r:embed="rId4">
            <a:alphaModFix/>
          </a:blip>
          <a:srcRect b="0" l="39953" r="3796" t="0"/>
          <a:stretch/>
        </p:blipFill>
        <p:spPr>
          <a:xfrm>
            <a:off x="6731025" y="2908150"/>
            <a:ext cx="1696800" cy="1696800"/>
          </a:xfrm>
          <a:prstGeom prst="ellipse">
            <a:avLst/>
          </a:prstGeom>
          <a:noFill/>
          <a:ln>
            <a:noFill/>
          </a:ln>
        </p:spPr>
      </p:pic>
      <p:sp>
        <p:nvSpPr>
          <p:cNvPr id="207" name="Google Shape;207;p35"/>
          <p:cNvSpPr/>
          <p:nvPr/>
        </p:nvSpPr>
        <p:spPr>
          <a:xfrm>
            <a:off x="6814900" y="538550"/>
            <a:ext cx="952200" cy="952200"/>
          </a:xfrm>
          <a:prstGeom prst="donut">
            <a:avLst>
              <a:gd fmla="val 16801" name="adj"/>
            </a:avLst>
          </a:prstGeom>
          <a:solidFill>
            <a:srgbClr val="F25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35"/>
          <p:cNvSpPr/>
          <p:nvPr/>
        </p:nvSpPr>
        <p:spPr>
          <a:xfrm>
            <a:off x="7671825" y="2506175"/>
            <a:ext cx="756000" cy="756000"/>
          </a:xfrm>
          <a:prstGeom prst="donut">
            <a:avLst>
              <a:gd fmla="val 16801" name="adj"/>
            </a:avLst>
          </a:prstGeom>
          <a:solidFill>
            <a:srgbClr val="3BBE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35"/>
          <p:cNvSpPr/>
          <p:nvPr/>
        </p:nvSpPr>
        <p:spPr>
          <a:xfrm>
            <a:off x="4572000" y="811675"/>
            <a:ext cx="463200" cy="463200"/>
          </a:xfrm>
          <a:prstGeom prst="donut">
            <a:avLst>
              <a:gd fmla="val 20318" name="adj"/>
            </a:avLst>
          </a:prstGeom>
          <a:solidFill>
            <a:srgbClr val="228B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35"/>
          <p:cNvSpPr/>
          <p:nvPr/>
        </p:nvSpPr>
        <p:spPr>
          <a:xfrm>
            <a:off x="5314625" y="3300550"/>
            <a:ext cx="216300" cy="2163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211" name="Google Shape;211;p35"/>
          <p:cNvSpPr/>
          <p:nvPr/>
        </p:nvSpPr>
        <p:spPr>
          <a:xfrm>
            <a:off x="7436325" y="1524775"/>
            <a:ext cx="286200" cy="2862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212" name="Google Shape;212;p35"/>
          <p:cNvSpPr/>
          <p:nvPr/>
        </p:nvSpPr>
        <p:spPr>
          <a:xfrm>
            <a:off x="7194550" y="2753700"/>
            <a:ext cx="138900" cy="138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213" name="Google Shape;213;p35"/>
          <p:cNvSpPr txBox="1"/>
          <p:nvPr>
            <p:ph type="title"/>
          </p:nvPr>
        </p:nvSpPr>
        <p:spPr>
          <a:xfrm>
            <a:off x="716275" y="1655550"/>
            <a:ext cx="3750600" cy="502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INTRODUCTION</a:t>
            </a:r>
            <a:endParaRPr/>
          </a:p>
        </p:txBody>
      </p:sp>
      <p:sp>
        <p:nvSpPr>
          <p:cNvPr id="214" name="Google Shape;214;p35"/>
          <p:cNvSpPr/>
          <p:nvPr/>
        </p:nvSpPr>
        <p:spPr>
          <a:xfrm>
            <a:off x="6814900" y="4422650"/>
            <a:ext cx="138900" cy="138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8" name="Shape 218"/>
        <p:cNvGrpSpPr/>
        <p:nvPr/>
      </p:nvGrpSpPr>
      <p:grpSpPr>
        <a:xfrm>
          <a:off x="0" y="0"/>
          <a:ext cx="0" cy="0"/>
          <a:chOff x="0" y="0"/>
          <a:chExt cx="0" cy="0"/>
        </a:xfrm>
      </p:grpSpPr>
      <p:sp>
        <p:nvSpPr>
          <p:cNvPr id="219" name="Google Shape;219;p36"/>
          <p:cNvSpPr txBox="1"/>
          <p:nvPr>
            <p:ph type="title"/>
          </p:nvPr>
        </p:nvSpPr>
        <p:spPr>
          <a:xfrm>
            <a:off x="4572000" y="1367400"/>
            <a:ext cx="3855600" cy="740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220" name="Google Shape;220;p36"/>
          <p:cNvSpPr txBox="1"/>
          <p:nvPr>
            <p:ph idx="1" type="subTitle"/>
          </p:nvPr>
        </p:nvSpPr>
        <p:spPr>
          <a:xfrm>
            <a:off x="4572225" y="2108100"/>
            <a:ext cx="3855600" cy="1668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THIS IS A SECTION TITLE</a:t>
            </a:r>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4" name="Shape 224"/>
        <p:cNvGrpSpPr/>
        <p:nvPr/>
      </p:nvGrpSpPr>
      <p:grpSpPr>
        <a:xfrm>
          <a:off x="0" y="0"/>
          <a:ext cx="0" cy="0"/>
          <a:chOff x="0" y="0"/>
          <a:chExt cx="0" cy="0"/>
        </a:xfrm>
      </p:grpSpPr>
      <p:cxnSp>
        <p:nvCxnSpPr>
          <p:cNvPr id="225" name="Google Shape;225;p37"/>
          <p:cNvCxnSpPr/>
          <p:nvPr/>
        </p:nvCxnSpPr>
        <p:spPr>
          <a:xfrm>
            <a:off x="1650375" y="3444075"/>
            <a:ext cx="5880300" cy="0"/>
          </a:xfrm>
          <a:prstGeom prst="straightConnector1">
            <a:avLst/>
          </a:prstGeom>
          <a:noFill/>
          <a:ln cap="flat" cmpd="sng" w="9525">
            <a:solidFill>
              <a:srgbClr val="1D2059"/>
            </a:solidFill>
            <a:prstDash val="solid"/>
            <a:round/>
            <a:headEnd len="med" w="med" type="none"/>
            <a:tailEnd len="med" w="med" type="none"/>
          </a:ln>
        </p:spPr>
      </p:cxnSp>
      <p:sp>
        <p:nvSpPr>
          <p:cNvPr id="226" name="Google Shape;226;p37"/>
          <p:cNvSpPr txBox="1"/>
          <p:nvPr>
            <p:ph type="title"/>
          </p:nvPr>
        </p:nvSpPr>
        <p:spPr>
          <a:xfrm>
            <a:off x="716175" y="538550"/>
            <a:ext cx="7711500" cy="502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OUR TEACHING METHOD</a:t>
            </a:r>
            <a:endParaRPr/>
          </a:p>
        </p:txBody>
      </p:sp>
      <p:grpSp>
        <p:nvGrpSpPr>
          <p:cNvPr id="227" name="Google Shape;227;p37"/>
          <p:cNvGrpSpPr/>
          <p:nvPr/>
        </p:nvGrpSpPr>
        <p:grpSpPr>
          <a:xfrm>
            <a:off x="893550" y="1541013"/>
            <a:ext cx="1498800" cy="1581525"/>
            <a:chOff x="1762725" y="1731675"/>
            <a:chExt cx="1498800" cy="1581525"/>
          </a:xfrm>
        </p:grpSpPr>
        <p:sp>
          <p:nvSpPr>
            <p:cNvPr id="228" name="Google Shape;228;p37"/>
            <p:cNvSpPr/>
            <p:nvPr/>
          </p:nvSpPr>
          <p:spPr>
            <a:xfrm>
              <a:off x="1762725" y="1731675"/>
              <a:ext cx="1498800" cy="1498800"/>
            </a:xfrm>
            <a:prstGeom prst="donut">
              <a:avLst>
                <a:gd fmla="val 7895" name="adj"/>
              </a:avLst>
            </a:prstGeom>
            <a:solidFill>
              <a:srgbClr val="F25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37"/>
            <p:cNvSpPr/>
            <p:nvPr/>
          </p:nvSpPr>
          <p:spPr>
            <a:xfrm rot="10800000">
              <a:off x="2184975" y="3156300"/>
              <a:ext cx="654300" cy="156900"/>
            </a:xfrm>
            <a:prstGeom prst="triangle">
              <a:avLst>
                <a:gd fmla="val 50000" name="adj"/>
              </a:avLst>
            </a:prstGeom>
            <a:solidFill>
              <a:srgbClr val="F25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 name="Google Shape;230;p37"/>
          <p:cNvGrpSpPr/>
          <p:nvPr/>
        </p:nvGrpSpPr>
        <p:grpSpPr>
          <a:xfrm>
            <a:off x="2846250" y="1541013"/>
            <a:ext cx="1498800" cy="1581525"/>
            <a:chOff x="1762725" y="1731675"/>
            <a:chExt cx="1498800" cy="1581525"/>
          </a:xfrm>
        </p:grpSpPr>
        <p:sp>
          <p:nvSpPr>
            <p:cNvPr id="231" name="Google Shape;231;p37"/>
            <p:cNvSpPr/>
            <p:nvPr/>
          </p:nvSpPr>
          <p:spPr>
            <a:xfrm>
              <a:off x="1762725" y="1731675"/>
              <a:ext cx="1498800" cy="1498800"/>
            </a:xfrm>
            <a:prstGeom prst="donut">
              <a:avLst>
                <a:gd fmla="val 7895" name="adj"/>
              </a:avLst>
            </a:prstGeom>
            <a:solidFill>
              <a:srgbClr val="3BBE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37"/>
            <p:cNvSpPr/>
            <p:nvPr/>
          </p:nvSpPr>
          <p:spPr>
            <a:xfrm rot="10800000">
              <a:off x="2184975" y="3156300"/>
              <a:ext cx="654300" cy="156900"/>
            </a:xfrm>
            <a:prstGeom prst="triangle">
              <a:avLst>
                <a:gd fmla="val 50000" name="adj"/>
              </a:avLst>
            </a:prstGeom>
            <a:solidFill>
              <a:srgbClr val="3BBE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 name="Google Shape;233;p37"/>
          <p:cNvGrpSpPr/>
          <p:nvPr/>
        </p:nvGrpSpPr>
        <p:grpSpPr>
          <a:xfrm>
            <a:off x="4798950" y="1541013"/>
            <a:ext cx="1498800" cy="1581525"/>
            <a:chOff x="1762725" y="1731675"/>
            <a:chExt cx="1498800" cy="1581525"/>
          </a:xfrm>
        </p:grpSpPr>
        <p:sp>
          <p:nvSpPr>
            <p:cNvPr id="234" name="Google Shape;234;p37"/>
            <p:cNvSpPr/>
            <p:nvPr/>
          </p:nvSpPr>
          <p:spPr>
            <a:xfrm>
              <a:off x="1762725" y="1731675"/>
              <a:ext cx="1498800" cy="1498800"/>
            </a:xfrm>
            <a:prstGeom prst="donut">
              <a:avLst>
                <a:gd fmla="val 7895" name="adj"/>
              </a:avLst>
            </a:prstGeom>
            <a:solidFill>
              <a:srgbClr val="228B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37"/>
            <p:cNvSpPr/>
            <p:nvPr/>
          </p:nvSpPr>
          <p:spPr>
            <a:xfrm rot="10800000">
              <a:off x="2184975" y="3156300"/>
              <a:ext cx="654300" cy="156900"/>
            </a:xfrm>
            <a:prstGeom prst="triangle">
              <a:avLst>
                <a:gd fmla="val 50000" name="adj"/>
              </a:avLst>
            </a:prstGeom>
            <a:solidFill>
              <a:srgbClr val="228B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 name="Google Shape;236;p37"/>
          <p:cNvGrpSpPr/>
          <p:nvPr/>
        </p:nvGrpSpPr>
        <p:grpSpPr>
          <a:xfrm>
            <a:off x="6751650" y="1541013"/>
            <a:ext cx="1498800" cy="1581525"/>
            <a:chOff x="1762725" y="1731675"/>
            <a:chExt cx="1498800" cy="1581525"/>
          </a:xfrm>
        </p:grpSpPr>
        <p:sp>
          <p:nvSpPr>
            <p:cNvPr id="237" name="Google Shape;237;p37"/>
            <p:cNvSpPr/>
            <p:nvPr/>
          </p:nvSpPr>
          <p:spPr>
            <a:xfrm>
              <a:off x="1762725" y="1731675"/>
              <a:ext cx="1498800" cy="1498800"/>
            </a:xfrm>
            <a:prstGeom prst="donut">
              <a:avLst>
                <a:gd fmla="val 7895" name="adj"/>
              </a:avLst>
            </a:prstGeom>
            <a:solidFill>
              <a:srgbClr val="1F6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37"/>
            <p:cNvSpPr/>
            <p:nvPr/>
          </p:nvSpPr>
          <p:spPr>
            <a:xfrm rot="10800000">
              <a:off x="2184975" y="3156300"/>
              <a:ext cx="654300" cy="156900"/>
            </a:xfrm>
            <a:prstGeom prst="triangle">
              <a:avLst>
                <a:gd fmla="val 50000" name="adj"/>
              </a:avLst>
            </a:prstGeom>
            <a:solidFill>
              <a:srgbClr val="1F6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9" name="Google Shape;239;p37"/>
          <p:cNvSpPr txBox="1"/>
          <p:nvPr>
            <p:ph idx="4294967295" type="subTitle"/>
          </p:nvPr>
        </p:nvSpPr>
        <p:spPr>
          <a:xfrm>
            <a:off x="2960700" y="1886875"/>
            <a:ext cx="1269900" cy="889800"/>
          </a:xfrm>
          <a:prstGeom prst="rect">
            <a:avLst/>
          </a:prstGeom>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1300"/>
              <a:t>Mercury is the closest planet </a:t>
            </a:r>
            <a:r>
              <a:rPr lang="en" sz="1300"/>
              <a:t>to the Sun</a:t>
            </a:r>
            <a:endParaRPr sz="1300"/>
          </a:p>
        </p:txBody>
      </p:sp>
      <p:sp>
        <p:nvSpPr>
          <p:cNvPr id="240" name="Google Shape;240;p37"/>
          <p:cNvSpPr txBox="1"/>
          <p:nvPr>
            <p:ph idx="4294967295" type="subTitle"/>
          </p:nvPr>
        </p:nvSpPr>
        <p:spPr>
          <a:xfrm>
            <a:off x="2894700" y="3572325"/>
            <a:ext cx="1401900" cy="393000"/>
          </a:xfrm>
          <a:prstGeom prst="rect">
            <a:avLst/>
          </a:prstGeom>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1500">
                <a:solidFill>
                  <a:srgbClr val="FFFFFF"/>
                </a:solidFill>
                <a:latin typeface="Montserrat"/>
                <a:ea typeface="Montserrat"/>
                <a:cs typeface="Montserrat"/>
                <a:sym typeface="Montserrat"/>
              </a:rPr>
              <a:t>MERCURY</a:t>
            </a:r>
            <a:endParaRPr sz="1500">
              <a:solidFill>
                <a:srgbClr val="FFFFFF"/>
              </a:solidFill>
              <a:latin typeface="Montserrat"/>
              <a:ea typeface="Montserrat"/>
              <a:cs typeface="Montserrat"/>
              <a:sym typeface="Montserrat"/>
            </a:endParaRPr>
          </a:p>
        </p:txBody>
      </p:sp>
      <p:sp>
        <p:nvSpPr>
          <p:cNvPr id="241" name="Google Shape;241;p37"/>
          <p:cNvSpPr/>
          <p:nvPr/>
        </p:nvSpPr>
        <p:spPr>
          <a:xfrm>
            <a:off x="1561200" y="3362325"/>
            <a:ext cx="163500" cy="163500"/>
          </a:xfrm>
          <a:prstGeom prst="ellipse">
            <a:avLst/>
          </a:prstGeom>
          <a:solidFill>
            <a:srgbClr val="F25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37"/>
          <p:cNvSpPr/>
          <p:nvPr/>
        </p:nvSpPr>
        <p:spPr>
          <a:xfrm>
            <a:off x="3513900" y="3362325"/>
            <a:ext cx="163500" cy="163500"/>
          </a:xfrm>
          <a:prstGeom prst="ellipse">
            <a:avLst/>
          </a:prstGeom>
          <a:solidFill>
            <a:srgbClr val="3BBE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37"/>
          <p:cNvSpPr/>
          <p:nvPr/>
        </p:nvSpPr>
        <p:spPr>
          <a:xfrm>
            <a:off x="5466600" y="3362325"/>
            <a:ext cx="163500" cy="163500"/>
          </a:xfrm>
          <a:prstGeom prst="ellipse">
            <a:avLst/>
          </a:prstGeom>
          <a:solidFill>
            <a:srgbClr val="228B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37"/>
          <p:cNvSpPr/>
          <p:nvPr/>
        </p:nvSpPr>
        <p:spPr>
          <a:xfrm>
            <a:off x="7419300" y="3362325"/>
            <a:ext cx="163500" cy="163500"/>
          </a:xfrm>
          <a:prstGeom prst="ellipse">
            <a:avLst/>
          </a:prstGeom>
          <a:solidFill>
            <a:srgbClr val="1F6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37"/>
          <p:cNvSpPr txBox="1"/>
          <p:nvPr>
            <p:ph idx="4294967295" type="subTitle"/>
          </p:nvPr>
        </p:nvSpPr>
        <p:spPr>
          <a:xfrm>
            <a:off x="942000" y="3572325"/>
            <a:ext cx="1401900" cy="393000"/>
          </a:xfrm>
          <a:prstGeom prst="rect">
            <a:avLst/>
          </a:prstGeom>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1500">
                <a:solidFill>
                  <a:srgbClr val="FFFFFF"/>
                </a:solidFill>
                <a:latin typeface="Montserrat"/>
                <a:ea typeface="Montserrat"/>
                <a:cs typeface="Montserrat"/>
                <a:sym typeface="Montserrat"/>
              </a:rPr>
              <a:t>VENUS</a:t>
            </a:r>
            <a:endParaRPr sz="1500">
              <a:solidFill>
                <a:srgbClr val="FFFFFF"/>
              </a:solidFill>
              <a:latin typeface="Montserrat"/>
              <a:ea typeface="Montserrat"/>
              <a:cs typeface="Montserrat"/>
              <a:sym typeface="Montserrat"/>
            </a:endParaRPr>
          </a:p>
        </p:txBody>
      </p:sp>
      <p:sp>
        <p:nvSpPr>
          <p:cNvPr id="246" name="Google Shape;246;p37"/>
          <p:cNvSpPr txBox="1"/>
          <p:nvPr>
            <p:ph idx="4294967295" type="subTitle"/>
          </p:nvPr>
        </p:nvSpPr>
        <p:spPr>
          <a:xfrm>
            <a:off x="4847400" y="3572325"/>
            <a:ext cx="1401900" cy="393000"/>
          </a:xfrm>
          <a:prstGeom prst="rect">
            <a:avLst/>
          </a:prstGeom>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1500">
                <a:solidFill>
                  <a:srgbClr val="FFFFFF"/>
                </a:solidFill>
                <a:latin typeface="Montserrat"/>
                <a:ea typeface="Montserrat"/>
                <a:cs typeface="Montserrat"/>
                <a:sym typeface="Montserrat"/>
              </a:rPr>
              <a:t>MARS</a:t>
            </a:r>
            <a:endParaRPr sz="1500">
              <a:solidFill>
                <a:srgbClr val="FFFFFF"/>
              </a:solidFill>
              <a:latin typeface="Montserrat"/>
              <a:ea typeface="Montserrat"/>
              <a:cs typeface="Montserrat"/>
              <a:sym typeface="Montserrat"/>
            </a:endParaRPr>
          </a:p>
        </p:txBody>
      </p:sp>
      <p:sp>
        <p:nvSpPr>
          <p:cNvPr id="247" name="Google Shape;247;p37"/>
          <p:cNvSpPr txBox="1"/>
          <p:nvPr>
            <p:ph idx="4294967295" type="subTitle"/>
          </p:nvPr>
        </p:nvSpPr>
        <p:spPr>
          <a:xfrm>
            <a:off x="1008000" y="1886875"/>
            <a:ext cx="1269900" cy="889800"/>
          </a:xfrm>
          <a:prstGeom prst="rect">
            <a:avLst/>
          </a:prstGeom>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1300"/>
              <a:t>Venus has a beautiful name </a:t>
            </a:r>
            <a:endParaRPr sz="1300"/>
          </a:p>
        </p:txBody>
      </p:sp>
      <p:sp>
        <p:nvSpPr>
          <p:cNvPr id="248" name="Google Shape;248;p37"/>
          <p:cNvSpPr txBox="1"/>
          <p:nvPr>
            <p:ph idx="4294967295" type="subTitle"/>
          </p:nvPr>
        </p:nvSpPr>
        <p:spPr>
          <a:xfrm>
            <a:off x="4913400" y="1886875"/>
            <a:ext cx="1269900" cy="889800"/>
          </a:xfrm>
          <a:prstGeom prst="rect">
            <a:avLst/>
          </a:prstGeom>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1300"/>
              <a:t>Mars is actually a cold place</a:t>
            </a:r>
            <a:endParaRPr sz="1300"/>
          </a:p>
        </p:txBody>
      </p:sp>
      <p:sp>
        <p:nvSpPr>
          <p:cNvPr id="249" name="Google Shape;249;p37"/>
          <p:cNvSpPr txBox="1"/>
          <p:nvPr>
            <p:ph idx="4294967295" type="subTitle"/>
          </p:nvPr>
        </p:nvSpPr>
        <p:spPr>
          <a:xfrm>
            <a:off x="6866100" y="1886875"/>
            <a:ext cx="1269900" cy="889800"/>
          </a:xfrm>
          <a:prstGeom prst="rect">
            <a:avLst/>
          </a:prstGeom>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1300"/>
              <a:t>It’s the ringed planet and a gas giant</a:t>
            </a:r>
            <a:endParaRPr sz="1300"/>
          </a:p>
        </p:txBody>
      </p:sp>
      <p:sp>
        <p:nvSpPr>
          <p:cNvPr id="250" name="Google Shape;250;p37"/>
          <p:cNvSpPr txBox="1"/>
          <p:nvPr>
            <p:ph idx="4294967295" type="subTitle"/>
          </p:nvPr>
        </p:nvSpPr>
        <p:spPr>
          <a:xfrm>
            <a:off x="6800100" y="3572325"/>
            <a:ext cx="1401900" cy="393000"/>
          </a:xfrm>
          <a:prstGeom prst="rect">
            <a:avLst/>
          </a:prstGeom>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1500">
                <a:solidFill>
                  <a:srgbClr val="FFFFFF"/>
                </a:solidFill>
                <a:latin typeface="Montserrat"/>
                <a:ea typeface="Montserrat"/>
                <a:cs typeface="Montserrat"/>
                <a:sym typeface="Montserrat"/>
              </a:rPr>
              <a:t>SATURN</a:t>
            </a:r>
            <a:endParaRPr sz="1500">
              <a:solidFill>
                <a:srgbClr val="FFFFFF"/>
              </a:solidFill>
              <a:latin typeface="Montserrat"/>
              <a:ea typeface="Montserrat"/>
              <a:cs typeface="Montserrat"/>
              <a:sym typeface="Montserrat"/>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4" name="Shape 254"/>
        <p:cNvGrpSpPr/>
        <p:nvPr/>
      </p:nvGrpSpPr>
      <p:grpSpPr>
        <a:xfrm>
          <a:off x="0" y="0"/>
          <a:ext cx="0" cy="0"/>
          <a:chOff x="0" y="0"/>
          <a:chExt cx="0" cy="0"/>
        </a:xfrm>
      </p:grpSpPr>
      <p:sp>
        <p:nvSpPr>
          <p:cNvPr id="255" name="Google Shape;255;p38"/>
          <p:cNvSpPr txBox="1"/>
          <p:nvPr>
            <p:ph type="title"/>
          </p:nvPr>
        </p:nvSpPr>
        <p:spPr>
          <a:xfrm>
            <a:off x="716175" y="538550"/>
            <a:ext cx="7711500" cy="502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OUR CENTERS</a:t>
            </a:r>
            <a:endParaRPr/>
          </a:p>
        </p:txBody>
      </p:sp>
      <p:sp>
        <p:nvSpPr>
          <p:cNvPr id="256" name="Google Shape;256;p38"/>
          <p:cNvSpPr txBox="1"/>
          <p:nvPr>
            <p:ph idx="2" type="title"/>
          </p:nvPr>
        </p:nvSpPr>
        <p:spPr>
          <a:xfrm>
            <a:off x="716175" y="1694525"/>
            <a:ext cx="2870100" cy="351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CENTERS</a:t>
            </a:r>
            <a:endParaRPr/>
          </a:p>
        </p:txBody>
      </p:sp>
      <p:sp>
        <p:nvSpPr>
          <p:cNvPr id="257" name="Google Shape;257;p38"/>
          <p:cNvSpPr txBox="1"/>
          <p:nvPr>
            <p:ph idx="1" type="body"/>
          </p:nvPr>
        </p:nvSpPr>
        <p:spPr>
          <a:xfrm>
            <a:off x="716175" y="1954925"/>
            <a:ext cx="1363500" cy="1850100"/>
          </a:xfrm>
          <a:prstGeom prst="rect">
            <a:avLst/>
          </a:prstGeom>
        </p:spPr>
        <p:txBody>
          <a:bodyPr anchorCtr="0" anchor="t" bIns="91425" lIns="91425" spcFirstLastPara="1" rIns="91425" wrap="square" tIns="91425">
            <a:noAutofit/>
          </a:bodyPr>
          <a:lstStyle/>
          <a:p>
            <a:pPr indent="-311150" lvl="0" marL="457200" rtl="0" algn="l">
              <a:spcBef>
                <a:spcPts val="0"/>
              </a:spcBef>
              <a:spcAft>
                <a:spcPts val="0"/>
              </a:spcAft>
              <a:buClr>
                <a:schemeClr val="accent5"/>
              </a:buClr>
              <a:buSzPts val="1300"/>
              <a:buChar char="○"/>
            </a:pPr>
            <a:r>
              <a:rPr lang="en">
                <a:solidFill>
                  <a:schemeClr val="accent5"/>
                </a:solidFill>
              </a:rPr>
              <a:t>Mercury</a:t>
            </a:r>
            <a:endParaRPr>
              <a:solidFill>
                <a:schemeClr val="accent5"/>
              </a:solidFill>
            </a:endParaRPr>
          </a:p>
          <a:p>
            <a:pPr indent="-311150" lvl="0" marL="457200" rtl="0" algn="l">
              <a:spcBef>
                <a:spcPts val="0"/>
              </a:spcBef>
              <a:spcAft>
                <a:spcPts val="0"/>
              </a:spcAft>
              <a:buClr>
                <a:schemeClr val="accent5"/>
              </a:buClr>
              <a:buSzPts val="1300"/>
              <a:buChar char="○"/>
            </a:pPr>
            <a:r>
              <a:rPr lang="en">
                <a:solidFill>
                  <a:schemeClr val="accent5"/>
                </a:solidFill>
              </a:rPr>
              <a:t>Venus</a:t>
            </a:r>
            <a:endParaRPr>
              <a:solidFill>
                <a:schemeClr val="accent5"/>
              </a:solidFill>
            </a:endParaRPr>
          </a:p>
          <a:p>
            <a:pPr indent="-311150" lvl="0" marL="457200" rtl="0" algn="l">
              <a:spcBef>
                <a:spcPts val="0"/>
              </a:spcBef>
              <a:spcAft>
                <a:spcPts val="0"/>
              </a:spcAft>
              <a:buClr>
                <a:schemeClr val="accent5"/>
              </a:buClr>
              <a:buSzPts val="1300"/>
              <a:buChar char="○"/>
            </a:pPr>
            <a:r>
              <a:rPr lang="en">
                <a:solidFill>
                  <a:schemeClr val="accent5"/>
                </a:solidFill>
              </a:rPr>
              <a:t>Earth</a:t>
            </a:r>
            <a:endParaRPr>
              <a:solidFill>
                <a:schemeClr val="accent5"/>
              </a:solidFill>
            </a:endParaRPr>
          </a:p>
          <a:p>
            <a:pPr indent="-311150" lvl="0" marL="457200" rtl="0" algn="l">
              <a:spcBef>
                <a:spcPts val="0"/>
              </a:spcBef>
              <a:spcAft>
                <a:spcPts val="0"/>
              </a:spcAft>
              <a:buClr>
                <a:schemeClr val="accent5"/>
              </a:buClr>
              <a:buSzPts val="1300"/>
              <a:buChar char="○"/>
            </a:pPr>
            <a:r>
              <a:rPr lang="en">
                <a:solidFill>
                  <a:schemeClr val="accent5"/>
                </a:solidFill>
              </a:rPr>
              <a:t>Mars</a:t>
            </a:r>
            <a:endParaRPr>
              <a:solidFill>
                <a:schemeClr val="accent5"/>
              </a:solidFill>
            </a:endParaRPr>
          </a:p>
          <a:p>
            <a:pPr indent="-311150" lvl="0" marL="457200" rtl="0" algn="l">
              <a:spcBef>
                <a:spcPts val="0"/>
              </a:spcBef>
              <a:spcAft>
                <a:spcPts val="0"/>
              </a:spcAft>
              <a:buClr>
                <a:schemeClr val="accent5"/>
              </a:buClr>
              <a:buSzPts val="1300"/>
              <a:buChar char="○"/>
            </a:pPr>
            <a:r>
              <a:rPr lang="en">
                <a:solidFill>
                  <a:schemeClr val="accent5"/>
                </a:solidFill>
              </a:rPr>
              <a:t>Jupiter</a:t>
            </a:r>
            <a:endParaRPr>
              <a:solidFill>
                <a:schemeClr val="accent5"/>
              </a:solidFill>
            </a:endParaRPr>
          </a:p>
          <a:p>
            <a:pPr indent="-311150" lvl="0" marL="457200" rtl="0" algn="l">
              <a:spcBef>
                <a:spcPts val="0"/>
              </a:spcBef>
              <a:spcAft>
                <a:spcPts val="0"/>
              </a:spcAft>
              <a:buClr>
                <a:schemeClr val="accent5"/>
              </a:buClr>
              <a:buSzPts val="1300"/>
              <a:buChar char="○"/>
            </a:pPr>
            <a:r>
              <a:rPr lang="en">
                <a:solidFill>
                  <a:schemeClr val="accent5"/>
                </a:solidFill>
              </a:rPr>
              <a:t>Saturn</a:t>
            </a:r>
            <a:endParaRPr>
              <a:solidFill>
                <a:schemeClr val="accent5"/>
              </a:solidFill>
            </a:endParaRPr>
          </a:p>
          <a:p>
            <a:pPr indent="-311150" lvl="0" marL="457200" rtl="0" algn="l">
              <a:spcBef>
                <a:spcPts val="0"/>
              </a:spcBef>
              <a:spcAft>
                <a:spcPts val="0"/>
              </a:spcAft>
              <a:buClr>
                <a:schemeClr val="accent5"/>
              </a:buClr>
              <a:buSzPts val="1300"/>
              <a:buChar char="○"/>
            </a:pPr>
            <a:r>
              <a:rPr lang="en">
                <a:solidFill>
                  <a:schemeClr val="accent5"/>
                </a:solidFill>
              </a:rPr>
              <a:t>Uranus</a:t>
            </a:r>
            <a:endParaRPr>
              <a:solidFill>
                <a:schemeClr val="accent5"/>
              </a:solidFill>
            </a:endParaRPr>
          </a:p>
          <a:p>
            <a:pPr indent="-311150" lvl="0" marL="457200" rtl="0" algn="l">
              <a:spcBef>
                <a:spcPts val="0"/>
              </a:spcBef>
              <a:spcAft>
                <a:spcPts val="0"/>
              </a:spcAft>
              <a:buClr>
                <a:schemeClr val="accent5"/>
              </a:buClr>
              <a:buSzPts val="1300"/>
              <a:buChar char="○"/>
            </a:pPr>
            <a:r>
              <a:rPr lang="en">
                <a:solidFill>
                  <a:schemeClr val="accent5"/>
                </a:solidFill>
              </a:rPr>
              <a:t>Neptune</a:t>
            </a:r>
            <a:endParaRPr>
              <a:solidFill>
                <a:schemeClr val="accent5"/>
              </a:solidFill>
            </a:endParaRPr>
          </a:p>
          <a:p>
            <a:pPr indent="-311150" lvl="0" marL="457200" rtl="0" algn="l">
              <a:spcBef>
                <a:spcPts val="0"/>
              </a:spcBef>
              <a:spcAft>
                <a:spcPts val="0"/>
              </a:spcAft>
              <a:buClr>
                <a:schemeClr val="accent5"/>
              </a:buClr>
              <a:buSzPts val="1300"/>
              <a:buChar char="○"/>
            </a:pPr>
            <a:r>
              <a:rPr lang="en">
                <a:solidFill>
                  <a:schemeClr val="accent5"/>
                </a:solidFill>
              </a:rPr>
              <a:t>Pluto</a:t>
            </a:r>
            <a:endParaRPr/>
          </a:p>
        </p:txBody>
      </p:sp>
      <p:grpSp>
        <p:nvGrpSpPr>
          <p:cNvPr id="258" name="Google Shape;258;p38"/>
          <p:cNvGrpSpPr/>
          <p:nvPr/>
        </p:nvGrpSpPr>
        <p:grpSpPr>
          <a:xfrm>
            <a:off x="3403877" y="1409153"/>
            <a:ext cx="5023945" cy="2676439"/>
            <a:chOff x="233350" y="949250"/>
            <a:chExt cx="7137300" cy="3802300"/>
          </a:xfrm>
        </p:grpSpPr>
        <p:sp>
          <p:nvSpPr>
            <p:cNvPr id="259" name="Google Shape;259;p38"/>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38"/>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38"/>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38"/>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38"/>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38"/>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38"/>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38"/>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38"/>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38"/>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38"/>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38"/>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38"/>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38"/>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38"/>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38"/>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38"/>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38"/>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38"/>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38"/>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38"/>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38"/>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38"/>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38"/>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38"/>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38"/>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38"/>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38"/>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38"/>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38"/>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38"/>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38"/>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38"/>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38"/>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38"/>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38"/>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38"/>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38"/>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38"/>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38"/>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38"/>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38"/>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38"/>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38"/>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38"/>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38"/>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38"/>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38"/>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38"/>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38"/>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38"/>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0" name="Google Shape;310;p38"/>
          <p:cNvSpPr/>
          <p:nvPr/>
        </p:nvSpPr>
        <p:spPr>
          <a:xfrm flipH="1">
            <a:off x="5462909" y="1967648"/>
            <a:ext cx="152316" cy="224143"/>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38"/>
          <p:cNvSpPr/>
          <p:nvPr/>
        </p:nvSpPr>
        <p:spPr>
          <a:xfrm flipH="1">
            <a:off x="7910784" y="3459173"/>
            <a:ext cx="152316" cy="224143"/>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38"/>
          <p:cNvSpPr/>
          <p:nvPr/>
        </p:nvSpPr>
        <p:spPr>
          <a:xfrm flipH="1">
            <a:off x="4263759" y="2191798"/>
            <a:ext cx="152316" cy="224143"/>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38"/>
          <p:cNvSpPr/>
          <p:nvPr/>
        </p:nvSpPr>
        <p:spPr>
          <a:xfrm flipH="1">
            <a:off x="3698884" y="2117473"/>
            <a:ext cx="152316" cy="224143"/>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38"/>
          <p:cNvSpPr/>
          <p:nvPr/>
        </p:nvSpPr>
        <p:spPr>
          <a:xfrm flipH="1">
            <a:off x="3946634" y="1711148"/>
            <a:ext cx="152316" cy="224143"/>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38"/>
          <p:cNvSpPr/>
          <p:nvPr/>
        </p:nvSpPr>
        <p:spPr>
          <a:xfrm flipH="1">
            <a:off x="4878209" y="3004448"/>
            <a:ext cx="152316" cy="224143"/>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38"/>
          <p:cNvSpPr/>
          <p:nvPr/>
        </p:nvSpPr>
        <p:spPr>
          <a:xfrm flipH="1">
            <a:off x="4541234" y="2860748"/>
            <a:ext cx="152316" cy="224143"/>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38"/>
          <p:cNvSpPr/>
          <p:nvPr/>
        </p:nvSpPr>
        <p:spPr>
          <a:xfrm flipH="1">
            <a:off x="5943559" y="3366198"/>
            <a:ext cx="152316" cy="224143"/>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38"/>
          <p:cNvSpPr/>
          <p:nvPr/>
        </p:nvSpPr>
        <p:spPr>
          <a:xfrm flipH="1">
            <a:off x="5943559" y="1820173"/>
            <a:ext cx="152316" cy="224143"/>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3BBEA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38"/>
          <p:cNvSpPr/>
          <p:nvPr/>
        </p:nvSpPr>
        <p:spPr>
          <a:xfrm flipH="1">
            <a:off x="6315184" y="1631873"/>
            <a:ext cx="152316" cy="224143"/>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38"/>
          <p:cNvSpPr/>
          <p:nvPr/>
        </p:nvSpPr>
        <p:spPr>
          <a:xfrm flipH="1">
            <a:off x="7494534" y="2231448"/>
            <a:ext cx="152316" cy="224143"/>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38"/>
          <p:cNvSpPr txBox="1"/>
          <p:nvPr>
            <p:ph idx="3" type="body"/>
          </p:nvPr>
        </p:nvSpPr>
        <p:spPr>
          <a:xfrm>
            <a:off x="2222925" y="1954925"/>
            <a:ext cx="1363500" cy="1850100"/>
          </a:xfrm>
          <a:prstGeom prst="rect">
            <a:avLst/>
          </a:prstGeom>
        </p:spPr>
        <p:txBody>
          <a:bodyPr anchorCtr="0" anchor="t" bIns="91425" lIns="91425" spcFirstLastPara="1" rIns="91425" wrap="square" tIns="91425">
            <a:noAutofit/>
          </a:bodyPr>
          <a:lstStyle/>
          <a:p>
            <a:pPr indent="-311150" lvl="0" marL="457200" rtl="0" algn="l">
              <a:spcBef>
                <a:spcPts val="0"/>
              </a:spcBef>
              <a:spcAft>
                <a:spcPts val="0"/>
              </a:spcAft>
              <a:buClr>
                <a:schemeClr val="accent5"/>
              </a:buClr>
              <a:buSzPts val="1300"/>
              <a:buChar char="○"/>
            </a:pPr>
            <a:r>
              <a:rPr lang="en">
                <a:solidFill>
                  <a:schemeClr val="accent5"/>
                </a:solidFill>
              </a:rPr>
              <a:t>Ceres</a:t>
            </a:r>
            <a:endParaRPr>
              <a:solidFill>
                <a:schemeClr val="accent5"/>
              </a:solidFill>
            </a:endParaRPr>
          </a:p>
          <a:p>
            <a:pPr indent="-311150" lvl="0" marL="457200" rtl="0" algn="l">
              <a:spcBef>
                <a:spcPts val="0"/>
              </a:spcBef>
              <a:spcAft>
                <a:spcPts val="0"/>
              </a:spcAft>
              <a:buClr>
                <a:schemeClr val="accent5"/>
              </a:buClr>
              <a:buSzPts val="1300"/>
              <a:buChar char="○"/>
            </a:pPr>
            <a:r>
              <a:rPr lang="en">
                <a:solidFill>
                  <a:schemeClr val="accent5"/>
                </a:solidFill>
              </a:rPr>
              <a:t>Eris</a:t>
            </a:r>
            <a:endParaRPr>
              <a:solidFill>
                <a:schemeClr val="accent5"/>
              </a:solidFill>
            </a:endParaRPr>
          </a:p>
          <a:p>
            <a:pPr indent="-311150" lvl="0" marL="457200" rtl="0" algn="l">
              <a:spcBef>
                <a:spcPts val="0"/>
              </a:spcBef>
              <a:spcAft>
                <a:spcPts val="0"/>
              </a:spcAft>
              <a:buClr>
                <a:schemeClr val="accent5"/>
              </a:buClr>
              <a:buSzPts val="1300"/>
              <a:buChar char="○"/>
            </a:pPr>
            <a:r>
              <a:rPr lang="en">
                <a:solidFill>
                  <a:schemeClr val="accent5"/>
                </a:solidFill>
              </a:rPr>
              <a:t>Haumea</a:t>
            </a:r>
            <a:endParaRPr>
              <a:solidFill>
                <a:schemeClr val="accent5"/>
              </a:solidFill>
            </a:endParaRPr>
          </a:p>
          <a:p>
            <a:pPr indent="-311150" lvl="0" marL="457200" rtl="0" algn="l">
              <a:spcBef>
                <a:spcPts val="0"/>
              </a:spcBef>
              <a:spcAft>
                <a:spcPts val="0"/>
              </a:spcAft>
              <a:buClr>
                <a:schemeClr val="accent5"/>
              </a:buClr>
              <a:buSzPts val="1300"/>
              <a:buChar char="○"/>
            </a:pPr>
            <a:r>
              <a:rPr lang="en">
                <a:solidFill>
                  <a:schemeClr val="accent5"/>
                </a:solidFill>
              </a:rPr>
              <a:t>Phobos</a:t>
            </a:r>
            <a:endParaRPr>
              <a:solidFill>
                <a:schemeClr val="accent5"/>
              </a:solidFill>
            </a:endParaRPr>
          </a:p>
          <a:p>
            <a:pPr indent="-311150" lvl="0" marL="457200" rtl="0" algn="l">
              <a:spcBef>
                <a:spcPts val="0"/>
              </a:spcBef>
              <a:spcAft>
                <a:spcPts val="0"/>
              </a:spcAft>
              <a:buClr>
                <a:schemeClr val="accent5"/>
              </a:buClr>
              <a:buSzPts val="1300"/>
              <a:buChar char="○"/>
            </a:pPr>
            <a:r>
              <a:rPr lang="en">
                <a:solidFill>
                  <a:schemeClr val="accent5"/>
                </a:solidFill>
              </a:rPr>
              <a:t>Deimos</a:t>
            </a:r>
            <a:endParaRPr>
              <a:solidFill>
                <a:schemeClr val="accent5"/>
              </a:solidFill>
            </a:endParaRPr>
          </a:p>
          <a:p>
            <a:pPr indent="-311150" lvl="0" marL="457200" rtl="0" algn="l">
              <a:spcBef>
                <a:spcPts val="0"/>
              </a:spcBef>
              <a:spcAft>
                <a:spcPts val="0"/>
              </a:spcAft>
              <a:buClr>
                <a:schemeClr val="accent5"/>
              </a:buClr>
              <a:buSzPts val="1300"/>
              <a:buChar char="○"/>
            </a:pPr>
            <a:r>
              <a:rPr lang="en">
                <a:solidFill>
                  <a:schemeClr val="accent5"/>
                </a:solidFill>
              </a:rPr>
              <a:t>Orcus</a:t>
            </a:r>
            <a:endParaRPr>
              <a:solidFill>
                <a:schemeClr val="accent5"/>
              </a:solidFill>
            </a:endParaRPr>
          </a:p>
          <a:p>
            <a:pPr indent="-311150" lvl="0" marL="457200" rtl="0" algn="l">
              <a:spcBef>
                <a:spcPts val="0"/>
              </a:spcBef>
              <a:spcAft>
                <a:spcPts val="0"/>
              </a:spcAft>
              <a:buClr>
                <a:schemeClr val="accent5"/>
              </a:buClr>
              <a:buSzPts val="1300"/>
              <a:buChar char="○"/>
            </a:pPr>
            <a:r>
              <a:rPr lang="en">
                <a:solidFill>
                  <a:schemeClr val="accent5"/>
                </a:solidFill>
              </a:rPr>
              <a:t>Varda</a:t>
            </a:r>
            <a:endParaRPr>
              <a:solidFill>
                <a:schemeClr val="accent5"/>
              </a:solidFill>
            </a:endParaRPr>
          </a:p>
          <a:p>
            <a:pPr indent="-311150" lvl="0" marL="457200" rtl="0" algn="l">
              <a:spcBef>
                <a:spcPts val="0"/>
              </a:spcBef>
              <a:spcAft>
                <a:spcPts val="0"/>
              </a:spcAft>
              <a:buClr>
                <a:schemeClr val="accent5"/>
              </a:buClr>
              <a:buSzPts val="1300"/>
              <a:buChar char="○"/>
            </a:pPr>
            <a:r>
              <a:rPr lang="en">
                <a:solidFill>
                  <a:schemeClr val="accent5"/>
                </a:solidFill>
              </a:rPr>
              <a:t>Callisto</a:t>
            </a:r>
            <a:endParaRPr>
              <a:solidFill>
                <a:schemeClr val="accent5"/>
              </a:solidFill>
            </a:endParaRPr>
          </a:p>
          <a:p>
            <a:pPr indent="-311150" lvl="0" marL="457200" rtl="0" algn="l">
              <a:spcBef>
                <a:spcPts val="0"/>
              </a:spcBef>
              <a:spcAft>
                <a:spcPts val="0"/>
              </a:spcAft>
              <a:buClr>
                <a:schemeClr val="accent5"/>
              </a:buClr>
              <a:buSzPts val="1300"/>
              <a:buChar char="○"/>
            </a:pPr>
            <a:r>
              <a:rPr lang="en">
                <a:solidFill>
                  <a:schemeClr val="accent5"/>
                </a:solidFill>
              </a:rPr>
              <a:t>Elara</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5" name="Shape 325"/>
        <p:cNvGrpSpPr/>
        <p:nvPr/>
      </p:nvGrpSpPr>
      <p:grpSpPr>
        <a:xfrm>
          <a:off x="0" y="0"/>
          <a:ext cx="0" cy="0"/>
          <a:chOff x="0" y="0"/>
          <a:chExt cx="0" cy="0"/>
        </a:xfrm>
      </p:grpSpPr>
      <p:sp>
        <p:nvSpPr>
          <p:cNvPr id="326" name="Google Shape;326;p39"/>
          <p:cNvSpPr txBox="1"/>
          <p:nvPr>
            <p:ph type="title"/>
          </p:nvPr>
        </p:nvSpPr>
        <p:spPr>
          <a:xfrm>
            <a:off x="716175" y="538550"/>
            <a:ext cx="7711500" cy="502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WHAT SETS US APART</a:t>
            </a:r>
            <a:endParaRPr/>
          </a:p>
        </p:txBody>
      </p:sp>
      <p:sp>
        <p:nvSpPr>
          <p:cNvPr id="327" name="Google Shape;327;p39"/>
          <p:cNvSpPr txBox="1"/>
          <p:nvPr>
            <p:ph idx="1" type="subTitle"/>
          </p:nvPr>
        </p:nvSpPr>
        <p:spPr>
          <a:xfrm>
            <a:off x="716175" y="3322750"/>
            <a:ext cx="2469900" cy="1282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our Solar System</a:t>
            </a:r>
            <a:endParaRPr/>
          </a:p>
        </p:txBody>
      </p:sp>
      <p:sp>
        <p:nvSpPr>
          <p:cNvPr id="328" name="Google Shape;328;p39"/>
          <p:cNvSpPr txBox="1"/>
          <p:nvPr>
            <p:ph idx="2" type="subTitle"/>
          </p:nvPr>
        </p:nvSpPr>
        <p:spPr>
          <a:xfrm>
            <a:off x="716175" y="3015588"/>
            <a:ext cx="2469900" cy="393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329" name="Google Shape;329;p39"/>
          <p:cNvSpPr txBox="1"/>
          <p:nvPr>
            <p:ph idx="3" type="subTitle"/>
          </p:nvPr>
        </p:nvSpPr>
        <p:spPr>
          <a:xfrm>
            <a:off x="3337050" y="3322750"/>
            <a:ext cx="2469900" cy="1282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 It’s terribly hot</a:t>
            </a:r>
            <a:endParaRPr/>
          </a:p>
        </p:txBody>
      </p:sp>
      <p:sp>
        <p:nvSpPr>
          <p:cNvPr id="330" name="Google Shape;330;p39"/>
          <p:cNvSpPr txBox="1"/>
          <p:nvPr>
            <p:ph idx="4" type="subTitle"/>
          </p:nvPr>
        </p:nvSpPr>
        <p:spPr>
          <a:xfrm>
            <a:off x="3337050" y="3015588"/>
            <a:ext cx="2469900" cy="393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331" name="Google Shape;331;p39"/>
          <p:cNvSpPr txBox="1"/>
          <p:nvPr>
            <p:ph idx="5" type="subTitle"/>
          </p:nvPr>
        </p:nvSpPr>
        <p:spPr>
          <a:xfrm>
            <a:off x="5957925" y="3322750"/>
            <a:ext cx="2469900" cy="1282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the ringed one. It’s a gas giant, composed mostly of hydrogen and helium</a:t>
            </a:r>
            <a:endParaRPr/>
          </a:p>
        </p:txBody>
      </p:sp>
      <p:sp>
        <p:nvSpPr>
          <p:cNvPr id="332" name="Google Shape;332;p39"/>
          <p:cNvSpPr txBox="1"/>
          <p:nvPr>
            <p:ph idx="6" type="subTitle"/>
          </p:nvPr>
        </p:nvSpPr>
        <p:spPr>
          <a:xfrm>
            <a:off x="5957925" y="3015588"/>
            <a:ext cx="2469900" cy="393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333" name="Google Shape;333;p39"/>
          <p:cNvSpPr/>
          <p:nvPr/>
        </p:nvSpPr>
        <p:spPr>
          <a:xfrm>
            <a:off x="7323838" y="1229000"/>
            <a:ext cx="672600" cy="672600"/>
          </a:xfrm>
          <a:prstGeom prst="donut">
            <a:avLst>
              <a:gd fmla="val 15775" name="adj"/>
            </a:avLst>
          </a:prstGeom>
          <a:solidFill>
            <a:srgbClr val="F25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39"/>
          <p:cNvSpPr/>
          <p:nvPr/>
        </p:nvSpPr>
        <p:spPr>
          <a:xfrm>
            <a:off x="4733138" y="2063475"/>
            <a:ext cx="672600" cy="672600"/>
          </a:xfrm>
          <a:prstGeom prst="donut">
            <a:avLst>
              <a:gd fmla="val 15775" name="adj"/>
            </a:avLst>
          </a:prstGeom>
          <a:solidFill>
            <a:srgbClr val="F25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39"/>
          <p:cNvSpPr/>
          <p:nvPr/>
        </p:nvSpPr>
        <p:spPr>
          <a:xfrm>
            <a:off x="1129738" y="1336050"/>
            <a:ext cx="672600" cy="672600"/>
          </a:xfrm>
          <a:prstGeom prst="donut">
            <a:avLst>
              <a:gd fmla="val 15775" name="adj"/>
            </a:avLst>
          </a:prstGeom>
          <a:solidFill>
            <a:srgbClr val="F25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39"/>
          <p:cNvSpPr/>
          <p:nvPr/>
        </p:nvSpPr>
        <p:spPr>
          <a:xfrm>
            <a:off x="4008000" y="1508150"/>
            <a:ext cx="1128000" cy="1128000"/>
          </a:xfrm>
          <a:prstGeom prst="ellipse">
            <a:avLst/>
          </a:prstGeom>
          <a:solidFill>
            <a:srgbClr val="1D20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39"/>
          <p:cNvSpPr/>
          <p:nvPr/>
        </p:nvSpPr>
        <p:spPr>
          <a:xfrm>
            <a:off x="6628875" y="1508150"/>
            <a:ext cx="1128000" cy="1128000"/>
          </a:xfrm>
          <a:prstGeom prst="ellipse">
            <a:avLst/>
          </a:prstGeom>
          <a:solidFill>
            <a:srgbClr val="1D20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39"/>
          <p:cNvSpPr/>
          <p:nvPr/>
        </p:nvSpPr>
        <p:spPr>
          <a:xfrm>
            <a:off x="1387125" y="1508150"/>
            <a:ext cx="1128000" cy="1128000"/>
          </a:xfrm>
          <a:prstGeom prst="ellipse">
            <a:avLst/>
          </a:prstGeom>
          <a:solidFill>
            <a:srgbClr val="1D20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39"/>
          <p:cNvSpPr/>
          <p:nvPr/>
        </p:nvSpPr>
        <p:spPr>
          <a:xfrm>
            <a:off x="1289863" y="2313675"/>
            <a:ext cx="422400" cy="422400"/>
          </a:xfrm>
          <a:prstGeom prst="donut">
            <a:avLst>
              <a:gd fmla="val 16801" name="adj"/>
            </a:avLst>
          </a:prstGeom>
          <a:solidFill>
            <a:srgbClr val="3BBE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39"/>
          <p:cNvSpPr/>
          <p:nvPr/>
        </p:nvSpPr>
        <p:spPr>
          <a:xfrm>
            <a:off x="2156913" y="1369250"/>
            <a:ext cx="463200" cy="463200"/>
          </a:xfrm>
          <a:prstGeom prst="donut">
            <a:avLst>
              <a:gd fmla="val 15499" name="adj"/>
            </a:avLst>
          </a:prstGeom>
          <a:solidFill>
            <a:srgbClr val="228B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39"/>
          <p:cNvSpPr/>
          <p:nvPr/>
        </p:nvSpPr>
        <p:spPr>
          <a:xfrm>
            <a:off x="2511213" y="1816447"/>
            <a:ext cx="108900" cy="108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342" name="Google Shape;342;p39"/>
          <p:cNvSpPr/>
          <p:nvPr/>
        </p:nvSpPr>
        <p:spPr>
          <a:xfrm>
            <a:off x="1657058" y="1832462"/>
            <a:ext cx="588133" cy="479375"/>
          </a:xfrm>
          <a:custGeom>
            <a:rect b="b" l="l" r="r" t="t"/>
            <a:pathLst>
              <a:path extrusionOk="0" h="9734" w="11943">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39"/>
          <p:cNvSpPr/>
          <p:nvPr/>
        </p:nvSpPr>
        <p:spPr>
          <a:xfrm>
            <a:off x="4277343" y="1830616"/>
            <a:ext cx="589315" cy="483069"/>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39"/>
          <p:cNvSpPr/>
          <p:nvPr/>
        </p:nvSpPr>
        <p:spPr>
          <a:xfrm>
            <a:off x="2318163" y="2257250"/>
            <a:ext cx="250800" cy="250800"/>
          </a:xfrm>
          <a:prstGeom prst="donut">
            <a:avLst>
              <a:gd fmla="val 20318" name="adj"/>
            </a:avLst>
          </a:prstGeom>
          <a:solidFill>
            <a:srgbClr val="1F6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39"/>
          <p:cNvSpPr/>
          <p:nvPr/>
        </p:nvSpPr>
        <p:spPr>
          <a:xfrm>
            <a:off x="1233963" y="2023049"/>
            <a:ext cx="65400" cy="654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346" name="Google Shape;346;p39"/>
          <p:cNvSpPr/>
          <p:nvPr/>
        </p:nvSpPr>
        <p:spPr>
          <a:xfrm>
            <a:off x="2290363" y="2539049"/>
            <a:ext cx="65400" cy="654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347" name="Google Shape;347;p39"/>
          <p:cNvSpPr/>
          <p:nvPr/>
        </p:nvSpPr>
        <p:spPr>
          <a:xfrm>
            <a:off x="3689350" y="2044850"/>
            <a:ext cx="463200" cy="463200"/>
          </a:xfrm>
          <a:prstGeom prst="donut">
            <a:avLst>
              <a:gd fmla="val 15499" name="adj"/>
            </a:avLst>
          </a:prstGeom>
          <a:solidFill>
            <a:srgbClr val="228B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39"/>
          <p:cNvSpPr/>
          <p:nvPr/>
        </p:nvSpPr>
        <p:spPr>
          <a:xfrm>
            <a:off x="3901750" y="1722938"/>
            <a:ext cx="250800" cy="250800"/>
          </a:xfrm>
          <a:prstGeom prst="donut">
            <a:avLst>
              <a:gd fmla="val 20318" name="adj"/>
            </a:avLst>
          </a:prstGeom>
          <a:solidFill>
            <a:srgbClr val="1F6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39"/>
          <p:cNvSpPr/>
          <p:nvPr/>
        </p:nvSpPr>
        <p:spPr>
          <a:xfrm>
            <a:off x="4839038" y="1461150"/>
            <a:ext cx="422400" cy="422400"/>
          </a:xfrm>
          <a:prstGeom prst="donut">
            <a:avLst>
              <a:gd fmla="val 16801" name="adj"/>
            </a:avLst>
          </a:prstGeom>
          <a:solidFill>
            <a:srgbClr val="3BBE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39"/>
          <p:cNvSpPr/>
          <p:nvPr/>
        </p:nvSpPr>
        <p:spPr>
          <a:xfrm>
            <a:off x="4768588" y="1399247"/>
            <a:ext cx="108900" cy="108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351" name="Google Shape;351;p39"/>
          <p:cNvSpPr/>
          <p:nvPr/>
        </p:nvSpPr>
        <p:spPr>
          <a:xfrm>
            <a:off x="4064763" y="1608624"/>
            <a:ext cx="65400" cy="654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352" name="Google Shape;352;p39"/>
          <p:cNvSpPr/>
          <p:nvPr/>
        </p:nvSpPr>
        <p:spPr>
          <a:xfrm>
            <a:off x="6506063" y="1430125"/>
            <a:ext cx="422400" cy="422400"/>
          </a:xfrm>
          <a:prstGeom prst="donut">
            <a:avLst>
              <a:gd fmla="val 16801" name="adj"/>
            </a:avLst>
          </a:prstGeom>
          <a:solidFill>
            <a:srgbClr val="3BBE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39"/>
          <p:cNvSpPr/>
          <p:nvPr/>
        </p:nvSpPr>
        <p:spPr>
          <a:xfrm>
            <a:off x="6389300" y="2172950"/>
            <a:ext cx="463200" cy="463200"/>
          </a:xfrm>
          <a:prstGeom prst="donut">
            <a:avLst>
              <a:gd fmla="val 15499" name="adj"/>
            </a:avLst>
          </a:prstGeom>
          <a:solidFill>
            <a:srgbClr val="228B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39"/>
          <p:cNvSpPr/>
          <p:nvPr/>
        </p:nvSpPr>
        <p:spPr>
          <a:xfrm>
            <a:off x="7631525" y="2151038"/>
            <a:ext cx="250800" cy="250800"/>
          </a:xfrm>
          <a:prstGeom prst="donut">
            <a:avLst>
              <a:gd fmla="val 20318" name="adj"/>
            </a:avLst>
          </a:prstGeom>
          <a:solidFill>
            <a:srgbClr val="1F6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39"/>
          <p:cNvSpPr/>
          <p:nvPr/>
        </p:nvSpPr>
        <p:spPr>
          <a:xfrm>
            <a:off x="7190788" y="1336047"/>
            <a:ext cx="108900" cy="108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356" name="Google Shape;356;p39"/>
          <p:cNvSpPr/>
          <p:nvPr/>
        </p:nvSpPr>
        <p:spPr>
          <a:xfrm>
            <a:off x="6537588" y="1852524"/>
            <a:ext cx="65400" cy="654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357" name="Google Shape;357;p39"/>
          <p:cNvSpPr/>
          <p:nvPr/>
        </p:nvSpPr>
        <p:spPr>
          <a:xfrm>
            <a:off x="7654588" y="2442649"/>
            <a:ext cx="65400" cy="654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358" name="Google Shape;358;p39"/>
          <p:cNvSpPr/>
          <p:nvPr/>
        </p:nvSpPr>
        <p:spPr>
          <a:xfrm>
            <a:off x="4115938" y="2539049"/>
            <a:ext cx="65400" cy="654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nvGrpSpPr>
          <p:cNvPr id="359" name="Google Shape;359;p39"/>
          <p:cNvGrpSpPr/>
          <p:nvPr/>
        </p:nvGrpSpPr>
        <p:grpSpPr>
          <a:xfrm>
            <a:off x="6941883" y="1783924"/>
            <a:ext cx="501983" cy="576446"/>
            <a:chOff x="2212084" y="1960358"/>
            <a:chExt cx="324698" cy="372863"/>
          </a:xfrm>
        </p:grpSpPr>
        <p:sp>
          <p:nvSpPr>
            <p:cNvPr id="360" name="Google Shape;360;p39"/>
            <p:cNvSpPr/>
            <p:nvPr/>
          </p:nvSpPr>
          <p:spPr>
            <a:xfrm>
              <a:off x="2291371" y="2128011"/>
              <a:ext cx="166888" cy="166888"/>
            </a:xfrm>
            <a:custGeom>
              <a:rect b="b" l="l" r="r" t="t"/>
              <a:pathLst>
                <a:path extrusionOk="0" h="5239" w="5239">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39"/>
            <p:cNvSpPr/>
            <p:nvPr/>
          </p:nvSpPr>
          <p:spPr>
            <a:xfrm>
              <a:off x="2212084" y="1960358"/>
              <a:ext cx="324698" cy="372863"/>
            </a:xfrm>
            <a:custGeom>
              <a:rect b="b" l="l" r="r" t="t"/>
              <a:pathLst>
                <a:path extrusionOk="0" h="11705" w="10193">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39"/>
            <p:cNvSpPr/>
            <p:nvPr/>
          </p:nvSpPr>
          <p:spPr>
            <a:xfrm>
              <a:off x="2319435" y="2157190"/>
              <a:ext cx="108880" cy="103210"/>
            </a:xfrm>
            <a:custGeom>
              <a:rect b="b" l="l" r="r" t="t"/>
              <a:pathLst>
                <a:path extrusionOk="0" h="3240" w="3418">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6" name="Shape 366"/>
        <p:cNvGrpSpPr/>
        <p:nvPr/>
      </p:nvGrpSpPr>
      <p:grpSpPr>
        <a:xfrm>
          <a:off x="0" y="0"/>
          <a:ext cx="0" cy="0"/>
          <a:chOff x="0" y="0"/>
          <a:chExt cx="0" cy="0"/>
        </a:xfrm>
      </p:grpSpPr>
      <p:sp>
        <p:nvSpPr>
          <p:cNvPr id="367" name="Google Shape;367;p40"/>
          <p:cNvSpPr txBox="1"/>
          <p:nvPr>
            <p:ph type="title"/>
          </p:nvPr>
        </p:nvSpPr>
        <p:spPr>
          <a:xfrm>
            <a:off x="716100" y="538550"/>
            <a:ext cx="7711800" cy="502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THE SCHOOL</a:t>
            </a:r>
            <a:endParaRPr/>
          </a:p>
        </p:txBody>
      </p:sp>
      <p:sp>
        <p:nvSpPr>
          <p:cNvPr id="368" name="Google Shape;368;p40"/>
          <p:cNvSpPr txBox="1"/>
          <p:nvPr>
            <p:ph idx="1" type="body"/>
          </p:nvPr>
        </p:nvSpPr>
        <p:spPr>
          <a:xfrm>
            <a:off x="1120238" y="3322500"/>
            <a:ext cx="3047700" cy="12822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Despite being red, Mars is actually a cold place. It’s full of iron oxide dust, which gives the planet its reddish cast</a:t>
            </a:r>
            <a:endParaRPr/>
          </a:p>
        </p:txBody>
      </p:sp>
      <p:sp>
        <p:nvSpPr>
          <p:cNvPr id="369" name="Google Shape;369;p40"/>
          <p:cNvSpPr txBox="1"/>
          <p:nvPr>
            <p:ph idx="2" type="body"/>
          </p:nvPr>
        </p:nvSpPr>
        <p:spPr>
          <a:xfrm>
            <a:off x="4976063" y="3322500"/>
            <a:ext cx="3047700" cy="1282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Mercury is the closest planet to the Sun and the smallest one in our Solar System—it’s only a bit larger than our Moon</a:t>
            </a:r>
            <a:endParaRPr/>
          </a:p>
          <a:p>
            <a:pPr indent="0" lvl="0" marL="0" rtl="0" algn="l">
              <a:spcBef>
                <a:spcPts val="1600"/>
              </a:spcBef>
              <a:spcAft>
                <a:spcPts val="1600"/>
              </a:spcAft>
              <a:buNone/>
            </a:pPr>
            <a:r>
              <a:t/>
            </a:r>
            <a:endParaRPr/>
          </a:p>
        </p:txBody>
      </p:sp>
      <p:sp>
        <p:nvSpPr>
          <p:cNvPr id="370" name="Google Shape;370;p40"/>
          <p:cNvSpPr txBox="1"/>
          <p:nvPr>
            <p:ph idx="3" type="subTitle"/>
          </p:nvPr>
        </p:nvSpPr>
        <p:spPr>
          <a:xfrm>
            <a:off x="1120238" y="3015600"/>
            <a:ext cx="3047700" cy="393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371" name="Google Shape;371;p40"/>
          <p:cNvSpPr txBox="1"/>
          <p:nvPr>
            <p:ph idx="4" type="subTitle"/>
          </p:nvPr>
        </p:nvSpPr>
        <p:spPr>
          <a:xfrm>
            <a:off x="4976063" y="3015600"/>
            <a:ext cx="3047700" cy="393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372" name="Google Shape;372;p40"/>
          <p:cNvSpPr/>
          <p:nvPr/>
        </p:nvSpPr>
        <p:spPr>
          <a:xfrm>
            <a:off x="2779788" y="1305025"/>
            <a:ext cx="672600" cy="672600"/>
          </a:xfrm>
          <a:prstGeom prst="donut">
            <a:avLst>
              <a:gd fmla="val 15775" name="adj"/>
            </a:avLst>
          </a:prstGeom>
          <a:solidFill>
            <a:srgbClr val="F25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40"/>
          <p:cNvSpPr/>
          <p:nvPr/>
        </p:nvSpPr>
        <p:spPr>
          <a:xfrm>
            <a:off x="6685513" y="2063475"/>
            <a:ext cx="672600" cy="672600"/>
          </a:xfrm>
          <a:prstGeom prst="donut">
            <a:avLst>
              <a:gd fmla="val 15775" name="adj"/>
            </a:avLst>
          </a:prstGeom>
          <a:solidFill>
            <a:srgbClr val="F25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40"/>
          <p:cNvSpPr/>
          <p:nvPr/>
        </p:nvSpPr>
        <p:spPr>
          <a:xfrm>
            <a:off x="5641725" y="2044850"/>
            <a:ext cx="463200" cy="463200"/>
          </a:xfrm>
          <a:prstGeom prst="donut">
            <a:avLst>
              <a:gd fmla="val 15499" name="adj"/>
            </a:avLst>
          </a:prstGeom>
          <a:solidFill>
            <a:srgbClr val="228B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40"/>
          <p:cNvSpPr/>
          <p:nvPr/>
        </p:nvSpPr>
        <p:spPr>
          <a:xfrm>
            <a:off x="5854125" y="1722938"/>
            <a:ext cx="250800" cy="250800"/>
          </a:xfrm>
          <a:prstGeom prst="donut">
            <a:avLst>
              <a:gd fmla="val 20318" name="adj"/>
            </a:avLst>
          </a:prstGeom>
          <a:solidFill>
            <a:srgbClr val="1F6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40"/>
          <p:cNvSpPr/>
          <p:nvPr/>
        </p:nvSpPr>
        <p:spPr>
          <a:xfrm>
            <a:off x="6773913" y="1508150"/>
            <a:ext cx="422400" cy="422400"/>
          </a:xfrm>
          <a:prstGeom prst="donut">
            <a:avLst>
              <a:gd fmla="val 16801" name="adj"/>
            </a:avLst>
          </a:prstGeom>
          <a:solidFill>
            <a:srgbClr val="3BBE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40"/>
          <p:cNvSpPr/>
          <p:nvPr/>
        </p:nvSpPr>
        <p:spPr>
          <a:xfrm>
            <a:off x="6586625" y="1497960"/>
            <a:ext cx="108900" cy="108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378" name="Google Shape;378;p40"/>
          <p:cNvSpPr/>
          <p:nvPr/>
        </p:nvSpPr>
        <p:spPr>
          <a:xfrm>
            <a:off x="6017138" y="1608624"/>
            <a:ext cx="65400" cy="654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379" name="Google Shape;379;p40"/>
          <p:cNvSpPr/>
          <p:nvPr/>
        </p:nvSpPr>
        <p:spPr>
          <a:xfrm>
            <a:off x="1957288" y="1461150"/>
            <a:ext cx="422400" cy="422400"/>
          </a:xfrm>
          <a:prstGeom prst="donut">
            <a:avLst>
              <a:gd fmla="val 16801"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40"/>
          <p:cNvSpPr/>
          <p:nvPr/>
        </p:nvSpPr>
        <p:spPr>
          <a:xfrm>
            <a:off x="1840525" y="2172950"/>
            <a:ext cx="463200" cy="463200"/>
          </a:xfrm>
          <a:prstGeom prst="donut">
            <a:avLst>
              <a:gd fmla="val 15499" name="adj"/>
            </a:avLst>
          </a:prstGeom>
          <a:solidFill>
            <a:srgbClr val="3BBE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40"/>
          <p:cNvSpPr/>
          <p:nvPr/>
        </p:nvSpPr>
        <p:spPr>
          <a:xfrm>
            <a:off x="3063825" y="2084725"/>
            <a:ext cx="250800" cy="250800"/>
          </a:xfrm>
          <a:prstGeom prst="donut">
            <a:avLst>
              <a:gd fmla="val 20318" name="adj"/>
            </a:avLst>
          </a:prstGeom>
          <a:solidFill>
            <a:srgbClr val="1F6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40"/>
          <p:cNvSpPr/>
          <p:nvPr/>
        </p:nvSpPr>
        <p:spPr>
          <a:xfrm>
            <a:off x="2650313" y="1305022"/>
            <a:ext cx="108900" cy="108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383" name="Google Shape;383;p40"/>
          <p:cNvSpPr/>
          <p:nvPr/>
        </p:nvSpPr>
        <p:spPr>
          <a:xfrm>
            <a:off x="1957288" y="1980037"/>
            <a:ext cx="65400" cy="654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384" name="Google Shape;384;p40"/>
          <p:cNvSpPr/>
          <p:nvPr/>
        </p:nvSpPr>
        <p:spPr>
          <a:xfrm>
            <a:off x="3105813" y="2442649"/>
            <a:ext cx="65400" cy="654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385" name="Google Shape;385;p40"/>
          <p:cNvSpPr/>
          <p:nvPr/>
        </p:nvSpPr>
        <p:spPr>
          <a:xfrm>
            <a:off x="6068313" y="2539049"/>
            <a:ext cx="65400" cy="654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nvGrpSpPr>
          <p:cNvPr id="386" name="Google Shape;386;p40"/>
          <p:cNvGrpSpPr/>
          <p:nvPr/>
        </p:nvGrpSpPr>
        <p:grpSpPr>
          <a:xfrm>
            <a:off x="2335513" y="1835596"/>
            <a:ext cx="617150" cy="473108"/>
            <a:chOff x="2567841" y="1994124"/>
            <a:chExt cx="399812" cy="306477"/>
          </a:xfrm>
        </p:grpSpPr>
        <p:sp>
          <p:nvSpPr>
            <p:cNvPr id="387" name="Google Shape;387;p40"/>
            <p:cNvSpPr/>
            <p:nvPr/>
          </p:nvSpPr>
          <p:spPr>
            <a:xfrm>
              <a:off x="2567841" y="1994124"/>
              <a:ext cx="399812" cy="306477"/>
            </a:xfrm>
            <a:custGeom>
              <a:rect b="b" l="l" r="r" t="t"/>
              <a:pathLst>
                <a:path extrusionOk="0" h="9621" w="12551">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40"/>
            <p:cNvSpPr/>
            <p:nvPr/>
          </p:nvSpPr>
          <p:spPr>
            <a:xfrm>
              <a:off x="2623237" y="2113963"/>
              <a:ext cx="287523" cy="77025"/>
            </a:xfrm>
            <a:custGeom>
              <a:rect b="b" l="l" r="r" t="t"/>
              <a:pathLst>
                <a:path extrusionOk="0" h="2418" w="9026">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40"/>
            <p:cNvSpPr/>
            <p:nvPr/>
          </p:nvSpPr>
          <p:spPr>
            <a:xfrm>
              <a:off x="2623237" y="2017251"/>
              <a:ext cx="287523" cy="77025"/>
            </a:xfrm>
            <a:custGeom>
              <a:rect b="b" l="l" r="r" t="t"/>
              <a:pathLst>
                <a:path extrusionOk="0" h="2418" w="9026">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0" name="Google Shape;390;p40"/>
          <p:cNvGrpSpPr/>
          <p:nvPr/>
        </p:nvGrpSpPr>
        <p:grpSpPr>
          <a:xfrm>
            <a:off x="6225906" y="1815410"/>
            <a:ext cx="548015" cy="513481"/>
            <a:chOff x="2623237" y="2431047"/>
            <a:chExt cx="355024" cy="332630"/>
          </a:xfrm>
        </p:grpSpPr>
        <p:sp>
          <p:nvSpPr>
            <p:cNvPr id="391" name="Google Shape;391;p40"/>
            <p:cNvSpPr/>
            <p:nvPr/>
          </p:nvSpPr>
          <p:spPr>
            <a:xfrm>
              <a:off x="2655856" y="2604370"/>
              <a:ext cx="48579" cy="64506"/>
            </a:xfrm>
            <a:custGeom>
              <a:rect b="b" l="l" r="r" t="t"/>
              <a:pathLst>
                <a:path extrusionOk="0" h="2025" w="1525">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40"/>
            <p:cNvSpPr/>
            <p:nvPr/>
          </p:nvSpPr>
          <p:spPr>
            <a:xfrm>
              <a:off x="2623237" y="2431047"/>
              <a:ext cx="355024" cy="332630"/>
            </a:xfrm>
            <a:custGeom>
              <a:rect b="b" l="l" r="r" t="t"/>
              <a:pathLst>
                <a:path extrusionOk="0" h="10442" w="11145">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40"/>
            <p:cNvSpPr/>
            <p:nvPr/>
          </p:nvSpPr>
          <p:spPr>
            <a:xfrm>
              <a:off x="2897827" y="2604753"/>
              <a:ext cx="48197" cy="64506"/>
            </a:xfrm>
            <a:custGeom>
              <a:rect b="b" l="l" r="r" t="t"/>
              <a:pathLst>
                <a:path extrusionOk="0" h="2025" w="1513">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40"/>
            <p:cNvSpPr/>
            <p:nvPr/>
          </p:nvSpPr>
          <p:spPr>
            <a:xfrm>
              <a:off x="2775695" y="2551650"/>
              <a:ext cx="51223" cy="51223"/>
            </a:xfrm>
            <a:custGeom>
              <a:rect b="b" l="l" r="r" t="t"/>
              <a:pathLst>
                <a:path extrusionOk="0" h="1608" w="1608">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5" name="Google Shape;395;p40"/>
          <p:cNvSpPr/>
          <p:nvPr/>
        </p:nvSpPr>
        <p:spPr>
          <a:xfrm>
            <a:off x="6239285" y="1534823"/>
            <a:ext cx="213000" cy="213000"/>
          </a:xfrm>
          <a:prstGeom prst="donut">
            <a:avLst>
              <a:gd fmla="val 20318" name="adj"/>
            </a:avLst>
          </a:prstGeom>
          <a:solidFill>
            <a:srgbClr val="1D20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40"/>
          <p:cNvSpPr/>
          <p:nvPr/>
        </p:nvSpPr>
        <p:spPr>
          <a:xfrm>
            <a:off x="2668973" y="2390123"/>
            <a:ext cx="213000" cy="213000"/>
          </a:xfrm>
          <a:prstGeom prst="donut">
            <a:avLst>
              <a:gd fmla="val 20318" name="adj"/>
            </a:avLst>
          </a:prstGeom>
          <a:solidFill>
            <a:srgbClr val="1D20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40"/>
          <p:cNvSpPr/>
          <p:nvPr/>
        </p:nvSpPr>
        <p:spPr>
          <a:xfrm>
            <a:off x="6288735" y="2508048"/>
            <a:ext cx="213000" cy="213000"/>
          </a:xfrm>
          <a:prstGeom prst="donut">
            <a:avLst>
              <a:gd fmla="val 20318"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40"/>
          <p:cNvSpPr/>
          <p:nvPr/>
        </p:nvSpPr>
        <p:spPr>
          <a:xfrm>
            <a:off x="2473260" y="1508148"/>
            <a:ext cx="213000" cy="213000"/>
          </a:xfrm>
          <a:prstGeom prst="donut">
            <a:avLst>
              <a:gd fmla="val 20318"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40"/>
          <p:cNvSpPr/>
          <p:nvPr/>
        </p:nvSpPr>
        <p:spPr>
          <a:xfrm>
            <a:off x="7196313" y="1964312"/>
            <a:ext cx="65400" cy="654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400" name="Google Shape;400;p40"/>
          <p:cNvSpPr/>
          <p:nvPr/>
        </p:nvSpPr>
        <p:spPr>
          <a:xfrm>
            <a:off x="2379688" y="2508062"/>
            <a:ext cx="65400" cy="654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4" name="Shape 404"/>
        <p:cNvGrpSpPr/>
        <p:nvPr/>
      </p:nvGrpSpPr>
      <p:grpSpPr>
        <a:xfrm>
          <a:off x="0" y="0"/>
          <a:ext cx="0" cy="0"/>
          <a:chOff x="0" y="0"/>
          <a:chExt cx="0" cy="0"/>
        </a:xfrm>
      </p:grpSpPr>
      <p:sp>
        <p:nvSpPr>
          <p:cNvPr id="405" name="Google Shape;405;p41"/>
          <p:cNvSpPr/>
          <p:nvPr/>
        </p:nvSpPr>
        <p:spPr>
          <a:xfrm>
            <a:off x="3160656" y="1559225"/>
            <a:ext cx="1012500" cy="1012500"/>
          </a:xfrm>
          <a:prstGeom prst="donut">
            <a:avLst>
              <a:gd fmla="val 11381" name="adj"/>
            </a:avLst>
          </a:prstGeom>
          <a:solidFill>
            <a:srgbClr val="3BBE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41"/>
          <p:cNvSpPr/>
          <p:nvPr/>
        </p:nvSpPr>
        <p:spPr>
          <a:xfrm>
            <a:off x="4960356" y="1559225"/>
            <a:ext cx="1012500" cy="1012500"/>
          </a:xfrm>
          <a:prstGeom prst="donut">
            <a:avLst>
              <a:gd fmla="val 11381" name="adj"/>
            </a:avLst>
          </a:prstGeom>
          <a:solidFill>
            <a:srgbClr val="228B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41"/>
          <p:cNvSpPr/>
          <p:nvPr/>
        </p:nvSpPr>
        <p:spPr>
          <a:xfrm>
            <a:off x="6760056" y="1559225"/>
            <a:ext cx="1012500" cy="1012500"/>
          </a:xfrm>
          <a:prstGeom prst="donut">
            <a:avLst>
              <a:gd fmla="val 11381" name="adj"/>
            </a:avLst>
          </a:prstGeom>
          <a:solidFill>
            <a:srgbClr val="1F6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41"/>
          <p:cNvSpPr/>
          <p:nvPr/>
        </p:nvSpPr>
        <p:spPr>
          <a:xfrm>
            <a:off x="1371156" y="1559225"/>
            <a:ext cx="1012500" cy="1012500"/>
          </a:xfrm>
          <a:prstGeom prst="donut">
            <a:avLst>
              <a:gd fmla="val 11381" name="adj"/>
            </a:avLst>
          </a:prstGeom>
          <a:solidFill>
            <a:srgbClr val="F25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41"/>
          <p:cNvSpPr txBox="1"/>
          <p:nvPr>
            <p:ph type="title"/>
          </p:nvPr>
        </p:nvSpPr>
        <p:spPr>
          <a:xfrm>
            <a:off x="716175" y="538550"/>
            <a:ext cx="7711500" cy="502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THE CURRICULUM</a:t>
            </a:r>
            <a:endParaRPr/>
          </a:p>
        </p:txBody>
      </p:sp>
      <p:graphicFrame>
        <p:nvGraphicFramePr>
          <p:cNvPr id="410" name="Google Shape;410;p41"/>
          <p:cNvGraphicFramePr/>
          <p:nvPr/>
        </p:nvGraphicFramePr>
        <p:xfrm>
          <a:off x="952500" y="2211475"/>
          <a:ext cx="3000000" cy="3000000"/>
        </p:xfrm>
        <a:graphic>
          <a:graphicData uri="http://schemas.openxmlformats.org/drawingml/2006/table">
            <a:tbl>
              <a:tblPr>
                <a:noFill/>
                <a:tableStyleId>{EA65606C-9ED7-45EF-A4C3-26DCE94E7089}</a:tableStyleId>
              </a:tblPr>
              <a:tblGrid>
                <a:gridCol w="1809750"/>
                <a:gridCol w="1809750"/>
                <a:gridCol w="1809750"/>
                <a:gridCol w="1809750"/>
              </a:tblGrid>
              <a:tr h="381000">
                <a:tc>
                  <a:txBody>
                    <a:bodyPr/>
                    <a:lstStyle/>
                    <a:p>
                      <a:pPr indent="0" lvl="0" marL="0" rtl="0" algn="ctr">
                        <a:spcBef>
                          <a:spcPts val="0"/>
                        </a:spcBef>
                        <a:spcAft>
                          <a:spcPts val="0"/>
                        </a:spcAft>
                        <a:buNone/>
                      </a:pPr>
                      <a:r>
                        <a:rPr lang="en">
                          <a:solidFill>
                            <a:srgbClr val="1D2059"/>
                          </a:solidFill>
                          <a:latin typeface="Montserrat"/>
                          <a:ea typeface="Montserrat"/>
                          <a:cs typeface="Montserrat"/>
                          <a:sym typeface="Montserrat"/>
                        </a:rPr>
                        <a:t>Venus</a:t>
                      </a:r>
                      <a:endParaRPr>
                        <a:solidFill>
                          <a:srgbClr val="1D2059"/>
                        </a:solidFill>
                        <a:latin typeface="Montserrat"/>
                        <a:ea typeface="Montserrat"/>
                        <a:cs typeface="Montserrat"/>
                        <a:sym typeface="Montserrat"/>
                      </a:endParaRPr>
                    </a:p>
                  </a:txBody>
                  <a:tcPr marT="91425" marB="91425" marR="91425" marL="91425">
                    <a:lnL cap="flat" cmpd="sng" w="9525">
                      <a:solidFill>
                        <a:srgbClr val="9E9E9E">
                          <a:alpha val="0"/>
                        </a:srgbClr>
                      </a:solidFill>
                      <a:prstDash val="solid"/>
                      <a:round/>
                      <a:headEnd len="sm" w="sm" type="none"/>
                      <a:tailEnd len="sm" w="sm" type="none"/>
                    </a:lnL>
                    <a:lnR cap="flat" cmpd="sng" w="19050">
                      <a:solidFill>
                        <a:srgbClr val="FFFFFF">
                          <a:alpha val="0"/>
                        </a:srgbClr>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FFFFFF"/>
                      </a:solidFill>
                      <a:prstDash val="solid"/>
                      <a:round/>
                      <a:headEnd len="sm" w="sm" type="none"/>
                      <a:tailEnd len="sm" w="sm" type="none"/>
                    </a:lnB>
                    <a:solidFill>
                      <a:srgbClr val="FFFFFF"/>
                    </a:solidFill>
                  </a:tcPr>
                </a:tc>
                <a:tc>
                  <a:txBody>
                    <a:bodyPr/>
                    <a:lstStyle/>
                    <a:p>
                      <a:pPr indent="0" lvl="0" marL="0" rtl="0" algn="ctr">
                        <a:spcBef>
                          <a:spcPts val="0"/>
                        </a:spcBef>
                        <a:spcAft>
                          <a:spcPts val="0"/>
                        </a:spcAft>
                        <a:buNone/>
                      </a:pPr>
                      <a:r>
                        <a:rPr lang="en">
                          <a:solidFill>
                            <a:srgbClr val="1D2059"/>
                          </a:solidFill>
                          <a:latin typeface="Montserrat"/>
                          <a:ea typeface="Montserrat"/>
                          <a:cs typeface="Montserrat"/>
                          <a:sym typeface="Montserrat"/>
                        </a:rPr>
                        <a:t>Mercury</a:t>
                      </a:r>
                      <a:endParaRPr>
                        <a:solidFill>
                          <a:srgbClr val="1D2059"/>
                        </a:solidFill>
                        <a:latin typeface="Montserrat"/>
                        <a:ea typeface="Montserrat"/>
                        <a:cs typeface="Montserrat"/>
                        <a:sym typeface="Montserrat"/>
                      </a:endParaRPr>
                    </a:p>
                  </a:txBody>
                  <a:tcPr marT="91425" marB="91425" marR="91425" marL="91425">
                    <a:lnL cap="flat" cmpd="sng" w="19050">
                      <a:solidFill>
                        <a:srgbClr val="FFFFFF">
                          <a:alpha val="0"/>
                        </a:srgbClr>
                      </a:solidFill>
                      <a:prstDash val="dot"/>
                      <a:round/>
                      <a:headEnd len="sm" w="sm" type="none"/>
                      <a:tailEnd len="sm" w="sm" type="none"/>
                    </a:lnL>
                    <a:lnR cap="flat" cmpd="sng" w="19050">
                      <a:solidFill>
                        <a:srgbClr val="FFFFFF">
                          <a:alpha val="0"/>
                        </a:srgbClr>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FFFFFF"/>
                      </a:solidFill>
                      <a:prstDash val="solid"/>
                      <a:round/>
                      <a:headEnd len="sm" w="sm" type="none"/>
                      <a:tailEnd len="sm" w="sm" type="none"/>
                    </a:lnB>
                    <a:solidFill>
                      <a:srgbClr val="F3F3F3"/>
                    </a:solidFill>
                  </a:tcPr>
                </a:tc>
                <a:tc>
                  <a:txBody>
                    <a:bodyPr/>
                    <a:lstStyle/>
                    <a:p>
                      <a:pPr indent="0" lvl="0" marL="0" rtl="0" algn="ctr">
                        <a:spcBef>
                          <a:spcPts val="0"/>
                        </a:spcBef>
                        <a:spcAft>
                          <a:spcPts val="0"/>
                        </a:spcAft>
                        <a:buNone/>
                      </a:pPr>
                      <a:r>
                        <a:rPr lang="en">
                          <a:solidFill>
                            <a:srgbClr val="1D2059"/>
                          </a:solidFill>
                          <a:latin typeface="Montserrat"/>
                          <a:ea typeface="Montserrat"/>
                          <a:cs typeface="Montserrat"/>
                          <a:sym typeface="Montserrat"/>
                        </a:rPr>
                        <a:t>Mars</a:t>
                      </a:r>
                      <a:endParaRPr>
                        <a:solidFill>
                          <a:srgbClr val="1D2059"/>
                        </a:solidFill>
                        <a:latin typeface="Montserrat"/>
                        <a:ea typeface="Montserrat"/>
                        <a:cs typeface="Montserrat"/>
                        <a:sym typeface="Montserrat"/>
                      </a:endParaRPr>
                    </a:p>
                  </a:txBody>
                  <a:tcPr marT="91425" marB="91425" marR="91425" marL="91425">
                    <a:lnL cap="flat" cmpd="sng" w="19050">
                      <a:solidFill>
                        <a:srgbClr val="FFFFFF">
                          <a:alpha val="0"/>
                        </a:srgbClr>
                      </a:solidFill>
                      <a:prstDash val="dot"/>
                      <a:round/>
                      <a:headEnd len="sm" w="sm" type="none"/>
                      <a:tailEnd len="sm" w="sm" type="none"/>
                    </a:lnL>
                    <a:lnR cap="flat" cmpd="sng" w="19050">
                      <a:solidFill>
                        <a:srgbClr val="FFFFFF">
                          <a:alpha val="0"/>
                        </a:srgbClr>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FFFFFF"/>
                      </a:solidFill>
                      <a:prstDash val="solid"/>
                      <a:round/>
                      <a:headEnd len="sm" w="sm" type="none"/>
                      <a:tailEnd len="sm" w="sm" type="none"/>
                    </a:lnB>
                    <a:solidFill>
                      <a:srgbClr val="FFFFFF"/>
                    </a:solidFill>
                  </a:tcPr>
                </a:tc>
                <a:tc>
                  <a:txBody>
                    <a:bodyPr/>
                    <a:lstStyle/>
                    <a:p>
                      <a:pPr indent="0" lvl="0" marL="0" rtl="0" algn="ctr">
                        <a:spcBef>
                          <a:spcPts val="0"/>
                        </a:spcBef>
                        <a:spcAft>
                          <a:spcPts val="0"/>
                        </a:spcAft>
                        <a:buNone/>
                      </a:pPr>
                      <a:r>
                        <a:rPr lang="en">
                          <a:solidFill>
                            <a:srgbClr val="1D2059"/>
                          </a:solidFill>
                          <a:latin typeface="Montserrat"/>
                          <a:ea typeface="Montserrat"/>
                          <a:cs typeface="Montserrat"/>
                          <a:sym typeface="Montserrat"/>
                        </a:rPr>
                        <a:t>Jupiter</a:t>
                      </a:r>
                      <a:endParaRPr>
                        <a:solidFill>
                          <a:srgbClr val="1D2059"/>
                        </a:solidFill>
                        <a:latin typeface="Montserrat"/>
                        <a:ea typeface="Montserrat"/>
                        <a:cs typeface="Montserrat"/>
                        <a:sym typeface="Montserrat"/>
                      </a:endParaRPr>
                    </a:p>
                  </a:txBody>
                  <a:tcPr marT="91425" marB="91425" marR="91425" marL="91425">
                    <a:lnL cap="flat" cmpd="sng" w="19050">
                      <a:solidFill>
                        <a:srgbClr val="FFFFFF">
                          <a:alpha val="0"/>
                        </a:srgbClr>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FFFFFF"/>
                      </a:solidFill>
                      <a:prstDash val="solid"/>
                      <a:round/>
                      <a:headEnd len="sm" w="sm" type="none"/>
                      <a:tailEnd len="sm" w="sm" type="none"/>
                    </a:lnB>
                    <a:solidFill>
                      <a:srgbClr val="F3F3F3"/>
                    </a:solidFill>
                  </a:tcPr>
                </a:tc>
              </a:tr>
              <a:tr h="381000">
                <a:tc>
                  <a:txBody>
                    <a:bodyPr/>
                    <a:lstStyle/>
                    <a:p>
                      <a:pPr indent="0" lvl="0" marL="0" rtl="0" algn="ctr">
                        <a:spcBef>
                          <a:spcPts val="0"/>
                        </a:spcBef>
                        <a:spcAft>
                          <a:spcPts val="0"/>
                        </a:spcAft>
                        <a:buNone/>
                      </a:pPr>
                      <a:r>
                        <a:rPr lang="en" sz="1300">
                          <a:solidFill>
                            <a:srgbClr val="1D2059"/>
                          </a:solidFill>
                          <a:latin typeface="Raleway"/>
                          <a:ea typeface="Raleway"/>
                          <a:cs typeface="Raleway"/>
                          <a:sym typeface="Raleway"/>
                        </a:rPr>
                        <a:t>Venus has a beautiful name </a:t>
                      </a:r>
                      <a:endParaRPr sz="1300">
                        <a:solidFill>
                          <a:srgbClr val="1D2059"/>
                        </a:solidFill>
                        <a:latin typeface="Raleway"/>
                        <a:ea typeface="Raleway"/>
                        <a:cs typeface="Raleway"/>
                        <a:sym typeface="Raleway"/>
                      </a:endParaRPr>
                    </a:p>
                  </a:txBody>
                  <a:tcPr marT="91425" marB="91425" marR="91425" marL="91425">
                    <a:lnL cap="flat" cmpd="sng" w="9525">
                      <a:solidFill>
                        <a:srgbClr val="9E9E9E">
                          <a:alpha val="0"/>
                        </a:srgbClr>
                      </a:solidFill>
                      <a:prstDash val="solid"/>
                      <a:round/>
                      <a:headEnd len="sm" w="sm" type="none"/>
                      <a:tailEnd len="sm" w="sm" type="none"/>
                    </a:lnL>
                    <a:lnR cap="flat" cmpd="sng" w="19050">
                      <a:solidFill>
                        <a:srgbClr val="FFFFFF"/>
                      </a:solidFill>
                      <a:prstDash val="dot"/>
                      <a:round/>
                      <a:headEnd len="sm" w="sm" type="none"/>
                      <a:tailEnd len="sm" w="sm" type="none"/>
                    </a:lnR>
                    <a:lnT cap="flat" cmpd="sng" w="9525">
                      <a:solidFill>
                        <a:srgbClr val="FFFFFF"/>
                      </a:solidFill>
                      <a:prstDash val="solid"/>
                      <a:round/>
                      <a:headEnd len="sm" w="sm" type="none"/>
                      <a:tailEnd len="sm" w="sm" type="none"/>
                    </a:lnT>
                    <a:lnB cap="flat" cmpd="sng" w="9525">
                      <a:solidFill>
                        <a:srgbClr val="FFFFFF"/>
                      </a:solidFill>
                      <a:prstDash val="solid"/>
                      <a:round/>
                      <a:headEnd len="sm" w="sm" type="none"/>
                      <a:tailEnd len="sm" w="sm" type="none"/>
                    </a:lnB>
                  </a:tcPr>
                </a:tc>
                <a:tc>
                  <a:txBody>
                    <a:bodyPr/>
                    <a:lstStyle/>
                    <a:p>
                      <a:pPr indent="0" lvl="0" marL="0" rtl="0" algn="ctr">
                        <a:spcBef>
                          <a:spcPts val="0"/>
                        </a:spcBef>
                        <a:spcAft>
                          <a:spcPts val="0"/>
                        </a:spcAft>
                        <a:buNone/>
                      </a:pPr>
                      <a:r>
                        <a:rPr lang="en" sz="1300">
                          <a:solidFill>
                            <a:srgbClr val="1D2059"/>
                          </a:solidFill>
                          <a:latin typeface="Raleway"/>
                          <a:ea typeface="Raleway"/>
                          <a:cs typeface="Raleway"/>
                          <a:sym typeface="Raleway"/>
                        </a:rPr>
                        <a:t>Mercury is smallest of them all</a:t>
                      </a:r>
                      <a:endParaRPr sz="1300">
                        <a:solidFill>
                          <a:srgbClr val="1D2059"/>
                        </a:solidFill>
                        <a:latin typeface="Raleway"/>
                        <a:ea typeface="Raleway"/>
                        <a:cs typeface="Raleway"/>
                        <a:sym typeface="Raleway"/>
                      </a:endParaRPr>
                    </a:p>
                  </a:txBody>
                  <a:tcPr marT="91425" marB="91425" marR="91425" marL="91425">
                    <a:lnL cap="flat" cmpd="sng" w="19050">
                      <a:solidFill>
                        <a:srgbClr val="FFFFFF"/>
                      </a:solidFill>
                      <a:prstDash val="dot"/>
                      <a:round/>
                      <a:headEnd len="sm" w="sm" type="none"/>
                      <a:tailEnd len="sm" w="sm" type="none"/>
                    </a:lnL>
                    <a:lnR cap="flat" cmpd="sng" w="19050">
                      <a:solidFill>
                        <a:srgbClr val="FFFFFF"/>
                      </a:solidFill>
                      <a:prstDash val="dot"/>
                      <a:round/>
                      <a:headEnd len="sm" w="sm" type="none"/>
                      <a:tailEnd len="sm" w="sm" type="none"/>
                    </a:lnR>
                    <a:lnT cap="flat" cmpd="sng" w="9525">
                      <a:solidFill>
                        <a:srgbClr val="FFFFFF"/>
                      </a:solidFill>
                      <a:prstDash val="solid"/>
                      <a:round/>
                      <a:headEnd len="sm" w="sm" type="none"/>
                      <a:tailEnd len="sm" w="sm" type="none"/>
                    </a:lnT>
                    <a:lnB cap="flat" cmpd="sng" w="9525">
                      <a:solidFill>
                        <a:srgbClr val="FFFFFF"/>
                      </a:solidFill>
                      <a:prstDash val="solid"/>
                      <a:round/>
                      <a:headEnd len="sm" w="sm" type="none"/>
                      <a:tailEnd len="sm" w="sm" type="none"/>
                    </a:lnB>
                  </a:tcPr>
                </a:tc>
                <a:tc>
                  <a:txBody>
                    <a:bodyPr/>
                    <a:lstStyle/>
                    <a:p>
                      <a:pPr indent="0" lvl="0" marL="0" rtl="0" algn="ctr">
                        <a:spcBef>
                          <a:spcPts val="0"/>
                        </a:spcBef>
                        <a:spcAft>
                          <a:spcPts val="0"/>
                        </a:spcAft>
                        <a:buNone/>
                      </a:pPr>
                      <a:r>
                        <a:rPr lang="en" sz="1300">
                          <a:solidFill>
                            <a:srgbClr val="1D2059"/>
                          </a:solidFill>
                          <a:latin typeface="Raleway"/>
                          <a:ea typeface="Raleway"/>
                          <a:cs typeface="Raleway"/>
                          <a:sym typeface="Raleway"/>
                        </a:rPr>
                        <a:t>Mars is actually a cold place</a:t>
                      </a:r>
                      <a:endParaRPr sz="1300">
                        <a:solidFill>
                          <a:srgbClr val="1D2059"/>
                        </a:solidFill>
                        <a:latin typeface="Raleway"/>
                        <a:ea typeface="Raleway"/>
                        <a:cs typeface="Raleway"/>
                        <a:sym typeface="Raleway"/>
                      </a:endParaRPr>
                    </a:p>
                  </a:txBody>
                  <a:tcPr marT="91425" marB="91425" marR="91425" marL="91425">
                    <a:lnL cap="flat" cmpd="sng" w="19050">
                      <a:solidFill>
                        <a:srgbClr val="FFFFFF"/>
                      </a:solidFill>
                      <a:prstDash val="dot"/>
                      <a:round/>
                      <a:headEnd len="sm" w="sm" type="none"/>
                      <a:tailEnd len="sm" w="sm" type="none"/>
                    </a:lnL>
                    <a:lnR cap="flat" cmpd="sng" w="19050">
                      <a:solidFill>
                        <a:srgbClr val="FFFFFF"/>
                      </a:solidFill>
                      <a:prstDash val="dot"/>
                      <a:round/>
                      <a:headEnd len="sm" w="sm" type="none"/>
                      <a:tailEnd len="sm" w="sm" type="none"/>
                    </a:lnR>
                    <a:lnT cap="flat" cmpd="sng" w="9525">
                      <a:solidFill>
                        <a:srgbClr val="FFFFFF"/>
                      </a:solidFill>
                      <a:prstDash val="solid"/>
                      <a:round/>
                      <a:headEnd len="sm" w="sm" type="none"/>
                      <a:tailEnd len="sm" w="sm" type="none"/>
                    </a:lnT>
                    <a:lnB cap="flat" cmpd="sng" w="9525">
                      <a:solidFill>
                        <a:srgbClr val="FFFFFF"/>
                      </a:solidFill>
                      <a:prstDash val="solid"/>
                      <a:round/>
                      <a:headEnd len="sm" w="sm" type="none"/>
                      <a:tailEnd len="sm" w="sm" type="none"/>
                    </a:lnB>
                  </a:tcPr>
                </a:tc>
                <a:tc>
                  <a:txBody>
                    <a:bodyPr/>
                    <a:lstStyle/>
                    <a:p>
                      <a:pPr indent="0" lvl="0" marL="0" rtl="0" algn="ctr">
                        <a:spcBef>
                          <a:spcPts val="0"/>
                        </a:spcBef>
                        <a:spcAft>
                          <a:spcPts val="0"/>
                        </a:spcAft>
                        <a:buNone/>
                      </a:pPr>
                      <a:r>
                        <a:rPr lang="en" sz="1300">
                          <a:solidFill>
                            <a:srgbClr val="1D2059"/>
                          </a:solidFill>
                          <a:latin typeface="Raleway"/>
                          <a:ea typeface="Raleway"/>
                          <a:cs typeface="Raleway"/>
                          <a:sym typeface="Raleway"/>
                        </a:rPr>
                        <a:t>It’s the biggest planet of them all</a:t>
                      </a:r>
                      <a:endParaRPr sz="1300">
                        <a:solidFill>
                          <a:srgbClr val="1D2059"/>
                        </a:solidFill>
                        <a:latin typeface="Raleway"/>
                        <a:ea typeface="Raleway"/>
                        <a:cs typeface="Raleway"/>
                        <a:sym typeface="Raleway"/>
                      </a:endParaRPr>
                    </a:p>
                  </a:txBody>
                  <a:tcPr marT="91425" marB="91425" marR="91425" marL="91425">
                    <a:lnL cap="flat" cmpd="sng" w="19050">
                      <a:solidFill>
                        <a:srgbClr val="FFFFFF"/>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FFFFFF"/>
                      </a:solidFill>
                      <a:prstDash val="solid"/>
                      <a:round/>
                      <a:headEnd len="sm" w="sm" type="none"/>
                      <a:tailEnd len="sm" w="sm" type="none"/>
                    </a:lnT>
                    <a:lnB cap="flat" cmpd="sng" w="9525">
                      <a:solidFill>
                        <a:srgbClr val="FFFFFF"/>
                      </a:solidFill>
                      <a:prstDash val="solid"/>
                      <a:round/>
                      <a:headEnd len="sm" w="sm" type="none"/>
                      <a:tailEnd len="sm" w="sm" type="none"/>
                    </a:lnB>
                  </a:tcPr>
                </a:tc>
              </a:tr>
              <a:tr h="381000">
                <a:tc>
                  <a:txBody>
                    <a:bodyPr/>
                    <a:lstStyle/>
                    <a:p>
                      <a:pPr indent="0" lvl="0" marL="0" rtl="0" algn="ctr">
                        <a:spcBef>
                          <a:spcPts val="0"/>
                        </a:spcBef>
                        <a:spcAft>
                          <a:spcPts val="0"/>
                        </a:spcAft>
                        <a:buNone/>
                      </a:pPr>
                      <a:r>
                        <a:rPr lang="en" sz="1300">
                          <a:solidFill>
                            <a:srgbClr val="1D2059"/>
                          </a:solidFill>
                          <a:latin typeface="Raleway"/>
                          <a:ea typeface="Raleway"/>
                          <a:cs typeface="Raleway"/>
                          <a:sym typeface="Raleway"/>
                        </a:rPr>
                        <a:t>100</a:t>
                      </a:r>
                      <a:endParaRPr sz="1300">
                        <a:solidFill>
                          <a:srgbClr val="1D2059"/>
                        </a:solidFill>
                        <a:latin typeface="Raleway"/>
                        <a:ea typeface="Raleway"/>
                        <a:cs typeface="Raleway"/>
                        <a:sym typeface="Raleway"/>
                      </a:endParaRPr>
                    </a:p>
                  </a:txBody>
                  <a:tcPr marT="91425" marB="91425" marR="91425" marL="91425">
                    <a:lnL cap="flat" cmpd="sng" w="9525">
                      <a:solidFill>
                        <a:srgbClr val="9E9E9E">
                          <a:alpha val="0"/>
                        </a:srgbClr>
                      </a:solidFill>
                      <a:prstDash val="solid"/>
                      <a:round/>
                      <a:headEnd len="sm" w="sm" type="none"/>
                      <a:tailEnd len="sm" w="sm" type="none"/>
                    </a:lnL>
                    <a:lnR cap="flat" cmpd="sng" w="19050">
                      <a:solidFill>
                        <a:srgbClr val="FFFFFF"/>
                      </a:solidFill>
                      <a:prstDash val="dot"/>
                      <a:round/>
                      <a:headEnd len="sm" w="sm" type="none"/>
                      <a:tailEnd len="sm" w="sm" type="none"/>
                    </a:lnR>
                    <a:lnT cap="flat" cmpd="sng" w="9525">
                      <a:solidFill>
                        <a:srgbClr val="FFFFFF"/>
                      </a:solidFill>
                      <a:prstDash val="solid"/>
                      <a:round/>
                      <a:headEnd len="sm" w="sm" type="none"/>
                      <a:tailEnd len="sm" w="sm" type="none"/>
                    </a:lnT>
                    <a:lnB cap="flat" cmpd="sng" w="9525">
                      <a:solidFill>
                        <a:srgbClr val="FFFFFF"/>
                      </a:solidFill>
                      <a:prstDash val="solid"/>
                      <a:round/>
                      <a:headEnd len="sm" w="sm" type="none"/>
                      <a:tailEnd len="sm" w="sm" type="none"/>
                    </a:lnB>
                  </a:tcPr>
                </a:tc>
                <a:tc>
                  <a:txBody>
                    <a:bodyPr/>
                    <a:lstStyle/>
                    <a:p>
                      <a:pPr indent="0" lvl="0" marL="0" rtl="0" algn="ctr">
                        <a:spcBef>
                          <a:spcPts val="0"/>
                        </a:spcBef>
                        <a:spcAft>
                          <a:spcPts val="0"/>
                        </a:spcAft>
                        <a:buNone/>
                      </a:pPr>
                      <a:r>
                        <a:rPr lang="en" sz="1300">
                          <a:solidFill>
                            <a:srgbClr val="1D2059"/>
                          </a:solidFill>
                          <a:latin typeface="Raleway"/>
                          <a:ea typeface="Raleway"/>
                          <a:cs typeface="Raleway"/>
                          <a:sym typeface="Raleway"/>
                        </a:rPr>
                        <a:t>200</a:t>
                      </a:r>
                      <a:endParaRPr sz="1300">
                        <a:solidFill>
                          <a:srgbClr val="1D2059"/>
                        </a:solidFill>
                        <a:latin typeface="Raleway"/>
                        <a:ea typeface="Raleway"/>
                        <a:cs typeface="Raleway"/>
                        <a:sym typeface="Raleway"/>
                      </a:endParaRPr>
                    </a:p>
                  </a:txBody>
                  <a:tcPr marT="91425" marB="91425" marR="91425" marL="91425">
                    <a:lnL cap="flat" cmpd="sng" w="19050">
                      <a:solidFill>
                        <a:srgbClr val="FFFFFF"/>
                      </a:solidFill>
                      <a:prstDash val="dot"/>
                      <a:round/>
                      <a:headEnd len="sm" w="sm" type="none"/>
                      <a:tailEnd len="sm" w="sm" type="none"/>
                    </a:lnL>
                    <a:lnR cap="flat" cmpd="sng" w="19050">
                      <a:solidFill>
                        <a:srgbClr val="FFFFFF"/>
                      </a:solidFill>
                      <a:prstDash val="dot"/>
                      <a:round/>
                      <a:headEnd len="sm" w="sm" type="none"/>
                      <a:tailEnd len="sm" w="sm" type="none"/>
                    </a:lnR>
                    <a:lnT cap="flat" cmpd="sng" w="9525">
                      <a:solidFill>
                        <a:srgbClr val="FFFFFF"/>
                      </a:solidFill>
                      <a:prstDash val="solid"/>
                      <a:round/>
                      <a:headEnd len="sm" w="sm" type="none"/>
                      <a:tailEnd len="sm" w="sm" type="none"/>
                    </a:lnT>
                    <a:lnB cap="flat" cmpd="sng" w="9525">
                      <a:solidFill>
                        <a:srgbClr val="FFFFFF"/>
                      </a:solidFill>
                      <a:prstDash val="solid"/>
                      <a:round/>
                      <a:headEnd len="sm" w="sm" type="none"/>
                      <a:tailEnd len="sm" w="sm" type="none"/>
                    </a:lnB>
                  </a:tcPr>
                </a:tc>
                <a:tc>
                  <a:txBody>
                    <a:bodyPr/>
                    <a:lstStyle/>
                    <a:p>
                      <a:pPr indent="0" lvl="0" marL="0" rtl="0" algn="ctr">
                        <a:spcBef>
                          <a:spcPts val="0"/>
                        </a:spcBef>
                        <a:spcAft>
                          <a:spcPts val="0"/>
                        </a:spcAft>
                        <a:buNone/>
                      </a:pPr>
                      <a:r>
                        <a:rPr lang="en" sz="1300">
                          <a:solidFill>
                            <a:srgbClr val="1D2059"/>
                          </a:solidFill>
                          <a:latin typeface="Raleway"/>
                          <a:ea typeface="Raleway"/>
                          <a:cs typeface="Raleway"/>
                          <a:sym typeface="Raleway"/>
                        </a:rPr>
                        <a:t>300</a:t>
                      </a:r>
                      <a:endParaRPr sz="1300">
                        <a:solidFill>
                          <a:srgbClr val="1D2059"/>
                        </a:solidFill>
                        <a:latin typeface="Raleway"/>
                        <a:ea typeface="Raleway"/>
                        <a:cs typeface="Raleway"/>
                        <a:sym typeface="Raleway"/>
                      </a:endParaRPr>
                    </a:p>
                  </a:txBody>
                  <a:tcPr marT="91425" marB="91425" marR="91425" marL="91425">
                    <a:lnL cap="flat" cmpd="sng" w="19050">
                      <a:solidFill>
                        <a:srgbClr val="FFFFFF"/>
                      </a:solidFill>
                      <a:prstDash val="dot"/>
                      <a:round/>
                      <a:headEnd len="sm" w="sm" type="none"/>
                      <a:tailEnd len="sm" w="sm" type="none"/>
                    </a:lnL>
                    <a:lnR cap="flat" cmpd="sng" w="19050">
                      <a:solidFill>
                        <a:srgbClr val="FFFFFF"/>
                      </a:solidFill>
                      <a:prstDash val="dot"/>
                      <a:round/>
                      <a:headEnd len="sm" w="sm" type="none"/>
                      <a:tailEnd len="sm" w="sm" type="none"/>
                    </a:lnR>
                    <a:lnT cap="flat" cmpd="sng" w="9525">
                      <a:solidFill>
                        <a:srgbClr val="FFFFFF"/>
                      </a:solidFill>
                      <a:prstDash val="solid"/>
                      <a:round/>
                      <a:headEnd len="sm" w="sm" type="none"/>
                      <a:tailEnd len="sm" w="sm" type="none"/>
                    </a:lnT>
                    <a:lnB cap="flat" cmpd="sng" w="9525">
                      <a:solidFill>
                        <a:srgbClr val="FFFFFF"/>
                      </a:solidFill>
                      <a:prstDash val="solid"/>
                      <a:round/>
                      <a:headEnd len="sm" w="sm" type="none"/>
                      <a:tailEnd len="sm" w="sm" type="none"/>
                    </a:lnB>
                  </a:tcPr>
                </a:tc>
                <a:tc>
                  <a:txBody>
                    <a:bodyPr/>
                    <a:lstStyle/>
                    <a:p>
                      <a:pPr indent="0" lvl="0" marL="0" rtl="0" algn="ctr">
                        <a:spcBef>
                          <a:spcPts val="0"/>
                        </a:spcBef>
                        <a:spcAft>
                          <a:spcPts val="0"/>
                        </a:spcAft>
                        <a:buNone/>
                      </a:pPr>
                      <a:r>
                        <a:rPr lang="en" sz="1300">
                          <a:solidFill>
                            <a:srgbClr val="1D2059"/>
                          </a:solidFill>
                          <a:latin typeface="Raleway"/>
                          <a:ea typeface="Raleway"/>
                          <a:cs typeface="Raleway"/>
                          <a:sym typeface="Raleway"/>
                        </a:rPr>
                        <a:t>400</a:t>
                      </a:r>
                      <a:endParaRPr sz="1300">
                        <a:solidFill>
                          <a:srgbClr val="1D2059"/>
                        </a:solidFill>
                        <a:latin typeface="Raleway"/>
                        <a:ea typeface="Raleway"/>
                        <a:cs typeface="Raleway"/>
                        <a:sym typeface="Raleway"/>
                      </a:endParaRPr>
                    </a:p>
                  </a:txBody>
                  <a:tcPr marT="91425" marB="91425" marR="91425" marL="91425">
                    <a:lnL cap="flat" cmpd="sng" w="19050">
                      <a:solidFill>
                        <a:srgbClr val="FFFFFF"/>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FFFFFF"/>
                      </a:solidFill>
                      <a:prstDash val="solid"/>
                      <a:round/>
                      <a:headEnd len="sm" w="sm" type="none"/>
                      <a:tailEnd len="sm" w="sm" type="none"/>
                    </a:lnT>
                    <a:lnB cap="flat" cmpd="sng" w="9525">
                      <a:solidFill>
                        <a:srgbClr val="FFFFFF"/>
                      </a:solidFill>
                      <a:prstDash val="solid"/>
                      <a:round/>
                      <a:headEnd len="sm" w="sm" type="none"/>
                      <a:tailEnd len="sm" w="sm" type="none"/>
                    </a:lnB>
                  </a:tcPr>
                </a:tc>
              </a:tr>
              <a:tr h="381000">
                <a:tc>
                  <a:txBody>
                    <a:bodyPr/>
                    <a:lstStyle/>
                    <a:p>
                      <a:pPr indent="0" lvl="0" marL="0" rtl="0" algn="ctr">
                        <a:spcBef>
                          <a:spcPts val="0"/>
                        </a:spcBef>
                        <a:spcAft>
                          <a:spcPts val="0"/>
                        </a:spcAft>
                        <a:buNone/>
                      </a:pPr>
                      <a:r>
                        <a:rPr b="1" lang="en" sz="1300">
                          <a:solidFill>
                            <a:srgbClr val="FFFFFF"/>
                          </a:solidFill>
                          <a:latin typeface="Raleway"/>
                          <a:ea typeface="Raleway"/>
                          <a:cs typeface="Raleway"/>
                          <a:sym typeface="Raleway"/>
                        </a:rPr>
                        <a:t>Saturn</a:t>
                      </a:r>
                      <a:endParaRPr b="1" sz="1300">
                        <a:solidFill>
                          <a:srgbClr val="FFFFFF"/>
                        </a:solidFill>
                        <a:latin typeface="Raleway"/>
                        <a:ea typeface="Raleway"/>
                        <a:cs typeface="Raleway"/>
                        <a:sym typeface="Raleway"/>
                      </a:endParaRPr>
                    </a:p>
                  </a:txBody>
                  <a:tcPr marT="91425" marB="91425" marR="91425" marL="91425">
                    <a:lnL cap="flat" cmpd="sng" w="9525">
                      <a:solidFill>
                        <a:srgbClr val="9E9E9E">
                          <a:alpha val="0"/>
                        </a:srgbClr>
                      </a:solidFill>
                      <a:prstDash val="solid"/>
                      <a:round/>
                      <a:headEnd len="sm" w="sm" type="none"/>
                      <a:tailEnd len="sm" w="sm" type="none"/>
                    </a:lnL>
                    <a:lnR cap="flat" cmpd="sng" w="19050">
                      <a:solidFill>
                        <a:srgbClr val="FFFFFF"/>
                      </a:solidFill>
                      <a:prstDash val="dot"/>
                      <a:round/>
                      <a:headEnd len="sm" w="sm" type="none"/>
                      <a:tailEnd len="sm" w="sm" type="none"/>
                    </a:lnR>
                    <a:lnT cap="flat" cmpd="sng" w="9525">
                      <a:solidFill>
                        <a:srgbClr val="FFFFFF"/>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rgbClr val="1D2059"/>
                    </a:solidFill>
                  </a:tcPr>
                </a:tc>
                <a:tc>
                  <a:txBody>
                    <a:bodyPr/>
                    <a:lstStyle/>
                    <a:p>
                      <a:pPr indent="0" lvl="0" marL="0" rtl="0" algn="ctr">
                        <a:spcBef>
                          <a:spcPts val="0"/>
                        </a:spcBef>
                        <a:spcAft>
                          <a:spcPts val="0"/>
                        </a:spcAft>
                        <a:buNone/>
                      </a:pPr>
                      <a:r>
                        <a:rPr b="1" lang="en" sz="1300">
                          <a:solidFill>
                            <a:srgbClr val="FFFFFF"/>
                          </a:solidFill>
                          <a:latin typeface="Raleway"/>
                          <a:ea typeface="Raleway"/>
                          <a:cs typeface="Raleway"/>
                          <a:sym typeface="Raleway"/>
                        </a:rPr>
                        <a:t>Neptune</a:t>
                      </a:r>
                      <a:endParaRPr b="1" sz="1300">
                        <a:solidFill>
                          <a:srgbClr val="FFFFFF"/>
                        </a:solidFill>
                        <a:latin typeface="Raleway"/>
                        <a:ea typeface="Raleway"/>
                        <a:cs typeface="Raleway"/>
                        <a:sym typeface="Raleway"/>
                      </a:endParaRPr>
                    </a:p>
                  </a:txBody>
                  <a:tcPr marT="91425" marB="91425" marR="91425" marL="91425">
                    <a:lnL cap="flat" cmpd="sng" w="19050">
                      <a:solidFill>
                        <a:srgbClr val="FFFFFF"/>
                      </a:solidFill>
                      <a:prstDash val="dot"/>
                      <a:round/>
                      <a:headEnd len="sm" w="sm" type="none"/>
                      <a:tailEnd len="sm" w="sm" type="none"/>
                    </a:lnL>
                    <a:lnR cap="flat" cmpd="sng" w="19050">
                      <a:solidFill>
                        <a:srgbClr val="FFFFFF"/>
                      </a:solidFill>
                      <a:prstDash val="dot"/>
                      <a:round/>
                      <a:headEnd len="sm" w="sm" type="none"/>
                      <a:tailEnd len="sm" w="sm" type="none"/>
                    </a:lnR>
                    <a:lnT cap="flat" cmpd="sng" w="9525">
                      <a:solidFill>
                        <a:srgbClr val="FFFFFF"/>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rgbClr val="1D2059"/>
                    </a:solidFill>
                  </a:tcPr>
                </a:tc>
                <a:tc>
                  <a:txBody>
                    <a:bodyPr/>
                    <a:lstStyle/>
                    <a:p>
                      <a:pPr indent="0" lvl="0" marL="0" rtl="0" algn="ctr">
                        <a:spcBef>
                          <a:spcPts val="0"/>
                        </a:spcBef>
                        <a:spcAft>
                          <a:spcPts val="0"/>
                        </a:spcAft>
                        <a:buNone/>
                      </a:pPr>
                      <a:r>
                        <a:rPr b="1" lang="en" sz="1300">
                          <a:solidFill>
                            <a:srgbClr val="FFFFFF"/>
                          </a:solidFill>
                          <a:latin typeface="Raleway"/>
                          <a:ea typeface="Raleway"/>
                          <a:cs typeface="Raleway"/>
                          <a:sym typeface="Raleway"/>
                        </a:rPr>
                        <a:t>Earth</a:t>
                      </a:r>
                      <a:endParaRPr b="1" sz="1300">
                        <a:solidFill>
                          <a:srgbClr val="FFFFFF"/>
                        </a:solidFill>
                        <a:latin typeface="Raleway"/>
                        <a:ea typeface="Raleway"/>
                        <a:cs typeface="Raleway"/>
                        <a:sym typeface="Raleway"/>
                      </a:endParaRPr>
                    </a:p>
                  </a:txBody>
                  <a:tcPr marT="91425" marB="91425" marR="91425" marL="91425">
                    <a:lnL cap="flat" cmpd="sng" w="19050">
                      <a:solidFill>
                        <a:srgbClr val="FFFFFF"/>
                      </a:solidFill>
                      <a:prstDash val="dot"/>
                      <a:round/>
                      <a:headEnd len="sm" w="sm" type="none"/>
                      <a:tailEnd len="sm" w="sm" type="none"/>
                    </a:lnL>
                    <a:lnR cap="flat" cmpd="sng" w="19050">
                      <a:solidFill>
                        <a:srgbClr val="FFFFFF"/>
                      </a:solidFill>
                      <a:prstDash val="dot"/>
                      <a:round/>
                      <a:headEnd len="sm" w="sm" type="none"/>
                      <a:tailEnd len="sm" w="sm" type="none"/>
                    </a:lnR>
                    <a:lnT cap="flat" cmpd="sng" w="9525">
                      <a:solidFill>
                        <a:srgbClr val="FFFFFF"/>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rgbClr val="1D2059"/>
                    </a:solidFill>
                  </a:tcPr>
                </a:tc>
                <a:tc>
                  <a:txBody>
                    <a:bodyPr/>
                    <a:lstStyle/>
                    <a:p>
                      <a:pPr indent="0" lvl="0" marL="0" rtl="0" algn="ctr">
                        <a:spcBef>
                          <a:spcPts val="0"/>
                        </a:spcBef>
                        <a:spcAft>
                          <a:spcPts val="0"/>
                        </a:spcAft>
                        <a:buNone/>
                      </a:pPr>
                      <a:r>
                        <a:rPr b="1" lang="en" sz="1300">
                          <a:solidFill>
                            <a:srgbClr val="FFFFFF"/>
                          </a:solidFill>
                          <a:latin typeface="Raleway"/>
                          <a:ea typeface="Raleway"/>
                          <a:cs typeface="Raleway"/>
                          <a:sym typeface="Raleway"/>
                        </a:rPr>
                        <a:t>Ceres</a:t>
                      </a:r>
                      <a:endParaRPr b="1" sz="1300">
                        <a:solidFill>
                          <a:srgbClr val="FFFFFF"/>
                        </a:solidFill>
                        <a:latin typeface="Raleway"/>
                        <a:ea typeface="Raleway"/>
                        <a:cs typeface="Raleway"/>
                        <a:sym typeface="Raleway"/>
                      </a:endParaRPr>
                    </a:p>
                  </a:txBody>
                  <a:tcPr marT="91425" marB="91425" marR="91425" marL="91425">
                    <a:lnL cap="flat" cmpd="sng" w="19050">
                      <a:solidFill>
                        <a:srgbClr val="FFFFFF"/>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FFFFFF"/>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rgbClr val="1D2059"/>
                    </a:solidFill>
                  </a:tcPr>
                </a:tc>
              </a:tr>
            </a:tbl>
          </a:graphicData>
        </a:graphic>
      </p:graphicFrame>
      <p:grpSp>
        <p:nvGrpSpPr>
          <p:cNvPr id="411" name="Google Shape;411;p41"/>
          <p:cNvGrpSpPr/>
          <p:nvPr/>
        </p:nvGrpSpPr>
        <p:grpSpPr>
          <a:xfrm>
            <a:off x="5298530" y="1819129"/>
            <a:ext cx="336152" cy="321588"/>
            <a:chOff x="3950316" y="3820307"/>
            <a:chExt cx="369805" cy="353782"/>
          </a:xfrm>
        </p:grpSpPr>
        <p:sp>
          <p:nvSpPr>
            <p:cNvPr id="412" name="Google Shape;412;p41"/>
            <p:cNvSpPr/>
            <p:nvPr/>
          </p:nvSpPr>
          <p:spPr>
            <a:xfrm>
              <a:off x="4040561" y="3880991"/>
              <a:ext cx="99802" cy="28383"/>
            </a:xfrm>
            <a:custGeom>
              <a:rect b="b" l="l" r="r" t="t"/>
              <a:pathLst>
                <a:path extrusionOk="0" h="891" w="3133">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228B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41"/>
            <p:cNvSpPr/>
            <p:nvPr/>
          </p:nvSpPr>
          <p:spPr>
            <a:xfrm>
              <a:off x="3950316" y="3820307"/>
              <a:ext cx="369805" cy="353782"/>
            </a:xfrm>
            <a:custGeom>
              <a:rect b="b" l="l" r="r" t="t"/>
              <a:pathLst>
                <a:path extrusionOk="0" h="11106" w="11609">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228B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41"/>
            <p:cNvSpPr/>
            <p:nvPr/>
          </p:nvSpPr>
          <p:spPr>
            <a:xfrm>
              <a:off x="4098219" y="3850602"/>
              <a:ext cx="101299" cy="195781"/>
            </a:xfrm>
            <a:custGeom>
              <a:rect b="b" l="l" r="r" t="t"/>
              <a:pathLst>
                <a:path extrusionOk="0" h="6146" w="318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228B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41"/>
            <p:cNvSpPr/>
            <p:nvPr/>
          </p:nvSpPr>
          <p:spPr>
            <a:xfrm>
              <a:off x="3981789" y="3849136"/>
              <a:ext cx="103178" cy="198011"/>
            </a:xfrm>
            <a:custGeom>
              <a:rect b="b" l="l" r="r" t="t"/>
              <a:pathLst>
                <a:path extrusionOk="0" h="6216" w="3239">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228B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6" name="Google Shape;416;p41"/>
          <p:cNvGrpSpPr/>
          <p:nvPr/>
        </p:nvGrpSpPr>
        <p:grpSpPr>
          <a:xfrm>
            <a:off x="3521401" y="1801495"/>
            <a:ext cx="291010" cy="356856"/>
            <a:chOff x="3086313" y="2877049"/>
            <a:chExt cx="320143" cy="392581"/>
          </a:xfrm>
        </p:grpSpPr>
        <p:sp>
          <p:nvSpPr>
            <p:cNvPr id="417" name="Google Shape;417;p41"/>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3BBE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41"/>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3BBE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41"/>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3BBE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41"/>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3BBE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41"/>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3BBE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41"/>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3BBE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41"/>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3BBE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41"/>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3BBE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41"/>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3BBE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41"/>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3BBE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41"/>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3BBE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41"/>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3BBE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 name="Google Shape;429;p41"/>
          <p:cNvGrpSpPr/>
          <p:nvPr/>
        </p:nvGrpSpPr>
        <p:grpSpPr>
          <a:xfrm>
            <a:off x="1718625" y="1815293"/>
            <a:ext cx="317563" cy="329261"/>
            <a:chOff x="1297654" y="1504481"/>
            <a:chExt cx="349354" cy="362223"/>
          </a:xfrm>
        </p:grpSpPr>
        <p:sp>
          <p:nvSpPr>
            <p:cNvPr id="430" name="Google Shape;430;p41"/>
            <p:cNvSpPr/>
            <p:nvPr/>
          </p:nvSpPr>
          <p:spPr>
            <a:xfrm>
              <a:off x="1297654" y="1504481"/>
              <a:ext cx="349354" cy="362223"/>
            </a:xfrm>
            <a:custGeom>
              <a:rect b="b" l="l" r="r" t="t"/>
              <a:pathLst>
                <a:path extrusionOk="0" h="11371" w="10967">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F25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41"/>
            <p:cNvSpPr/>
            <p:nvPr/>
          </p:nvSpPr>
          <p:spPr>
            <a:xfrm>
              <a:off x="1354930" y="1618713"/>
              <a:ext cx="224960" cy="206516"/>
            </a:xfrm>
            <a:custGeom>
              <a:rect b="b" l="l" r="r" t="t"/>
              <a:pathLst>
                <a:path extrusionOk="0" h="6483" w="7062">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F25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41"/>
            <p:cNvSpPr/>
            <p:nvPr/>
          </p:nvSpPr>
          <p:spPr>
            <a:xfrm>
              <a:off x="1453553" y="1643305"/>
              <a:ext cx="73235" cy="141436"/>
            </a:xfrm>
            <a:custGeom>
              <a:rect b="b" l="l" r="r" t="t"/>
              <a:pathLst>
                <a:path extrusionOk="0" h="4440" w="2299">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F25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3" name="Google Shape;433;p41"/>
          <p:cNvSpPr/>
          <p:nvPr/>
        </p:nvSpPr>
        <p:spPr>
          <a:xfrm>
            <a:off x="7100133" y="1814691"/>
            <a:ext cx="332345" cy="330463"/>
          </a:xfrm>
          <a:custGeom>
            <a:rect b="b" l="l" r="r" t="t"/>
            <a:pathLst>
              <a:path extrusionOk="0" h="11413" w="11478">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1F6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41"/>
          <p:cNvSpPr/>
          <p:nvPr/>
        </p:nvSpPr>
        <p:spPr>
          <a:xfrm>
            <a:off x="2710888" y="5364024"/>
            <a:ext cx="65400" cy="654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8" name="Shape 438"/>
        <p:cNvGrpSpPr/>
        <p:nvPr/>
      </p:nvGrpSpPr>
      <p:grpSpPr>
        <a:xfrm>
          <a:off x="0" y="0"/>
          <a:ext cx="0" cy="0"/>
          <a:chOff x="0" y="0"/>
          <a:chExt cx="0" cy="0"/>
        </a:xfrm>
      </p:grpSpPr>
      <p:grpSp>
        <p:nvGrpSpPr>
          <p:cNvPr id="439" name="Google Shape;439;p42"/>
          <p:cNvGrpSpPr/>
          <p:nvPr/>
        </p:nvGrpSpPr>
        <p:grpSpPr>
          <a:xfrm>
            <a:off x="4744453" y="1385342"/>
            <a:ext cx="3510988" cy="2720715"/>
            <a:chOff x="2072995" y="1915648"/>
            <a:chExt cx="3165905" cy="2453305"/>
          </a:xfrm>
        </p:grpSpPr>
        <p:sp>
          <p:nvSpPr>
            <p:cNvPr id="440" name="Google Shape;440;p42"/>
            <p:cNvSpPr/>
            <p:nvPr/>
          </p:nvSpPr>
          <p:spPr>
            <a:xfrm>
              <a:off x="3257212" y="4081368"/>
              <a:ext cx="784838" cy="233732"/>
            </a:xfrm>
            <a:custGeom>
              <a:rect b="b" l="l" r="r" t="t"/>
              <a:pathLst>
                <a:path extrusionOk="0" h="9884" w="20326">
                  <a:moveTo>
                    <a:pt x="2967" y="0"/>
                  </a:moveTo>
                  <a:lnTo>
                    <a:pt x="0" y="9884"/>
                  </a:lnTo>
                  <a:lnTo>
                    <a:pt x="20325" y="9884"/>
                  </a:lnTo>
                  <a:lnTo>
                    <a:pt x="1735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42"/>
            <p:cNvSpPr/>
            <p:nvPr/>
          </p:nvSpPr>
          <p:spPr>
            <a:xfrm>
              <a:off x="3198310" y="4315199"/>
              <a:ext cx="902567" cy="53754"/>
            </a:xfrm>
            <a:custGeom>
              <a:rect b="b" l="l" r="r" t="t"/>
              <a:pathLst>
                <a:path extrusionOk="0" h="1541" w="23375">
                  <a:moveTo>
                    <a:pt x="492" y="0"/>
                  </a:moveTo>
                  <a:cubicBezTo>
                    <a:pt x="214" y="0"/>
                    <a:pt x="1" y="230"/>
                    <a:pt x="1" y="492"/>
                  </a:cubicBezTo>
                  <a:lnTo>
                    <a:pt x="1" y="1541"/>
                  </a:lnTo>
                  <a:lnTo>
                    <a:pt x="23375" y="1541"/>
                  </a:lnTo>
                  <a:lnTo>
                    <a:pt x="23375" y="492"/>
                  </a:lnTo>
                  <a:cubicBezTo>
                    <a:pt x="23375" y="213"/>
                    <a:pt x="23145" y="0"/>
                    <a:pt x="228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42"/>
            <p:cNvSpPr/>
            <p:nvPr/>
          </p:nvSpPr>
          <p:spPr>
            <a:xfrm>
              <a:off x="2072995" y="1915648"/>
              <a:ext cx="3159506" cy="2180260"/>
            </a:xfrm>
            <a:custGeom>
              <a:rect b="b" l="l" r="r" t="t"/>
              <a:pathLst>
                <a:path extrusionOk="0" h="58452" w="81826">
                  <a:moveTo>
                    <a:pt x="1574" y="1"/>
                  </a:moveTo>
                  <a:cubicBezTo>
                    <a:pt x="705" y="1"/>
                    <a:pt x="0" y="689"/>
                    <a:pt x="0" y="1558"/>
                  </a:cubicBezTo>
                  <a:lnTo>
                    <a:pt x="0" y="56895"/>
                  </a:lnTo>
                  <a:cubicBezTo>
                    <a:pt x="0" y="57764"/>
                    <a:pt x="705" y="58452"/>
                    <a:pt x="1574" y="58452"/>
                  </a:cubicBezTo>
                  <a:lnTo>
                    <a:pt x="80252" y="58452"/>
                  </a:lnTo>
                  <a:cubicBezTo>
                    <a:pt x="81121" y="58452"/>
                    <a:pt x="81826" y="57764"/>
                    <a:pt x="81826" y="56895"/>
                  </a:cubicBezTo>
                  <a:lnTo>
                    <a:pt x="81826" y="1558"/>
                  </a:lnTo>
                  <a:cubicBezTo>
                    <a:pt x="81826" y="689"/>
                    <a:pt x="81121" y="1"/>
                    <a:pt x="8025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42"/>
            <p:cNvSpPr/>
            <p:nvPr/>
          </p:nvSpPr>
          <p:spPr>
            <a:xfrm>
              <a:off x="2240081" y="2051121"/>
              <a:ext cx="2825354" cy="1590712"/>
            </a:xfrm>
            <a:custGeom>
              <a:rect b="b" l="l" r="r" t="t"/>
              <a:pathLst>
                <a:path extrusionOk="0" h="45602" w="73172">
                  <a:moveTo>
                    <a:pt x="426" y="1"/>
                  </a:moveTo>
                  <a:cubicBezTo>
                    <a:pt x="197" y="1"/>
                    <a:pt x="0" y="181"/>
                    <a:pt x="0" y="411"/>
                  </a:cubicBezTo>
                  <a:lnTo>
                    <a:pt x="0" y="45175"/>
                  </a:lnTo>
                  <a:cubicBezTo>
                    <a:pt x="0" y="45405"/>
                    <a:pt x="197" y="45601"/>
                    <a:pt x="426" y="45601"/>
                  </a:cubicBezTo>
                  <a:lnTo>
                    <a:pt x="72745" y="45601"/>
                  </a:lnTo>
                  <a:cubicBezTo>
                    <a:pt x="72975" y="45601"/>
                    <a:pt x="73171" y="45405"/>
                    <a:pt x="73171" y="45175"/>
                  </a:cubicBezTo>
                  <a:lnTo>
                    <a:pt x="73171" y="411"/>
                  </a:lnTo>
                  <a:cubicBezTo>
                    <a:pt x="73171" y="181"/>
                    <a:pt x="72975" y="1"/>
                    <a:pt x="72745" y="1"/>
                  </a:cubicBezTo>
                  <a:close/>
                </a:path>
              </a:pathLst>
            </a:custGeom>
            <a:no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42"/>
            <p:cNvSpPr/>
            <p:nvPr/>
          </p:nvSpPr>
          <p:spPr>
            <a:xfrm>
              <a:off x="3627428" y="1960217"/>
              <a:ext cx="44327" cy="34778"/>
            </a:xfrm>
            <a:custGeom>
              <a:rect b="b" l="l" r="r" t="t"/>
              <a:pathLst>
                <a:path extrusionOk="0" h="997" w="1148">
                  <a:moveTo>
                    <a:pt x="656" y="1"/>
                  </a:moveTo>
                  <a:cubicBezTo>
                    <a:pt x="213" y="1"/>
                    <a:pt x="0" y="541"/>
                    <a:pt x="312" y="853"/>
                  </a:cubicBezTo>
                  <a:cubicBezTo>
                    <a:pt x="411" y="952"/>
                    <a:pt x="532" y="996"/>
                    <a:pt x="650" y="996"/>
                  </a:cubicBezTo>
                  <a:cubicBezTo>
                    <a:pt x="904" y="996"/>
                    <a:pt x="1147" y="794"/>
                    <a:pt x="1147" y="492"/>
                  </a:cubicBezTo>
                  <a:cubicBezTo>
                    <a:pt x="1147" y="230"/>
                    <a:pt x="934" y="1"/>
                    <a:pt x="65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45" name="Google Shape;445;p42"/>
            <p:cNvCxnSpPr/>
            <p:nvPr/>
          </p:nvCxnSpPr>
          <p:spPr>
            <a:xfrm>
              <a:off x="2078100" y="3861600"/>
              <a:ext cx="3160800" cy="0"/>
            </a:xfrm>
            <a:prstGeom prst="straightConnector1">
              <a:avLst/>
            </a:prstGeom>
            <a:noFill/>
            <a:ln cap="flat" cmpd="sng" w="9525">
              <a:solidFill>
                <a:srgbClr val="FFFFFF"/>
              </a:solidFill>
              <a:prstDash val="solid"/>
              <a:round/>
              <a:headEnd len="med" w="med" type="none"/>
              <a:tailEnd len="med" w="med" type="none"/>
            </a:ln>
          </p:spPr>
        </p:cxnSp>
      </p:grpSp>
      <p:pic>
        <p:nvPicPr>
          <p:cNvPr id="446" name="Google Shape;446;p42"/>
          <p:cNvPicPr preferRelativeResize="0"/>
          <p:nvPr/>
        </p:nvPicPr>
        <p:blipFill rotWithShape="1">
          <a:blip r:embed="rId3">
            <a:alphaModFix/>
          </a:blip>
          <a:srcRect b="99" l="0" r="0" t="99"/>
          <a:stretch/>
        </p:blipFill>
        <p:spPr>
          <a:xfrm>
            <a:off x="4927891" y="1538961"/>
            <a:ext cx="3133800" cy="1759200"/>
          </a:xfrm>
          <a:prstGeom prst="roundRect">
            <a:avLst>
              <a:gd fmla="val 1513" name="adj"/>
            </a:avLst>
          </a:prstGeom>
          <a:noFill/>
          <a:ln>
            <a:noFill/>
          </a:ln>
        </p:spPr>
      </p:pic>
      <p:sp>
        <p:nvSpPr>
          <p:cNvPr id="447" name="Google Shape;447;p42"/>
          <p:cNvSpPr txBox="1"/>
          <p:nvPr>
            <p:ph type="title"/>
          </p:nvPr>
        </p:nvSpPr>
        <p:spPr>
          <a:xfrm>
            <a:off x="716175" y="538550"/>
            <a:ext cx="7711500" cy="502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OUR </a:t>
            </a:r>
            <a:r>
              <a:rPr lang="en"/>
              <a:t>FACILITIES</a:t>
            </a:r>
            <a:endParaRPr/>
          </a:p>
        </p:txBody>
      </p:sp>
      <p:sp>
        <p:nvSpPr>
          <p:cNvPr id="448" name="Google Shape;448;p42"/>
          <p:cNvSpPr txBox="1"/>
          <p:nvPr>
            <p:ph idx="1" type="subTitle"/>
          </p:nvPr>
        </p:nvSpPr>
        <p:spPr>
          <a:xfrm>
            <a:off x="1029488" y="2211100"/>
            <a:ext cx="3229200" cy="1329600"/>
          </a:xfrm>
          <a:prstGeom prst="rect">
            <a:avLst/>
          </a:prstGeom>
          <a:noFill/>
        </p:spPr>
        <p:txBody>
          <a:bodyPr anchorCtr="0" anchor="t" bIns="91425" lIns="91425" spcFirstLastPara="1" rIns="91425" wrap="square" tIns="91425">
            <a:noAutofit/>
          </a:bodyPr>
          <a:lstStyle/>
          <a:p>
            <a:pPr indent="0" lvl="0" marL="0" rtl="0" algn="r">
              <a:spcBef>
                <a:spcPts val="0"/>
              </a:spcBef>
              <a:spcAft>
                <a:spcPts val="0"/>
              </a:spcAft>
              <a:buNone/>
            </a:pPr>
            <a:r>
              <a:rPr lang="en"/>
              <a:t>Mercury is the closest planet to the Sun</a:t>
            </a:r>
            <a:endParaRPr/>
          </a:p>
          <a:p>
            <a:pPr indent="0" lvl="0" marL="0" rtl="0" algn="r">
              <a:spcBef>
                <a:spcPts val="0"/>
              </a:spcBef>
              <a:spcAft>
                <a:spcPts val="0"/>
              </a:spcAft>
              <a:buNone/>
            </a:pPr>
            <a:r>
              <a:rPr lang="en"/>
              <a:t>and the smallest one in our Solar</a:t>
            </a:r>
            <a:endParaRPr/>
          </a:p>
          <a:p>
            <a:pPr indent="0" lvl="0" marL="0" rtl="0" algn="r">
              <a:spcBef>
                <a:spcPts val="0"/>
              </a:spcBef>
              <a:spcAft>
                <a:spcPts val="0"/>
              </a:spcAft>
              <a:buNone/>
            </a:pPr>
            <a:r>
              <a:rPr lang="en"/>
              <a:t>System—it’s only a bit larger than our</a:t>
            </a:r>
            <a:endParaRPr/>
          </a:p>
          <a:p>
            <a:pPr indent="0" lvl="0" marL="0" rtl="0" algn="r">
              <a:spcBef>
                <a:spcPts val="0"/>
              </a:spcBef>
              <a:spcAft>
                <a:spcPts val="0"/>
              </a:spcAft>
              <a:buNone/>
            </a:pPr>
            <a:r>
              <a:rPr lang="en"/>
              <a:t>Moon. The planet’s name has nothing to</a:t>
            </a:r>
            <a:endParaRPr/>
          </a:p>
          <a:p>
            <a:pPr indent="0" lvl="0" marL="0" rtl="0" algn="r">
              <a:spcBef>
                <a:spcPts val="0"/>
              </a:spcBef>
              <a:spcAft>
                <a:spcPts val="0"/>
              </a:spcAft>
              <a:buNone/>
            </a:pPr>
            <a:r>
              <a:rPr lang="en"/>
              <a:t>do with the liquid metal</a:t>
            </a:r>
            <a:endParaRPr/>
          </a:p>
          <a:p>
            <a:pPr indent="0" lvl="0" marL="0" rtl="0" algn="r">
              <a:spcBef>
                <a:spcPts val="0"/>
              </a:spcBef>
              <a:spcAft>
                <a:spcPts val="0"/>
              </a:spcAft>
              <a:buNone/>
            </a:pPr>
            <a:r>
              <a:t/>
            </a:r>
            <a:endParaRPr/>
          </a:p>
          <a:p>
            <a:pPr indent="0" lvl="0" marL="0" rtl="0" algn="r">
              <a:spcBef>
                <a:spcPts val="0"/>
              </a:spcBef>
              <a:spcAft>
                <a:spcPts val="0"/>
              </a:spcAft>
              <a:buClr>
                <a:schemeClr val="dk1"/>
              </a:buClr>
              <a:buSzPts val="1100"/>
              <a:buFont typeface="Arial"/>
              <a:buNone/>
            </a:pPr>
            <a:r>
              <a:t/>
            </a:r>
            <a:endParaRPr/>
          </a:p>
          <a:p>
            <a:pPr indent="0" lvl="0" marL="0" rtl="0" algn="r">
              <a:spcBef>
                <a:spcPts val="0"/>
              </a:spcBef>
              <a:spcAft>
                <a:spcPts val="0"/>
              </a:spcAft>
              <a:buClr>
                <a:schemeClr val="dk1"/>
              </a:buClr>
              <a:buSzPts val="1100"/>
              <a:buFont typeface="Arial"/>
              <a:buNone/>
            </a:pPr>
            <a:r>
              <a:t/>
            </a:r>
            <a:endParaRPr/>
          </a:p>
          <a:p>
            <a:pPr indent="0" lvl="0" marL="0" rtl="0" algn="r">
              <a:spcBef>
                <a:spcPts val="0"/>
              </a:spcBef>
              <a:spcAft>
                <a:spcPts val="0"/>
              </a:spcAft>
              <a:buNone/>
            </a:pPr>
            <a:r>
              <a:t/>
            </a:r>
            <a:endParaRPr/>
          </a:p>
        </p:txBody>
      </p:sp>
      <p:sp>
        <p:nvSpPr>
          <p:cNvPr id="449" name="Google Shape;449;p42"/>
          <p:cNvSpPr txBox="1"/>
          <p:nvPr>
            <p:ph idx="2" type="title"/>
          </p:nvPr>
        </p:nvSpPr>
        <p:spPr>
          <a:xfrm>
            <a:off x="1029500" y="1950700"/>
            <a:ext cx="3229200" cy="3510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MERCURY</a:t>
            </a:r>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3" name="Shape 453"/>
        <p:cNvGrpSpPr/>
        <p:nvPr/>
      </p:nvGrpSpPr>
      <p:grpSpPr>
        <a:xfrm>
          <a:off x="0" y="0"/>
          <a:ext cx="0" cy="0"/>
          <a:chOff x="0" y="0"/>
          <a:chExt cx="0" cy="0"/>
        </a:xfrm>
      </p:grpSpPr>
      <p:sp>
        <p:nvSpPr>
          <p:cNvPr id="454" name="Google Shape;454;p43"/>
          <p:cNvSpPr txBox="1"/>
          <p:nvPr>
            <p:ph type="title"/>
          </p:nvPr>
        </p:nvSpPr>
        <p:spPr>
          <a:xfrm>
            <a:off x="716175" y="538550"/>
            <a:ext cx="7711500" cy="502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OUR ACADEMIC AREAS</a:t>
            </a:r>
            <a:endParaRPr/>
          </a:p>
        </p:txBody>
      </p:sp>
      <p:sp>
        <p:nvSpPr>
          <p:cNvPr id="455" name="Google Shape;455;p43"/>
          <p:cNvSpPr txBox="1"/>
          <p:nvPr>
            <p:ph idx="1" type="subTitle"/>
          </p:nvPr>
        </p:nvSpPr>
        <p:spPr>
          <a:xfrm>
            <a:off x="818250" y="1793289"/>
            <a:ext cx="2262000" cy="759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a gas giant and the biggest planet in our Solar System</a:t>
            </a:r>
            <a:endParaRPr/>
          </a:p>
        </p:txBody>
      </p:sp>
      <p:sp>
        <p:nvSpPr>
          <p:cNvPr id="456" name="Google Shape;456;p43"/>
          <p:cNvSpPr txBox="1"/>
          <p:nvPr>
            <p:ph idx="2" type="subTitle"/>
          </p:nvPr>
        </p:nvSpPr>
        <p:spPr>
          <a:xfrm>
            <a:off x="818250" y="1486125"/>
            <a:ext cx="2262000" cy="393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457" name="Google Shape;457;p43"/>
          <p:cNvSpPr txBox="1"/>
          <p:nvPr>
            <p:ph idx="3" type="subTitle"/>
          </p:nvPr>
        </p:nvSpPr>
        <p:spPr>
          <a:xfrm>
            <a:off x="3441009" y="1793289"/>
            <a:ext cx="2262000" cy="759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 It’s full of iron oxide dust</a:t>
            </a:r>
            <a:endParaRPr/>
          </a:p>
        </p:txBody>
      </p:sp>
      <p:sp>
        <p:nvSpPr>
          <p:cNvPr id="458" name="Google Shape;458;p43"/>
          <p:cNvSpPr txBox="1"/>
          <p:nvPr>
            <p:ph idx="4" type="subTitle"/>
          </p:nvPr>
        </p:nvSpPr>
        <p:spPr>
          <a:xfrm>
            <a:off x="3441009" y="1486125"/>
            <a:ext cx="2262000" cy="393000"/>
          </a:xfrm>
          <a:prstGeom prst="rect">
            <a:avLst/>
          </a:prstGeom>
          <a:noFill/>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459" name="Google Shape;459;p43"/>
          <p:cNvSpPr txBox="1"/>
          <p:nvPr>
            <p:ph idx="5" type="subTitle"/>
          </p:nvPr>
        </p:nvSpPr>
        <p:spPr>
          <a:xfrm>
            <a:off x="6063743" y="1793289"/>
            <a:ext cx="2262000" cy="759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the ringed planet, composed mostly of hydrogen and helium</a:t>
            </a:r>
            <a:endParaRPr/>
          </a:p>
        </p:txBody>
      </p:sp>
      <p:sp>
        <p:nvSpPr>
          <p:cNvPr id="460" name="Google Shape;460;p43"/>
          <p:cNvSpPr txBox="1"/>
          <p:nvPr>
            <p:ph idx="6" type="subTitle"/>
          </p:nvPr>
        </p:nvSpPr>
        <p:spPr>
          <a:xfrm>
            <a:off x="6063743" y="1486125"/>
            <a:ext cx="2262000" cy="393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461" name="Google Shape;461;p43"/>
          <p:cNvSpPr txBox="1"/>
          <p:nvPr>
            <p:ph idx="7" type="subTitle"/>
          </p:nvPr>
        </p:nvSpPr>
        <p:spPr>
          <a:xfrm>
            <a:off x="818250" y="3413974"/>
            <a:ext cx="2262000" cy="759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a:t>
            </a:r>
            <a:endParaRPr/>
          </a:p>
        </p:txBody>
      </p:sp>
      <p:sp>
        <p:nvSpPr>
          <p:cNvPr id="462" name="Google Shape;462;p43"/>
          <p:cNvSpPr txBox="1"/>
          <p:nvPr>
            <p:ph idx="8" type="subTitle"/>
          </p:nvPr>
        </p:nvSpPr>
        <p:spPr>
          <a:xfrm>
            <a:off x="818250" y="3106810"/>
            <a:ext cx="2262000" cy="393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463" name="Google Shape;463;p43"/>
          <p:cNvSpPr txBox="1"/>
          <p:nvPr>
            <p:ph idx="9" type="subTitle"/>
          </p:nvPr>
        </p:nvSpPr>
        <p:spPr>
          <a:xfrm>
            <a:off x="3441009" y="3413974"/>
            <a:ext cx="2262000" cy="759300"/>
          </a:xfrm>
          <a:prstGeom prst="rect">
            <a:avLst/>
          </a:prstGeom>
          <a:noFill/>
        </p:spPr>
        <p:txBody>
          <a:bodyPr anchorCtr="0" anchor="t" bIns="91425" lIns="91425" spcFirstLastPara="1" rIns="91425" wrap="square" tIns="91425">
            <a:noAutofit/>
          </a:bodyPr>
          <a:lstStyle/>
          <a:p>
            <a:pPr indent="0" lvl="0" marL="0" rtl="0" algn="ctr">
              <a:spcBef>
                <a:spcPts val="0"/>
              </a:spcBef>
              <a:spcAft>
                <a:spcPts val="0"/>
              </a:spcAft>
              <a:buNone/>
            </a:pPr>
            <a:r>
              <a:rPr lang="en"/>
              <a:t>Neptune is the fourth-largest planet in our Solar System</a:t>
            </a:r>
            <a:endParaRPr/>
          </a:p>
        </p:txBody>
      </p:sp>
      <p:sp>
        <p:nvSpPr>
          <p:cNvPr id="464" name="Google Shape;464;p43"/>
          <p:cNvSpPr txBox="1"/>
          <p:nvPr>
            <p:ph idx="13" type="subTitle"/>
          </p:nvPr>
        </p:nvSpPr>
        <p:spPr>
          <a:xfrm>
            <a:off x="3441009" y="3106810"/>
            <a:ext cx="2262000" cy="393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465" name="Google Shape;465;p43"/>
          <p:cNvSpPr txBox="1"/>
          <p:nvPr>
            <p:ph idx="14" type="subTitle"/>
          </p:nvPr>
        </p:nvSpPr>
        <p:spPr>
          <a:xfrm>
            <a:off x="6063743" y="3413974"/>
            <a:ext cx="2262000" cy="759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smallest planet in our Solar System and the closest to the Sun</a:t>
            </a:r>
            <a:endParaRPr/>
          </a:p>
        </p:txBody>
      </p:sp>
      <p:sp>
        <p:nvSpPr>
          <p:cNvPr id="466" name="Google Shape;466;p43"/>
          <p:cNvSpPr txBox="1"/>
          <p:nvPr>
            <p:ph idx="15" type="subTitle"/>
          </p:nvPr>
        </p:nvSpPr>
        <p:spPr>
          <a:xfrm>
            <a:off x="6063743" y="3106810"/>
            <a:ext cx="2262000" cy="393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0" name="Shape 470"/>
        <p:cNvGrpSpPr/>
        <p:nvPr/>
      </p:nvGrpSpPr>
      <p:grpSpPr>
        <a:xfrm>
          <a:off x="0" y="0"/>
          <a:ext cx="0" cy="0"/>
          <a:chOff x="0" y="0"/>
          <a:chExt cx="0" cy="0"/>
        </a:xfrm>
      </p:grpSpPr>
      <p:sp>
        <p:nvSpPr>
          <p:cNvPr id="471" name="Google Shape;471;p44"/>
          <p:cNvSpPr txBox="1"/>
          <p:nvPr>
            <p:ph type="title"/>
          </p:nvPr>
        </p:nvSpPr>
        <p:spPr>
          <a:xfrm>
            <a:off x="716175" y="538550"/>
            <a:ext cx="7711500" cy="502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OUR MISSION AND VISION</a:t>
            </a:r>
            <a:endParaRPr/>
          </a:p>
        </p:txBody>
      </p:sp>
      <p:sp>
        <p:nvSpPr>
          <p:cNvPr id="472" name="Google Shape;472;p44"/>
          <p:cNvSpPr txBox="1"/>
          <p:nvPr>
            <p:ph idx="2" type="title"/>
          </p:nvPr>
        </p:nvSpPr>
        <p:spPr>
          <a:xfrm>
            <a:off x="716233" y="1950700"/>
            <a:ext cx="2158200" cy="3510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Mission</a:t>
            </a:r>
            <a:endParaRPr/>
          </a:p>
        </p:txBody>
      </p:sp>
      <p:sp>
        <p:nvSpPr>
          <p:cNvPr id="473" name="Google Shape;473;p44"/>
          <p:cNvSpPr txBox="1"/>
          <p:nvPr>
            <p:ph idx="1" type="subTitle"/>
          </p:nvPr>
        </p:nvSpPr>
        <p:spPr>
          <a:xfrm>
            <a:off x="716175" y="2211100"/>
            <a:ext cx="2158200" cy="1329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n"/>
              <a:t>Despite being red, Mars is actually a cold place. It’s full of iron oxide dust, which gives the planet its reddish cast</a:t>
            </a:r>
            <a:endParaRPr/>
          </a:p>
          <a:p>
            <a:pPr indent="0" lvl="0" marL="0" rtl="0" algn="l">
              <a:spcBef>
                <a:spcPts val="0"/>
              </a:spcBef>
              <a:spcAft>
                <a:spcPts val="0"/>
              </a:spcAft>
              <a:buNone/>
            </a:pPr>
            <a:r>
              <a:t/>
            </a:r>
            <a:endParaRPr/>
          </a:p>
        </p:txBody>
      </p:sp>
      <p:sp>
        <p:nvSpPr>
          <p:cNvPr id="474" name="Google Shape;474;p44"/>
          <p:cNvSpPr txBox="1"/>
          <p:nvPr>
            <p:ph idx="3" type="title"/>
          </p:nvPr>
        </p:nvSpPr>
        <p:spPr>
          <a:xfrm>
            <a:off x="6269534" y="1950700"/>
            <a:ext cx="2158200" cy="351000"/>
          </a:xfrm>
          <a:prstGeom prst="rect">
            <a:avLst/>
          </a:prstGeom>
          <a:noFill/>
        </p:spPr>
        <p:txBody>
          <a:bodyPr anchorCtr="0" anchor="b" bIns="91425" lIns="91425" spcFirstLastPara="1" rIns="91425" wrap="square" tIns="91425">
            <a:noAutofit/>
          </a:bodyPr>
          <a:lstStyle/>
          <a:p>
            <a:pPr indent="0" lvl="0" marL="0" rtl="0" algn="l">
              <a:spcBef>
                <a:spcPts val="0"/>
              </a:spcBef>
              <a:spcAft>
                <a:spcPts val="0"/>
              </a:spcAft>
              <a:buNone/>
            </a:pPr>
            <a:r>
              <a:rPr lang="en"/>
              <a:t>Vision</a:t>
            </a:r>
            <a:endParaRPr/>
          </a:p>
        </p:txBody>
      </p:sp>
      <p:sp>
        <p:nvSpPr>
          <p:cNvPr id="475" name="Google Shape;475;p44"/>
          <p:cNvSpPr txBox="1"/>
          <p:nvPr>
            <p:ph idx="4" type="subTitle"/>
          </p:nvPr>
        </p:nvSpPr>
        <p:spPr>
          <a:xfrm>
            <a:off x="6269476" y="2211100"/>
            <a:ext cx="2158200" cy="1329600"/>
          </a:xfrm>
          <a:prstGeom prst="rect">
            <a:avLst/>
          </a:prstGeom>
          <a:noFill/>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our Solar System—it’s only a bit larger than our Moon</a:t>
            </a:r>
            <a:endParaRPr/>
          </a:p>
        </p:txBody>
      </p:sp>
      <p:pic>
        <p:nvPicPr>
          <p:cNvPr id="476" name="Google Shape;476;p44"/>
          <p:cNvPicPr preferRelativeResize="0"/>
          <p:nvPr/>
        </p:nvPicPr>
        <p:blipFill rotWithShape="1">
          <a:blip r:embed="rId3">
            <a:alphaModFix/>
          </a:blip>
          <a:srcRect b="0" l="25701" r="46092" t="0"/>
          <a:stretch/>
        </p:blipFill>
        <p:spPr>
          <a:xfrm>
            <a:off x="3352200" y="1575400"/>
            <a:ext cx="2340600" cy="2340600"/>
          </a:xfrm>
          <a:prstGeom prst="chord">
            <a:avLst>
              <a:gd fmla="val 5390045" name="adj1"/>
              <a:gd fmla="val 16200000" name="adj2"/>
            </a:avLst>
          </a:prstGeom>
          <a:noFill/>
          <a:ln>
            <a:noFill/>
          </a:ln>
        </p:spPr>
      </p:pic>
      <p:pic>
        <p:nvPicPr>
          <p:cNvPr id="477" name="Google Shape;477;p44"/>
          <p:cNvPicPr preferRelativeResize="0"/>
          <p:nvPr/>
        </p:nvPicPr>
        <p:blipFill rotWithShape="1">
          <a:blip r:embed="rId4">
            <a:alphaModFix/>
          </a:blip>
          <a:srcRect b="0" l="31432" r="40300" t="0"/>
          <a:stretch/>
        </p:blipFill>
        <p:spPr>
          <a:xfrm flipH="1">
            <a:off x="3451150" y="1575400"/>
            <a:ext cx="2340600" cy="2340600"/>
          </a:xfrm>
          <a:prstGeom prst="chord">
            <a:avLst>
              <a:gd fmla="val 5390045" name="adj1"/>
              <a:gd fmla="val 16200000" name="adj2"/>
            </a:avLst>
          </a:prstGeom>
          <a:noFill/>
          <a:ln>
            <a:noFill/>
          </a:ln>
        </p:spPr>
      </p:pic>
      <p:sp>
        <p:nvSpPr>
          <p:cNvPr id="478" name="Google Shape;478;p44"/>
          <p:cNvSpPr/>
          <p:nvPr/>
        </p:nvSpPr>
        <p:spPr>
          <a:xfrm>
            <a:off x="4876800" y="1234750"/>
            <a:ext cx="563100" cy="563100"/>
          </a:xfrm>
          <a:prstGeom prst="ellipse">
            <a:avLst/>
          </a:prstGeom>
          <a:solidFill>
            <a:schemeClr val="accent6"/>
          </a:solidFill>
          <a:ln cap="flat" cmpd="sng" w="76200">
            <a:solidFill>
              <a:srgbClr val="F2528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44"/>
          <p:cNvSpPr/>
          <p:nvPr/>
        </p:nvSpPr>
        <p:spPr>
          <a:xfrm>
            <a:off x="3704100" y="3700525"/>
            <a:ext cx="563100" cy="563100"/>
          </a:xfrm>
          <a:prstGeom prst="ellipse">
            <a:avLst/>
          </a:prstGeom>
          <a:solidFill>
            <a:schemeClr val="accent6"/>
          </a:solidFill>
          <a:ln cap="flat" cmpd="sng" w="76200">
            <a:solidFill>
              <a:srgbClr val="1F628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0" name="Google Shape;480;p44"/>
          <p:cNvGrpSpPr/>
          <p:nvPr/>
        </p:nvGrpSpPr>
        <p:grpSpPr>
          <a:xfrm>
            <a:off x="4984939" y="1330654"/>
            <a:ext cx="346818" cy="371306"/>
            <a:chOff x="7055134" y="2919170"/>
            <a:chExt cx="290321" cy="310820"/>
          </a:xfrm>
        </p:grpSpPr>
        <p:sp>
          <p:nvSpPr>
            <p:cNvPr id="481" name="Google Shape;481;p44"/>
            <p:cNvSpPr/>
            <p:nvPr/>
          </p:nvSpPr>
          <p:spPr>
            <a:xfrm>
              <a:off x="7102497" y="2970989"/>
              <a:ext cx="191044" cy="259001"/>
            </a:xfrm>
            <a:custGeom>
              <a:rect b="b" l="l" r="r" t="t"/>
              <a:pathLst>
                <a:path extrusionOk="0" h="8137" w="6002">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44"/>
            <p:cNvSpPr/>
            <p:nvPr/>
          </p:nvSpPr>
          <p:spPr>
            <a:xfrm>
              <a:off x="7304872" y="3059413"/>
              <a:ext cx="40583" cy="9485"/>
            </a:xfrm>
            <a:custGeom>
              <a:rect b="b" l="l" r="r" t="t"/>
              <a:pathLst>
                <a:path extrusionOk="0" h="298" w="1275">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44"/>
            <p:cNvSpPr/>
            <p:nvPr/>
          </p:nvSpPr>
          <p:spPr>
            <a:xfrm>
              <a:off x="7055134" y="3059413"/>
              <a:ext cx="41347" cy="9485"/>
            </a:xfrm>
            <a:custGeom>
              <a:rect b="b" l="l" r="r" t="t"/>
              <a:pathLst>
                <a:path extrusionOk="0" h="298" w="1299">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44"/>
            <p:cNvSpPr/>
            <p:nvPr/>
          </p:nvSpPr>
          <p:spPr>
            <a:xfrm>
              <a:off x="7195727" y="2919170"/>
              <a:ext cx="9517" cy="40583"/>
            </a:xfrm>
            <a:custGeom>
              <a:rect b="b" l="l" r="r" t="t"/>
              <a:pathLst>
                <a:path extrusionOk="0" h="1275" w="299">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44"/>
            <p:cNvSpPr/>
            <p:nvPr/>
          </p:nvSpPr>
          <p:spPr>
            <a:xfrm>
              <a:off x="7185128" y="3007116"/>
              <a:ext cx="30334" cy="92880"/>
            </a:xfrm>
            <a:custGeom>
              <a:rect b="b" l="l" r="r" t="t"/>
              <a:pathLst>
                <a:path extrusionOk="0" h="2918" w="953">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44"/>
            <p:cNvSpPr/>
            <p:nvPr/>
          </p:nvSpPr>
          <p:spPr>
            <a:xfrm>
              <a:off x="7187770" y="3111328"/>
              <a:ext cx="25814" cy="25814"/>
            </a:xfrm>
            <a:custGeom>
              <a:rect b="b" l="l" r="r" t="t"/>
              <a:pathLst>
                <a:path extrusionOk="0" h="811" w="811">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44"/>
            <p:cNvSpPr/>
            <p:nvPr/>
          </p:nvSpPr>
          <p:spPr>
            <a:xfrm>
              <a:off x="7249552" y="2951477"/>
              <a:ext cx="18971" cy="23077"/>
            </a:xfrm>
            <a:custGeom>
              <a:rect b="b" l="l" r="r" t="t"/>
              <a:pathLst>
                <a:path extrusionOk="0" h="725" w="596">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44"/>
            <p:cNvSpPr/>
            <p:nvPr/>
          </p:nvSpPr>
          <p:spPr>
            <a:xfrm>
              <a:off x="7132831" y="3153852"/>
              <a:ext cx="18589" cy="22695"/>
            </a:xfrm>
            <a:custGeom>
              <a:rect b="b" l="l" r="r" t="t"/>
              <a:pathLst>
                <a:path extrusionOk="0" h="713" w="584">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44"/>
            <p:cNvSpPr/>
            <p:nvPr/>
          </p:nvSpPr>
          <p:spPr>
            <a:xfrm>
              <a:off x="7132449" y="2951477"/>
              <a:ext cx="18971" cy="23077"/>
            </a:xfrm>
            <a:custGeom>
              <a:rect b="b" l="l" r="r" t="t"/>
              <a:pathLst>
                <a:path extrusionOk="0" h="725" w="596">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44"/>
            <p:cNvSpPr/>
            <p:nvPr/>
          </p:nvSpPr>
          <p:spPr>
            <a:xfrm>
              <a:off x="7249552" y="3153852"/>
              <a:ext cx="18971" cy="22695"/>
            </a:xfrm>
            <a:custGeom>
              <a:rect b="b" l="l" r="r" t="t"/>
              <a:pathLst>
                <a:path extrusionOk="0" h="713" w="596">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44"/>
            <p:cNvSpPr/>
            <p:nvPr/>
          </p:nvSpPr>
          <p:spPr>
            <a:xfrm>
              <a:off x="7289721" y="3113969"/>
              <a:ext cx="24286" cy="17093"/>
            </a:xfrm>
            <a:custGeom>
              <a:rect b="b" l="l" r="r" t="t"/>
              <a:pathLst>
                <a:path extrusionOk="0" h="537" w="763">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44"/>
            <p:cNvSpPr/>
            <p:nvPr/>
          </p:nvSpPr>
          <p:spPr>
            <a:xfrm>
              <a:off x="7086964" y="2996931"/>
              <a:ext cx="24668" cy="17411"/>
            </a:xfrm>
            <a:custGeom>
              <a:rect b="b" l="l" r="r" t="t"/>
              <a:pathLst>
                <a:path extrusionOk="0" h="547" w="775">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44"/>
            <p:cNvSpPr/>
            <p:nvPr/>
          </p:nvSpPr>
          <p:spPr>
            <a:xfrm>
              <a:off x="7289339" y="2996931"/>
              <a:ext cx="24668" cy="17411"/>
            </a:xfrm>
            <a:custGeom>
              <a:rect b="b" l="l" r="r" t="t"/>
              <a:pathLst>
                <a:path extrusionOk="0" h="547" w="775">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44"/>
            <p:cNvSpPr/>
            <p:nvPr/>
          </p:nvSpPr>
          <p:spPr>
            <a:xfrm>
              <a:off x="7086964" y="3113587"/>
              <a:ext cx="24668" cy="17093"/>
            </a:xfrm>
            <a:custGeom>
              <a:rect b="b" l="l" r="r" t="t"/>
              <a:pathLst>
                <a:path extrusionOk="0" h="537" w="775">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 name="Google Shape;495;p44"/>
          <p:cNvGrpSpPr/>
          <p:nvPr/>
        </p:nvGrpSpPr>
        <p:grpSpPr>
          <a:xfrm>
            <a:off x="3814361" y="3837694"/>
            <a:ext cx="342571" cy="338780"/>
            <a:chOff x="7528096" y="2450059"/>
            <a:chExt cx="327976" cy="324316"/>
          </a:xfrm>
        </p:grpSpPr>
        <p:sp>
          <p:nvSpPr>
            <p:cNvPr id="496" name="Google Shape;496;p44"/>
            <p:cNvSpPr/>
            <p:nvPr/>
          </p:nvSpPr>
          <p:spPr>
            <a:xfrm>
              <a:off x="7569411" y="2697187"/>
              <a:ext cx="26928" cy="25623"/>
            </a:xfrm>
            <a:custGeom>
              <a:rect b="b" l="l" r="r" t="t"/>
              <a:pathLst>
                <a:path extrusionOk="0" h="805" w="846">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1F6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44"/>
            <p:cNvSpPr/>
            <p:nvPr/>
          </p:nvSpPr>
          <p:spPr>
            <a:xfrm>
              <a:off x="7600859" y="2728667"/>
              <a:ext cx="26578" cy="25591"/>
            </a:xfrm>
            <a:custGeom>
              <a:rect b="b" l="l" r="r" t="t"/>
              <a:pathLst>
                <a:path extrusionOk="0" h="804" w="835">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1F6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44"/>
            <p:cNvSpPr/>
            <p:nvPr/>
          </p:nvSpPr>
          <p:spPr>
            <a:xfrm>
              <a:off x="7585326" y="2713102"/>
              <a:ext cx="26546" cy="25241"/>
            </a:xfrm>
            <a:custGeom>
              <a:rect b="b" l="l" r="r" t="t"/>
              <a:pathLst>
                <a:path extrusionOk="0" h="793" w="834">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1F6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44"/>
            <p:cNvSpPr/>
            <p:nvPr/>
          </p:nvSpPr>
          <p:spPr>
            <a:xfrm>
              <a:off x="7528096" y="2450059"/>
              <a:ext cx="327976" cy="324316"/>
            </a:xfrm>
            <a:custGeom>
              <a:rect b="b" l="l" r="r" t="t"/>
              <a:pathLst>
                <a:path extrusionOk="0" h="10189" w="10304">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1F6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44"/>
            <p:cNvSpPr/>
            <p:nvPr/>
          </p:nvSpPr>
          <p:spPr>
            <a:xfrm>
              <a:off x="7712296" y="2525528"/>
              <a:ext cx="79989" cy="60954"/>
            </a:xfrm>
            <a:custGeom>
              <a:rect b="b" l="l" r="r" t="t"/>
              <a:pathLst>
                <a:path extrusionOk="0" h="1915" w="2513">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1F6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1" name="Google Shape;501;p44"/>
          <p:cNvSpPr/>
          <p:nvPr/>
        </p:nvSpPr>
        <p:spPr>
          <a:xfrm>
            <a:off x="4497075" y="1234750"/>
            <a:ext cx="1772400" cy="1772400"/>
          </a:xfrm>
          <a:prstGeom prst="arc">
            <a:avLst>
              <a:gd fmla="val 15827375" name="adj1"/>
              <a:gd fmla="val 130964" name="adj2"/>
            </a:avLst>
          </a:prstGeom>
          <a:noFill/>
          <a:ln cap="flat" cmpd="sng" w="9525">
            <a:solidFill>
              <a:schemeClr val="accent1"/>
            </a:solidFill>
            <a:prstDash val="dash"/>
            <a:round/>
            <a:headEnd len="sm" w="sm" type="none"/>
            <a:tailEnd len="sm" w="sm" type="ova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44"/>
          <p:cNvSpPr/>
          <p:nvPr/>
        </p:nvSpPr>
        <p:spPr>
          <a:xfrm rot="10800000">
            <a:off x="2874375" y="2276125"/>
            <a:ext cx="1987500" cy="1987500"/>
          </a:xfrm>
          <a:prstGeom prst="arc">
            <a:avLst>
              <a:gd fmla="val 15827375" name="adj1"/>
              <a:gd fmla="val 21595721" name="adj2"/>
            </a:avLst>
          </a:prstGeom>
          <a:noFill/>
          <a:ln cap="flat" cmpd="sng" w="9525">
            <a:solidFill>
              <a:srgbClr val="1F628F"/>
            </a:solidFill>
            <a:prstDash val="dash"/>
            <a:round/>
            <a:headEnd len="sm" w="sm" type="none"/>
            <a:tailEnd len="sm" w="sm" type="ova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44"/>
          <p:cNvSpPr/>
          <p:nvPr/>
        </p:nvSpPr>
        <p:spPr>
          <a:xfrm>
            <a:off x="3352200" y="1744863"/>
            <a:ext cx="138900" cy="138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504" name="Google Shape;504;p44"/>
          <p:cNvSpPr/>
          <p:nvPr/>
        </p:nvSpPr>
        <p:spPr>
          <a:xfrm>
            <a:off x="3222500" y="3226822"/>
            <a:ext cx="86100" cy="861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505" name="Google Shape;505;p44"/>
          <p:cNvSpPr/>
          <p:nvPr/>
        </p:nvSpPr>
        <p:spPr>
          <a:xfrm>
            <a:off x="5652850" y="3612838"/>
            <a:ext cx="138900" cy="138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506" name="Google Shape;506;p44"/>
          <p:cNvSpPr/>
          <p:nvPr/>
        </p:nvSpPr>
        <p:spPr>
          <a:xfrm>
            <a:off x="5938088" y="2358497"/>
            <a:ext cx="86100" cy="861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0" name="Shape 510"/>
        <p:cNvGrpSpPr/>
        <p:nvPr/>
      </p:nvGrpSpPr>
      <p:grpSpPr>
        <a:xfrm>
          <a:off x="0" y="0"/>
          <a:ext cx="0" cy="0"/>
          <a:chOff x="0" y="0"/>
          <a:chExt cx="0" cy="0"/>
        </a:xfrm>
      </p:grpSpPr>
      <p:sp>
        <p:nvSpPr>
          <p:cNvPr id="511" name="Google Shape;511;p45"/>
          <p:cNvSpPr/>
          <p:nvPr/>
        </p:nvSpPr>
        <p:spPr>
          <a:xfrm>
            <a:off x="959719" y="1589025"/>
            <a:ext cx="1012500" cy="1012500"/>
          </a:xfrm>
          <a:prstGeom prst="donut">
            <a:avLst>
              <a:gd fmla="val 11381" name="adj"/>
            </a:avLst>
          </a:prstGeom>
          <a:solidFill>
            <a:srgbClr val="F25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2" name="Google Shape;512;p45"/>
          <p:cNvGrpSpPr/>
          <p:nvPr/>
        </p:nvGrpSpPr>
        <p:grpSpPr>
          <a:xfrm>
            <a:off x="1244115" y="1873650"/>
            <a:ext cx="443707" cy="443251"/>
            <a:chOff x="2497275" y="2744159"/>
            <a:chExt cx="370930" cy="370549"/>
          </a:xfrm>
        </p:grpSpPr>
        <p:sp>
          <p:nvSpPr>
            <p:cNvPr id="513" name="Google Shape;513;p45"/>
            <p:cNvSpPr/>
            <p:nvPr/>
          </p:nvSpPr>
          <p:spPr>
            <a:xfrm>
              <a:off x="2497275" y="2744159"/>
              <a:ext cx="284366" cy="284747"/>
            </a:xfrm>
            <a:custGeom>
              <a:rect b="b" l="l" r="r" t="t"/>
              <a:pathLst>
                <a:path extrusionOk="0" h="8967" w="8955">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F25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45"/>
            <p:cNvSpPr/>
            <p:nvPr/>
          </p:nvSpPr>
          <p:spPr>
            <a:xfrm>
              <a:off x="2592191" y="2821673"/>
              <a:ext cx="113461" cy="98345"/>
            </a:xfrm>
            <a:custGeom>
              <a:rect b="b" l="l" r="r" t="t"/>
              <a:pathLst>
                <a:path extrusionOk="0" h="3097" w="3573">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F25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45"/>
            <p:cNvSpPr/>
            <p:nvPr/>
          </p:nvSpPr>
          <p:spPr>
            <a:xfrm>
              <a:off x="2574408" y="2862129"/>
              <a:ext cx="106665" cy="90756"/>
            </a:xfrm>
            <a:custGeom>
              <a:rect b="b" l="l" r="r" t="t"/>
              <a:pathLst>
                <a:path extrusionOk="0" h="2858" w="3359">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F25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45"/>
            <p:cNvSpPr/>
            <p:nvPr/>
          </p:nvSpPr>
          <p:spPr>
            <a:xfrm>
              <a:off x="2676881" y="2923385"/>
              <a:ext cx="191324" cy="191324"/>
            </a:xfrm>
            <a:custGeom>
              <a:rect b="b" l="l" r="r" t="t"/>
              <a:pathLst>
                <a:path extrusionOk="0" h="6025" w="6025">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F25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45"/>
            <p:cNvSpPr/>
            <p:nvPr/>
          </p:nvSpPr>
          <p:spPr>
            <a:xfrm>
              <a:off x="2738867" y="2986895"/>
              <a:ext cx="65066" cy="65066"/>
            </a:xfrm>
            <a:custGeom>
              <a:rect b="b" l="l" r="r" t="t"/>
              <a:pathLst>
                <a:path extrusionOk="0" h="2049" w="2049">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F25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45"/>
            <p:cNvSpPr/>
            <p:nvPr/>
          </p:nvSpPr>
          <p:spPr>
            <a:xfrm>
              <a:off x="2604670" y="2851904"/>
              <a:ext cx="70718" cy="71131"/>
            </a:xfrm>
            <a:custGeom>
              <a:rect b="b" l="l" r="r" t="t"/>
              <a:pathLst>
                <a:path extrusionOk="0" h="2240" w="2227">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F25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9" name="Google Shape;519;p45"/>
          <p:cNvSpPr txBox="1"/>
          <p:nvPr>
            <p:ph type="title"/>
          </p:nvPr>
        </p:nvSpPr>
        <p:spPr>
          <a:xfrm>
            <a:off x="716175" y="538550"/>
            <a:ext cx="7711500" cy="502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OUR VALUES</a:t>
            </a:r>
            <a:endParaRPr/>
          </a:p>
        </p:txBody>
      </p:sp>
      <p:grpSp>
        <p:nvGrpSpPr>
          <p:cNvPr id="520" name="Google Shape;520;p45"/>
          <p:cNvGrpSpPr/>
          <p:nvPr/>
        </p:nvGrpSpPr>
        <p:grpSpPr>
          <a:xfrm>
            <a:off x="1241581" y="3200134"/>
            <a:ext cx="448751" cy="427370"/>
            <a:chOff x="6870193" y="2295620"/>
            <a:chExt cx="360356" cy="343462"/>
          </a:xfrm>
        </p:grpSpPr>
        <p:sp>
          <p:nvSpPr>
            <p:cNvPr id="521" name="Google Shape;521;p45"/>
            <p:cNvSpPr/>
            <p:nvPr/>
          </p:nvSpPr>
          <p:spPr>
            <a:xfrm>
              <a:off x="6870193" y="2295620"/>
              <a:ext cx="360356" cy="343462"/>
            </a:xfrm>
            <a:custGeom>
              <a:rect b="b" l="l" r="r" t="t"/>
              <a:pathLst>
                <a:path extrusionOk="0" h="10816" w="11348">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228B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45"/>
            <p:cNvSpPr/>
            <p:nvPr/>
          </p:nvSpPr>
          <p:spPr>
            <a:xfrm>
              <a:off x="6920842" y="2577064"/>
              <a:ext cx="36709" cy="36677"/>
            </a:xfrm>
            <a:custGeom>
              <a:rect b="b" l="l" r="r" t="t"/>
              <a:pathLst>
                <a:path extrusionOk="0" h="1155" w="1156">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228B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 name="Google Shape;523;p45"/>
          <p:cNvGrpSpPr/>
          <p:nvPr/>
        </p:nvGrpSpPr>
        <p:grpSpPr>
          <a:xfrm>
            <a:off x="7456195" y="1873688"/>
            <a:ext cx="443697" cy="443174"/>
            <a:chOff x="5823294" y="2309751"/>
            <a:chExt cx="315327" cy="314978"/>
          </a:xfrm>
        </p:grpSpPr>
        <p:sp>
          <p:nvSpPr>
            <p:cNvPr id="524" name="Google Shape;524;p45"/>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3BBE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45"/>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3BBE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45"/>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3BBE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45"/>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3BBE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45"/>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3BBE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45"/>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3BBE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45"/>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3BBE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45"/>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3BBE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45"/>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3BBE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45"/>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3BBE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45"/>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3BBE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45"/>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3BBE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45"/>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3BBE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45"/>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3BBE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45"/>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3BBE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45"/>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3BBE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45"/>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3BBE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1" name="Google Shape;541;p45"/>
          <p:cNvSpPr/>
          <p:nvPr/>
        </p:nvSpPr>
        <p:spPr>
          <a:xfrm>
            <a:off x="959719" y="2907569"/>
            <a:ext cx="1012500" cy="1012500"/>
          </a:xfrm>
          <a:prstGeom prst="donut">
            <a:avLst>
              <a:gd fmla="val 11381" name="adj"/>
            </a:avLst>
          </a:prstGeom>
          <a:solidFill>
            <a:srgbClr val="228B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45"/>
          <p:cNvSpPr/>
          <p:nvPr/>
        </p:nvSpPr>
        <p:spPr>
          <a:xfrm>
            <a:off x="7171794" y="1589025"/>
            <a:ext cx="1012500" cy="1012500"/>
          </a:xfrm>
          <a:prstGeom prst="donut">
            <a:avLst>
              <a:gd fmla="val 11381" name="adj"/>
            </a:avLst>
          </a:prstGeom>
          <a:solidFill>
            <a:srgbClr val="3BBE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45"/>
          <p:cNvSpPr/>
          <p:nvPr/>
        </p:nvSpPr>
        <p:spPr>
          <a:xfrm>
            <a:off x="1819813" y="1736625"/>
            <a:ext cx="2557200" cy="717300"/>
          </a:xfrm>
          <a:prstGeom prst="roundRect">
            <a:avLst>
              <a:gd fmla="val 27274" name="adj"/>
            </a:avLst>
          </a:prstGeom>
          <a:solidFill>
            <a:srgbClr val="1D20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45"/>
          <p:cNvSpPr/>
          <p:nvPr/>
        </p:nvSpPr>
        <p:spPr>
          <a:xfrm>
            <a:off x="4766988" y="1736625"/>
            <a:ext cx="2557200" cy="717300"/>
          </a:xfrm>
          <a:prstGeom prst="roundRect">
            <a:avLst>
              <a:gd fmla="val 27274" name="adj"/>
            </a:avLst>
          </a:prstGeom>
          <a:solidFill>
            <a:srgbClr val="1D20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45"/>
          <p:cNvSpPr/>
          <p:nvPr/>
        </p:nvSpPr>
        <p:spPr>
          <a:xfrm>
            <a:off x="1819813" y="3055169"/>
            <a:ext cx="2557200" cy="717300"/>
          </a:xfrm>
          <a:prstGeom prst="roundRect">
            <a:avLst>
              <a:gd fmla="val 27274" name="adj"/>
            </a:avLst>
          </a:prstGeom>
          <a:solidFill>
            <a:srgbClr val="1D20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45"/>
          <p:cNvSpPr txBox="1"/>
          <p:nvPr/>
        </p:nvSpPr>
        <p:spPr>
          <a:xfrm>
            <a:off x="1981213" y="1818225"/>
            <a:ext cx="2234400" cy="554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300">
                <a:solidFill>
                  <a:srgbClr val="FFFFFF"/>
                </a:solidFill>
                <a:latin typeface="Raleway"/>
                <a:ea typeface="Raleway"/>
                <a:cs typeface="Raleway"/>
                <a:sym typeface="Raleway"/>
              </a:rPr>
              <a:t>Despite being red, Mars is actually a cold place</a:t>
            </a:r>
            <a:endParaRPr sz="1300">
              <a:solidFill>
                <a:srgbClr val="FFFFFF"/>
              </a:solidFill>
              <a:latin typeface="Raleway"/>
              <a:ea typeface="Raleway"/>
              <a:cs typeface="Raleway"/>
              <a:sym typeface="Raleway"/>
            </a:endParaRPr>
          </a:p>
        </p:txBody>
      </p:sp>
      <p:sp>
        <p:nvSpPr>
          <p:cNvPr id="547" name="Google Shape;547;p45"/>
          <p:cNvSpPr txBox="1"/>
          <p:nvPr/>
        </p:nvSpPr>
        <p:spPr>
          <a:xfrm>
            <a:off x="4928388" y="1818225"/>
            <a:ext cx="2234400" cy="554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300">
                <a:solidFill>
                  <a:srgbClr val="FFFFFF"/>
                </a:solidFill>
                <a:latin typeface="Raleway"/>
                <a:ea typeface="Raleway"/>
                <a:cs typeface="Raleway"/>
                <a:sym typeface="Raleway"/>
              </a:rPr>
              <a:t>Saturn is the ringed planet and a gas giant</a:t>
            </a:r>
            <a:endParaRPr sz="1300">
              <a:solidFill>
                <a:srgbClr val="FFFFFF"/>
              </a:solidFill>
              <a:latin typeface="Raleway"/>
              <a:ea typeface="Raleway"/>
              <a:cs typeface="Raleway"/>
              <a:sym typeface="Raleway"/>
            </a:endParaRPr>
          </a:p>
        </p:txBody>
      </p:sp>
      <p:sp>
        <p:nvSpPr>
          <p:cNvPr id="548" name="Google Shape;548;p45"/>
          <p:cNvSpPr txBox="1"/>
          <p:nvPr/>
        </p:nvSpPr>
        <p:spPr>
          <a:xfrm>
            <a:off x="1981213" y="3136769"/>
            <a:ext cx="2234400" cy="554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300">
                <a:solidFill>
                  <a:srgbClr val="FFFFFF"/>
                </a:solidFill>
                <a:latin typeface="Raleway"/>
                <a:ea typeface="Raleway"/>
                <a:cs typeface="Raleway"/>
                <a:sym typeface="Raleway"/>
              </a:rPr>
              <a:t>Mercury is the closest planet to the Sun </a:t>
            </a:r>
            <a:endParaRPr sz="1300">
              <a:solidFill>
                <a:srgbClr val="FFFFFF"/>
              </a:solidFill>
              <a:latin typeface="Raleway"/>
              <a:ea typeface="Raleway"/>
              <a:cs typeface="Raleway"/>
              <a:sym typeface="Raleway"/>
            </a:endParaRPr>
          </a:p>
        </p:txBody>
      </p:sp>
      <p:sp>
        <p:nvSpPr>
          <p:cNvPr id="549" name="Google Shape;549;p45"/>
          <p:cNvSpPr/>
          <p:nvPr/>
        </p:nvSpPr>
        <p:spPr>
          <a:xfrm>
            <a:off x="7171794" y="2907569"/>
            <a:ext cx="1012500" cy="1012500"/>
          </a:xfrm>
          <a:prstGeom prst="donut">
            <a:avLst>
              <a:gd fmla="val 11381" name="adj"/>
            </a:avLst>
          </a:prstGeom>
          <a:solidFill>
            <a:srgbClr val="1F6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45"/>
          <p:cNvSpPr/>
          <p:nvPr/>
        </p:nvSpPr>
        <p:spPr>
          <a:xfrm>
            <a:off x="4766988" y="3055169"/>
            <a:ext cx="2557200" cy="717300"/>
          </a:xfrm>
          <a:prstGeom prst="roundRect">
            <a:avLst>
              <a:gd fmla="val 27274" name="adj"/>
            </a:avLst>
          </a:prstGeom>
          <a:solidFill>
            <a:srgbClr val="1D20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45"/>
          <p:cNvSpPr txBox="1"/>
          <p:nvPr/>
        </p:nvSpPr>
        <p:spPr>
          <a:xfrm>
            <a:off x="4928388" y="3136769"/>
            <a:ext cx="2234400" cy="554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300">
                <a:solidFill>
                  <a:srgbClr val="FFFFFF"/>
                </a:solidFill>
                <a:latin typeface="Raleway"/>
                <a:ea typeface="Raleway"/>
                <a:cs typeface="Raleway"/>
                <a:sym typeface="Raleway"/>
              </a:rPr>
              <a:t>Venus is the second planet from the Sun</a:t>
            </a:r>
            <a:endParaRPr sz="1300">
              <a:solidFill>
                <a:srgbClr val="FFFFFF"/>
              </a:solidFill>
              <a:latin typeface="Raleway"/>
              <a:ea typeface="Raleway"/>
              <a:cs typeface="Raleway"/>
              <a:sym typeface="Raleway"/>
            </a:endParaRPr>
          </a:p>
        </p:txBody>
      </p:sp>
      <p:sp>
        <p:nvSpPr>
          <p:cNvPr id="552" name="Google Shape;552;p45"/>
          <p:cNvSpPr/>
          <p:nvPr/>
        </p:nvSpPr>
        <p:spPr>
          <a:xfrm>
            <a:off x="7456200" y="3224163"/>
            <a:ext cx="443705" cy="379288"/>
          </a:xfrm>
          <a:custGeom>
            <a:rect b="b" l="l" r="r" t="t"/>
            <a:pathLst>
              <a:path extrusionOk="0" h="10728" w="1255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1F6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6" name="Shape 556"/>
        <p:cNvGrpSpPr/>
        <p:nvPr/>
      </p:nvGrpSpPr>
      <p:grpSpPr>
        <a:xfrm>
          <a:off x="0" y="0"/>
          <a:ext cx="0" cy="0"/>
          <a:chOff x="0" y="0"/>
          <a:chExt cx="0" cy="0"/>
        </a:xfrm>
      </p:grpSpPr>
      <p:sp>
        <p:nvSpPr>
          <p:cNvPr id="557" name="Google Shape;557;p46"/>
          <p:cNvSpPr txBox="1"/>
          <p:nvPr>
            <p:ph type="title"/>
          </p:nvPr>
        </p:nvSpPr>
        <p:spPr>
          <a:xfrm>
            <a:off x="716175" y="1367400"/>
            <a:ext cx="3855600" cy="740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558" name="Google Shape;558;p46"/>
          <p:cNvSpPr txBox="1"/>
          <p:nvPr>
            <p:ph idx="1" type="subTitle"/>
          </p:nvPr>
        </p:nvSpPr>
        <p:spPr>
          <a:xfrm>
            <a:off x="716400" y="2108100"/>
            <a:ext cx="3855600" cy="1668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THIS IS A SECTION TITLE</a:t>
            </a:r>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2" name="Shape 562"/>
        <p:cNvGrpSpPr/>
        <p:nvPr/>
      </p:nvGrpSpPr>
      <p:grpSpPr>
        <a:xfrm>
          <a:off x="0" y="0"/>
          <a:ext cx="0" cy="0"/>
          <a:chOff x="0" y="0"/>
          <a:chExt cx="0" cy="0"/>
        </a:xfrm>
      </p:grpSpPr>
      <p:sp>
        <p:nvSpPr>
          <p:cNvPr id="563" name="Google Shape;563;p47"/>
          <p:cNvSpPr/>
          <p:nvPr/>
        </p:nvSpPr>
        <p:spPr>
          <a:xfrm>
            <a:off x="876200" y="1268075"/>
            <a:ext cx="2967900" cy="2967900"/>
          </a:xfrm>
          <a:prstGeom prst="arc">
            <a:avLst>
              <a:gd fmla="val 18845733" name="adj1"/>
              <a:gd fmla="val 2700683" name="adj2"/>
            </a:avLst>
          </a:prstGeom>
          <a:noFill/>
          <a:ln cap="flat" cmpd="sng" w="9525">
            <a:solidFill>
              <a:srgbClr val="1D205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47"/>
          <p:cNvSpPr txBox="1"/>
          <p:nvPr>
            <p:ph idx="4" type="title"/>
          </p:nvPr>
        </p:nvSpPr>
        <p:spPr>
          <a:xfrm>
            <a:off x="4931100" y="1267163"/>
            <a:ext cx="3137700" cy="479400"/>
          </a:xfrm>
          <a:prstGeom prst="rect">
            <a:avLst/>
          </a:prstGeom>
          <a:noFill/>
        </p:spPr>
        <p:txBody>
          <a:bodyPr anchorCtr="0" anchor="ctr" bIns="0" lIns="91425" spcFirstLastPara="1" rIns="91425" wrap="square" tIns="0">
            <a:noAutofit/>
          </a:bodyPr>
          <a:lstStyle/>
          <a:p>
            <a:pPr indent="0" lvl="0" marL="0" rtl="0" algn="ctr">
              <a:spcBef>
                <a:spcPts val="0"/>
              </a:spcBef>
              <a:spcAft>
                <a:spcPts val="0"/>
              </a:spcAft>
              <a:buNone/>
            </a:pPr>
            <a:r>
              <a:rPr lang="en"/>
              <a:t>95%</a:t>
            </a:r>
            <a:endParaRPr/>
          </a:p>
        </p:txBody>
      </p:sp>
      <p:sp>
        <p:nvSpPr>
          <p:cNvPr id="565" name="Google Shape;565;p47"/>
          <p:cNvSpPr txBox="1"/>
          <p:nvPr>
            <p:ph idx="1" type="subTitle"/>
          </p:nvPr>
        </p:nvSpPr>
        <p:spPr>
          <a:xfrm>
            <a:off x="4572000" y="1732688"/>
            <a:ext cx="3855900" cy="357000"/>
          </a:xfrm>
          <a:prstGeom prst="rect">
            <a:avLst/>
          </a:prstGeom>
          <a:noFill/>
        </p:spPr>
        <p:txBody>
          <a:bodyPr anchorCtr="0" anchor="ctr" bIns="91425" lIns="91425" spcFirstLastPara="1" rIns="91425" wrap="square" tIns="91425">
            <a:noAutofit/>
          </a:bodyPr>
          <a:lstStyle/>
          <a:p>
            <a:pPr indent="0" lvl="0" marL="0" rtl="0" algn="ctr">
              <a:spcBef>
                <a:spcPts val="0"/>
              </a:spcBef>
              <a:spcAft>
                <a:spcPts val="0"/>
              </a:spcAft>
              <a:buNone/>
            </a:pPr>
            <a:r>
              <a:rPr lang="en"/>
              <a:t>Venus has a beautiful name</a:t>
            </a:r>
            <a:endParaRPr/>
          </a:p>
        </p:txBody>
      </p:sp>
      <p:sp>
        <p:nvSpPr>
          <p:cNvPr id="566" name="Google Shape;566;p47"/>
          <p:cNvSpPr txBox="1"/>
          <p:nvPr>
            <p:ph idx="5" type="title"/>
          </p:nvPr>
        </p:nvSpPr>
        <p:spPr>
          <a:xfrm>
            <a:off x="4931100" y="2334938"/>
            <a:ext cx="3137700" cy="479400"/>
          </a:xfrm>
          <a:prstGeom prst="rect">
            <a:avLst/>
          </a:prstGeom>
          <a:noFill/>
        </p:spPr>
        <p:txBody>
          <a:bodyPr anchorCtr="0" anchor="ctr" bIns="0" lIns="91425" spcFirstLastPara="1" rIns="91425" wrap="square" tIns="0">
            <a:noAutofit/>
          </a:bodyPr>
          <a:lstStyle/>
          <a:p>
            <a:pPr indent="0" lvl="0" marL="0" rtl="0" algn="ctr">
              <a:spcBef>
                <a:spcPts val="0"/>
              </a:spcBef>
              <a:spcAft>
                <a:spcPts val="0"/>
              </a:spcAft>
              <a:buNone/>
            </a:pPr>
            <a:r>
              <a:rPr lang="en"/>
              <a:t>9/10</a:t>
            </a:r>
            <a:endParaRPr/>
          </a:p>
        </p:txBody>
      </p:sp>
      <p:sp>
        <p:nvSpPr>
          <p:cNvPr id="567" name="Google Shape;567;p47"/>
          <p:cNvSpPr txBox="1"/>
          <p:nvPr>
            <p:ph idx="2" type="subTitle"/>
          </p:nvPr>
        </p:nvSpPr>
        <p:spPr>
          <a:xfrm>
            <a:off x="4572000" y="2800463"/>
            <a:ext cx="3855900" cy="357000"/>
          </a:xfrm>
          <a:prstGeom prst="rect">
            <a:avLst/>
          </a:prstGeom>
          <a:noFill/>
        </p:spPr>
        <p:txBody>
          <a:bodyPr anchorCtr="0" anchor="ctr" bIns="91425" lIns="91425" spcFirstLastPara="1" rIns="91425" wrap="square" tIns="91425">
            <a:noAutofit/>
          </a:bodyPr>
          <a:lstStyle/>
          <a:p>
            <a:pPr indent="0" lvl="0" marL="0" rtl="0" algn="ctr">
              <a:spcBef>
                <a:spcPts val="0"/>
              </a:spcBef>
              <a:spcAft>
                <a:spcPts val="0"/>
              </a:spcAft>
              <a:buNone/>
            </a:pPr>
            <a:r>
              <a:rPr lang="en"/>
              <a:t>Mercury is the smallest of them all</a:t>
            </a:r>
            <a:endParaRPr/>
          </a:p>
        </p:txBody>
      </p:sp>
      <p:sp>
        <p:nvSpPr>
          <p:cNvPr id="568" name="Google Shape;568;p47"/>
          <p:cNvSpPr txBox="1"/>
          <p:nvPr>
            <p:ph idx="6" type="title"/>
          </p:nvPr>
        </p:nvSpPr>
        <p:spPr>
          <a:xfrm>
            <a:off x="4931100" y="3402713"/>
            <a:ext cx="3137700" cy="479400"/>
          </a:xfrm>
          <a:prstGeom prst="rect">
            <a:avLst/>
          </a:prstGeom>
          <a:noFill/>
        </p:spPr>
        <p:txBody>
          <a:bodyPr anchorCtr="0" anchor="ctr" bIns="0" lIns="91425" spcFirstLastPara="1" rIns="91425" wrap="square" tIns="0">
            <a:noAutofit/>
          </a:bodyPr>
          <a:lstStyle/>
          <a:p>
            <a:pPr indent="0" lvl="0" marL="0" rtl="0" algn="ctr">
              <a:spcBef>
                <a:spcPts val="0"/>
              </a:spcBef>
              <a:spcAft>
                <a:spcPts val="0"/>
              </a:spcAft>
              <a:buNone/>
            </a:pPr>
            <a:r>
              <a:rPr lang="en"/>
              <a:t>2,500</a:t>
            </a:r>
            <a:endParaRPr/>
          </a:p>
        </p:txBody>
      </p:sp>
      <p:sp>
        <p:nvSpPr>
          <p:cNvPr id="569" name="Google Shape;569;p47"/>
          <p:cNvSpPr txBox="1"/>
          <p:nvPr>
            <p:ph idx="3" type="subTitle"/>
          </p:nvPr>
        </p:nvSpPr>
        <p:spPr>
          <a:xfrm>
            <a:off x="4572000" y="3868238"/>
            <a:ext cx="3855900" cy="357000"/>
          </a:xfrm>
          <a:prstGeom prst="rect">
            <a:avLst/>
          </a:prstGeom>
          <a:noFill/>
        </p:spPr>
        <p:txBody>
          <a:bodyPr anchorCtr="0" anchor="ctr" bIns="91425" lIns="91425" spcFirstLastPara="1" rIns="91425" wrap="square" tIns="91425">
            <a:noAutofit/>
          </a:bodyPr>
          <a:lstStyle/>
          <a:p>
            <a:pPr indent="0" lvl="0" marL="0" rtl="0" algn="ctr">
              <a:spcBef>
                <a:spcPts val="0"/>
              </a:spcBef>
              <a:spcAft>
                <a:spcPts val="0"/>
              </a:spcAft>
              <a:buNone/>
            </a:pPr>
            <a:r>
              <a:rPr lang="en"/>
              <a:t>Saturn is the ringed planet</a:t>
            </a:r>
            <a:endParaRPr/>
          </a:p>
        </p:txBody>
      </p:sp>
      <p:pic>
        <p:nvPicPr>
          <p:cNvPr id="570" name="Google Shape;570;p47"/>
          <p:cNvPicPr preferRelativeResize="0"/>
          <p:nvPr/>
        </p:nvPicPr>
        <p:blipFill rotWithShape="1">
          <a:blip r:embed="rId3">
            <a:alphaModFix/>
          </a:blip>
          <a:srcRect b="0" l="21881" r="21881" t="0"/>
          <a:stretch/>
        </p:blipFill>
        <p:spPr>
          <a:xfrm>
            <a:off x="1211454" y="1603025"/>
            <a:ext cx="2297400" cy="2298000"/>
          </a:xfrm>
          <a:prstGeom prst="ellipse">
            <a:avLst/>
          </a:prstGeom>
          <a:noFill/>
          <a:ln>
            <a:noFill/>
          </a:ln>
        </p:spPr>
      </p:pic>
      <p:cxnSp>
        <p:nvCxnSpPr>
          <p:cNvPr id="571" name="Google Shape;571;p47"/>
          <p:cNvCxnSpPr/>
          <p:nvPr/>
        </p:nvCxnSpPr>
        <p:spPr>
          <a:xfrm>
            <a:off x="3365650" y="1678925"/>
            <a:ext cx="1785000" cy="0"/>
          </a:xfrm>
          <a:prstGeom prst="straightConnector1">
            <a:avLst/>
          </a:prstGeom>
          <a:noFill/>
          <a:ln cap="flat" cmpd="sng" w="9525">
            <a:solidFill>
              <a:srgbClr val="F2528D"/>
            </a:solidFill>
            <a:prstDash val="solid"/>
            <a:round/>
            <a:headEnd len="med" w="med" type="none"/>
            <a:tailEnd len="med" w="med" type="oval"/>
          </a:ln>
        </p:spPr>
      </p:cxnSp>
      <p:cxnSp>
        <p:nvCxnSpPr>
          <p:cNvPr id="572" name="Google Shape;572;p47"/>
          <p:cNvCxnSpPr/>
          <p:nvPr/>
        </p:nvCxnSpPr>
        <p:spPr>
          <a:xfrm>
            <a:off x="3940006" y="2746225"/>
            <a:ext cx="1211100" cy="0"/>
          </a:xfrm>
          <a:prstGeom prst="straightConnector1">
            <a:avLst/>
          </a:prstGeom>
          <a:noFill/>
          <a:ln cap="flat" cmpd="sng" w="9525">
            <a:solidFill>
              <a:srgbClr val="3BBEAA"/>
            </a:solidFill>
            <a:prstDash val="solid"/>
            <a:round/>
            <a:headEnd len="med" w="med" type="none"/>
            <a:tailEnd len="med" w="med" type="oval"/>
          </a:ln>
        </p:spPr>
      </p:cxnSp>
      <p:cxnSp>
        <p:nvCxnSpPr>
          <p:cNvPr id="573" name="Google Shape;573;p47"/>
          <p:cNvCxnSpPr/>
          <p:nvPr/>
        </p:nvCxnSpPr>
        <p:spPr>
          <a:xfrm>
            <a:off x="3394359" y="3813525"/>
            <a:ext cx="1756500" cy="0"/>
          </a:xfrm>
          <a:prstGeom prst="straightConnector1">
            <a:avLst/>
          </a:prstGeom>
          <a:noFill/>
          <a:ln cap="flat" cmpd="sng" w="9525">
            <a:solidFill>
              <a:srgbClr val="228BA7"/>
            </a:solidFill>
            <a:prstDash val="solid"/>
            <a:round/>
            <a:headEnd len="med" w="med" type="none"/>
            <a:tailEnd len="med" w="med" type="oval"/>
          </a:ln>
        </p:spPr>
      </p:cxnSp>
      <p:sp>
        <p:nvSpPr>
          <p:cNvPr id="574" name="Google Shape;574;p47"/>
          <p:cNvSpPr/>
          <p:nvPr/>
        </p:nvSpPr>
        <p:spPr>
          <a:xfrm>
            <a:off x="3215700" y="1500425"/>
            <a:ext cx="357000" cy="357000"/>
          </a:xfrm>
          <a:prstGeom prst="ellipse">
            <a:avLst/>
          </a:prstGeom>
          <a:solidFill>
            <a:srgbClr val="FFCE63"/>
          </a:solidFill>
          <a:ln cap="flat" cmpd="sng" w="76200">
            <a:solidFill>
              <a:srgbClr val="F2528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47"/>
          <p:cNvSpPr/>
          <p:nvPr/>
        </p:nvSpPr>
        <p:spPr>
          <a:xfrm>
            <a:off x="3215700" y="3635025"/>
            <a:ext cx="357000" cy="357000"/>
          </a:xfrm>
          <a:prstGeom prst="ellipse">
            <a:avLst/>
          </a:prstGeom>
          <a:solidFill>
            <a:srgbClr val="FFCE63"/>
          </a:solidFill>
          <a:ln cap="flat" cmpd="sng" w="76200">
            <a:solidFill>
              <a:srgbClr val="228B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47"/>
          <p:cNvSpPr/>
          <p:nvPr/>
        </p:nvSpPr>
        <p:spPr>
          <a:xfrm>
            <a:off x="3662925" y="2567725"/>
            <a:ext cx="357000" cy="357000"/>
          </a:xfrm>
          <a:prstGeom prst="ellipse">
            <a:avLst/>
          </a:prstGeom>
          <a:solidFill>
            <a:srgbClr val="FFCE63"/>
          </a:solidFill>
          <a:ln cap="flat" cmpd="sng" w="76200">
            <a:solidFill>
              <a:srgbClr val="3BBEA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47"/>
          <p:cNvSpPr txBox="1"/>
          <p:nvPr>
            <p:ph type="title"/>
          </p:nvPr>
        </p:nvSpPr>
        <p:spPr>
          <a:xfrm>
            <a:off x="716175" y="538550"/>
            <a:ext cx="7711500" cy="502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OUR SUCCESS</a:t>
            </a:r>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1" name="Shape 581"/>
        <p:cNvGrpSpPr/>
        <p:nvPr/>
      </p:nvGrpSpPr>
      <p:grpSpPr>
        <a:xfrm>
          <a:off x="0" y="0"/>
          <a:ext cx="0" cy="0"/>
          <a:chOff x="0" y="0"/>
          <a:chExt cx="0" cy="0"/>
        </a:xfrm>
      </p:grpSpPr>
      <p:pic>
        <p:nvPicPr>
          <p:cNvPr id="582" name="Google Shape;582;p48" title="Chart">
            <a:hlinkClick r:id="rId3"/>
          </p:cNvPr>
          <p:cNvPicPr preferRelativeResize="0"/>
          <p:nvPr/>
        </p:nvPicPr>
        <p:blipFill>
          <a:blip r:embed="rId4">
            <a:alphaModFix/>
          </a:blip>
          <a:stretch>
            <a:fillRect/>
          </a:stretch>
        </p:blipFill>
        <p:spPr>
          <a:xfrm>
            <a:off x="4572000" y="1556358"/>
            <a:ext cx="3855825" cy="2384178"/>
          </a:xfrm>
          <a:prstGeom prst="rect">
            <a:avLst/>
          </a:prstGeom>
          <a:noFill/>
          <a:ln>
            <a:noFill/>
          </a:ln>
        </p:spPr>
      </p:pic>
      <p:sp>
        <p:nvSpPr>
          <p:cNvPr id="583" name="Google Shape;583;p48"/>
          <p:cNvSpPr txBox="1"/>
          <p:nvPr>
            <p:ph type="title"/>
          </p:nvPr>
        </p:nvSpPr>
        <p:spPr>
          <a:xfrm>
            <a:off x="716175" y="538550"/>
            <a:ext cx="7711500" cy="502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STATISTICS</a:t>
            </a:r>
            <a:endParaRPr/>
          </a:p>
        </p:txBody>
      </p:sp>
      <p:sp>
        <p:nvSpPr>
          <p:cNvPr id="584" name="Google Shape;584;p48"/>
          <p:cNvSpPr txBox="1"/>
          <p:nvPr>
            <p:ph idx="1" type="subTitle"/>
          </p:nvPr>
        </p:nvSpPr>
        <p:spPr>
          <a:xfrm>
            <a:off x="1029488" y="2211100"/>
            <a:ext cx="3229200" cy="1329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n"/>
              <a:t>If you want to modify this graph, click on it, follow the link, change the data and replace it here</a:t>
            </a:r>
            <a:endParaRPr/>
          </a:p>
          <a:p>
            <a:pPr indent="0" lvl="0" marL="0" rtl="0" algn="r">
              <a:spcBef>
                <a:spcPts val="0"/>
              </a:spcBef>
              <a:spcAft>
                <a:spcPts val="0"/>
              </a:spcAft>
              <a:buNone/>
            </a:pPr>
            <a:r>
              <a:t/>
            </a:r>
            <a:endParaRPr/>
          </a:p>
        </p:txBody>
      </p:sp>
      <p:sp>
        <p:nvSpPr>
          <p:cNvPr id="585" name="Google Shape;585;p48"/>
          <p:cNvSpPr txBox="1"/>
          <p:nvPr>
            <p:ph idx="2" type="title"/>
          </p:nvPr>
        </p:nvSpPr>
        <p:spPr>
          <a:xfrm>
            <a:off x="1029500" y="1950700"/>
            <a:ext cx="3229200" cy="3510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LANGUAGE CENTER</a:t>
            </a:r>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589" name="Shape 589"/>
        <p:cNvGrpSpPr/>
        <p:nvPr/>
      </p:nvGrpSpPr>
      <p:grpSpPr>
        <a:xfrm>
          <a:off x="0" y="0"/>
          <a:ext cx="0" cy="0"/>
          <a:chOff x="0" y="0"/>
          <a:chExt cx="0" cy="0"/>
        </a:xfrm>
      </p:grpSpPr>
      <p:sp>
        <p:nvSpPr>
          <p:cNvPr id="590" name="Google Shape;590;p49"/>
          <p:cNvSpPr txBox="1"/>
          <p:nvPr>
            <p:ph type="title"/>
          </p:nvPr>
        </p:nvSpPr>
        <p:spPr>
          <a:xfrm>
            <a:off x="3493425" y="538550"/>
            <a:ext cx="4934400" cy="40665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A PICTURE IS WORTH A THOUSAND WORDS</a:t>
            </a:r>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4" name="Shape 594"/>
        <p:cNvGrpSpPr/>
        <p:nvPr/>
      </p:nvGrpSpPr>
      <p:grpSpPr>
        <a:xfrm>
          <a:off x="0" y="0"/>
          <a:ext cx="0" cy="0"/>
          <a:chOff x="0" y="0"/>
          <a:chExt cx="0" cy="0"/>
        </a:xfrm>
      </p:grpSpPr>
      <p:pic>
        <p:nvPicPr>
          <p:cNvPr id="595" name="Google Shape;595;p50" title="Chart">
            <a:hlinkClick r:id="rId3"/>
          </p:cNvPr>
          <p:cNvPicPr preferRelativeResize="0"/>
          <p:nvPr/>
        </p:nvPicPr>
        <p:blipFill>
          <a:blip r:embed="rId4">
            <a:alphaModFix/>
          </a:blip>
          <a:stretch>
            <a:fillRect/>
          </a:stretch>
        </p:blipFill>
        <p:spPr>
          <a:xfrm>
            <a:off x="460613" y="1400421"/>
            <a:ext cx="4367013" cy="2700259"/>
          </a:xfrm>
          <a:prstGeom prst="rect">
            <a:avLst/>
          </a:prstGeom>
          <a:noFill/>
          <a:ln>
            <a:noFill/>
          </a:ln>
        </p:spPr>
      </p:pic>
      <p:sp>
        <p:nvSpPr>
          <p:cNvPr id="596" name="Google Shape;596;p50"/>
          <p:cNvSpPr txBox="1"/>
          <p:nvPr>
            <p:ph type="title"/>
          </p:nvPr>
        </p:nvSpPr>
        <p:spPr>
          <a:xfrm>
            <a:off x="716175" y="538550"/>
            <a:ext cx="7711500" cy="502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MORE STATISTICS</a:t>
            </a:r>
            <a:endParaRPr/>
          </a:p>
        </p:txBody>
      </p:sp>
      <p:sp>
        <p:nvSpPr>
          <p:cNvPr id="597" name="Google Shape;597;p50"/>
          <p:cNvSpPr/>
          <p:nvPr/>
        </p:nvSpPr>
        <p:spPr>
          <a:xfrm>
            <a:off x="7039450" y="3002525"/>
            <a:ext cx="1155900" cy="1155900"/>
          </a:xfrm>
          <a:prstGeom prst="donut">
            <a:avLst>
              <a:gd fmla="val 13109" name="adj"/>
            </a:avLst>
          </a:prstGeom>
          <a:solidFill>
            <a:srgbClr val="1F6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50"/>
          <p:cNvSpPr/>
          <p:nvPr/>
        </p:nvSpPr>
        <p:spPr>
          <a:xfrm>
            <a:off x="4827625" y="1484425"/>
            <a:ext cx="756000" cy="756000"/>
          </a:xfrm>
          <a:prstGeom prst="donut">
            <a:avLst>
              <a:gd fmla="val 16801" name="adj"/>
            </a:avLst>
          </a:prstGeom>
          <a:solidFill>
            <a:srgbClr val="3BBE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50"/>
          <p:cNvSpPr/>
          <p:nvPr/>
        </p:nvSpPr>
        <p:spPr>
          <a:xfrm>
            <a:off x="5658925" y="1400422"/>
            <a:ext cx="86100" cy="861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600" name="Google Shape;600;p50"/>
          <p:cNvSpPr/>
          <p:nvPr/>
        </p:nvSpPr>
        <p:spPr>
          <a:xfrm>
            <a:off x="6840225" y="3961763"/>
            <a:ext cx="138900" cy="138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601" name="Google Shape;601;p50"/>
          <p:cNvSpPr/>
          <p:nvPr/>
        </p:nvSpPr>
        <p:spPr>
          <a:xfrm>
            <a:off x="4921975" y="3471672"/>
            <a:ext cx="86100" cy="861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602" name="Google Shape;602;p50"/>
          <p:cNvSpPr/>
          <p:nvPr/>
        </p:nvSpPr>
        <p:spPr>
          <a:xfrm>
            <a:off x="5992525" y="1363938"/>
            <a:ext cx="463200" cy="463200"/>
          </a:xfrm>
          <a:prstGeom prst="donut">
            <a:avLst>
              <a:gd fmla="val 20318" name="adj"/>
            </a:avLst>
          </a:prstGeom>
          <a:solidFill>
            <a:srgbClr val="228B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50"/>
          <p:cNvSpPr/>
          <p:nvPr/>
        </p:nvSpPr>
        <p:spPr>
          <a:xfrm>
            <a:off x="5281825" y="3695225"/>
            <a:ext cx="463200" cy="463200"/>
          </a:xfrm>
          <a:prstGeom prst="donut">
            <a:avLst>
              <a:gd fmla="val 20318" name="adj"/>
            </a:avLst>
          </a:prstGeom>
          <a:solidFill>
            <a:srgbClr val="1F6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50"/>
          <p:cNvSpPr/>
          <p:nvPr/>
        </p:nvSpPr>
        <p:spPr>
          <a:xfrm>
            <a:off x="7239400" y="1347738"/>
            <a:ext cx="756000" cy="756000"/>
          </a:xfrm>
          <a:prstGeom prst="donut">
            <a:avLst>
              <a:gd fmla="val 16801" name="adj"/>
            </a:avLst>
          </a:prstGeom>
          <a:solidFill>
            <a:srgbClr val="F25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5" name="Google Shape;605;p50"/>
          <p:cNvGrpSpPr/>
          <p:nvPr/>
        </p:nvGrpSpPr>
        <p:grpSpPr>
          <a:xfrm flipH="1">
            <a:off x="5102425" y="1608665"/>
            <a:ext cx="2794775" cy="2283771"/>
            <a:chOff x="1442671" y="1748374"/>
            <a:chExt cx="1925704" cy="1714800"/>
          </a:xfrm>
        </p:grpSpPr>
        <p:sp>
          <p:nvSpPr>
            <p:cNvPr id="606" name="Google Shape;606;p50"/>
            <p:cNvSpPr/>
            <p:nvPr/>
          </p:nvSpPr>
          <p:spPr>
            <a:xfrm>
              <a:off x="1442671" y="1748374"/>
              <a:ext cx="1925700" cy="1714800"/>
            </a:xfrm>
            <a:prstGeom prst="roundRect">
              <a:avLst>
                <a:gd fmla="val 18414" name="adj"/>
              </a:avLst>
            </a:prstGeom>
            <a:solidFill>
              <a:srgbClr val="1D20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50"/>
            <p:cNvSpPr/>
            <p:nvPr/>
          </p:nvSpPr>
          <p:spPr>
            <a:xfrm>
              <a:off x="2751575" y="2846350"/>
              <a:ext cx="616800" cy="616800"/>
            </a:xfrm>
            <a:prstGeom prst="rect">
              <a:avLst/>
            </a:prstGeom>
            <a:solidFill>
              <a:srgbClr val="1D20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8" name="Google Shape;608;p50"/>
          <p:cNvSpPr txBox="1"/>
          <p:nvPr>
            <p:ph idx="2" type="title"/>
          </p:nvPr>
        </p:nvSpPr>
        <p:spPr>
          <a:xfrm>
            <a:off x="5232000" y="2149725"/>
            <a:ext cx="2535600" cy="351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LANGUAGE CENTER</a:t>
            </a:r>
            <a:endParaRPr/>
          </a:p>
        </p:txBody>
      </p:sp>
      <p:sp>
        <p:nvSpPr>
          <p:cNvPr id="609" name="Google Shape;609;p50"/>
          <p:cNvSpPr txBox="1"/>
          <p:nvPr>
            <p:ph idx="1" type="subTitle"/>
          </p:nvPr>
        </p:nvSpPr>
        <p:spPr>
          <a:xfrm>
            <a:off x="5232000" y="2410125"/>
            <a:ext cx="2535600" cy="951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FFFFFF"/>
                </a:solidFill>
              </a:rPr>
              <a:t>If you want to modify this graph, click on it, follow the link, change the data and replace it here</a:t>
            </a:r>
            <a:endParaRPr>
              <a:solidFill>
                <a:srgbClr val="FFFFFF"/>
              </a:solidFill>
            </a:endParaRPr>
          </a:p>
        </p:txBody>
      </p:sp>
      <p:sp>
        <p:nvSpPr>
          <p:cNvPr id="610" name="Google Shape;610;p50"/>
          <p:cNvSpPr/>
          <p:nvPr/>
        </p:nvSpPr>
        <p:spPr>
          <a:xfrm>
            <a:off x="5952675" y="3944397"/>
            <a:ext cx="86100" cy="861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4" name="Shape 614"/>
        <p:cNvGrpSpPr/>
        <p:nvPr/>
      </p:nvGrpSpPr>
      <p:grpSpPr>
        <a:xfrm>
          <a:off x="0" y="0"/>
          <a:ext cx="0" cy="0"/>
          <a:chOff x="0" y="0"/>
          <a:chExt cx="0" cy="0"/>
        </a:xfrm>
      </p:grpSpPr>
      <p:sp>
        <p:nvSpPr>
          <p:cNvPr id="615" name="Google Shape;615;p51"/>
          <p:cNvSpPr/>
          <p:nvPr/>
        </p:nvSpPr>
        <p:spPr>
          <a:xfrm>
            <a:off x="716163" y="1002738"/>
            <a:ext cx="672600" cy="672600"/>
          </a:xfrm>
          <a:prstGeom prst="donut">
            <a:avLst>
              <a:gd fmla="val 15775" name="adj"/>
            </a:avLst>
          </a:prstGeom>
          <a:solidFill>
            <a:srgbClr val="F25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51"/>
          <p:cNvSpPr/>
          <p:nvPr/>
        </p:nvSpPr>
        <p:spPr>
          <a:xfrm>
            <a:off x="876288" y="1980363"/>
            <a:ext cx="422400" cy="422400"/>
          </a:xfrm>
          <a:prstGeom prst="donut">
            <a:avLst>
              <a:gd fmla="val 16801" name="adj"/>
            </a:avLst>
          </a:prstGeom>
          <a:solidFill>
            <a:srgbClr val="3BBE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51"/>
          <p:cNvSpPr/>
          <p:nvPr/>
        </p:nvSpPr>
        <p:spPr>
          <a:xfrm>
            <a:off x="1743338" y="1035938"/>
            <a:ext cx="463200" cy="463200"/>
          </a:xfrm>
          <a:prstGeom prst="donut">
            <a:avLst>
              <a:gd fmla="val 15499" name="adj"/>
            </a:avLst>
          </a:prstGeom>
          <a:solidFill>
            <a:srgbClr val="228B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51"/>
          <p:cNvSpPr/>
          <p:nvPr/>
        </p:nvSpPr>
        <p:spPr>
          <a:xfrm>
            <a:off x="2097638" y="1483135"/>
            <a:ext cx="108900" cy="108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619" name="Google Shape;619;p51"/>
          <p:cNvSpPr/>
          <p:nvPr/>
        </p:nvSpPr>
        <p:spPr>
          <a:xfrm>
            <a:off x="1904588" y="1923938"/>
            <a:ext cx="250800" cy="250800"/>
          </a:xfrm>
          <a:prstGeom prst="donut">
            <a:avLst>
              <a:gd fmla="val 20318" name="adj"/>
            </a:avLst>
          </a:prstGeom>
          <a:solidFill>
            <a:srgbClr val="1F6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51"/>
          <p:cNvSpPr/>
          <p:nvPr/>
        </p:nvSpPr>
        <p:spPr>
          <a:xfrm>
            <a:off x="820388" y="1689737"/>
            <a:ext cx="65400" cy="654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621" name="Google Shape;621;p51"/>
          <p:cNvSpPr/>
          <p:nvPr/>
        </p:nvSpPr>
        <p:spPr>
          <a:xfrm>
            <a:off x="1876788" y="2205737"/>
            <a:ext cx="65400" cy="654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622" name="Google Shape;622;p51"/>
          <p:cNvSpPr txBox="1"/>
          <p:nvPr>
            <p:ph type="title"/>
          </p:nvPr>
        </p:nvSpPr>
        <p:spPr>
          <a:xfrm>
            <a:off x="716175" y="538550"/>
            <a:ext cx="7711500" cy="502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OUR TEACHERS</a:t>
            </a:r>
            <a:endParaRPr/>
          </a:p>
        </p:txBody>
      </p:sp>
      <p:sp>
        <p:nvSpPr>
          <p:cNvPr id="623" name="Google Shape;623;p51"/>
          <p:cNvSpPr txBox="1"/>
          <p:nvPr>
            <p:ph idx="1" type="subTitle"/>
          </p:nvPr>
        </p:nvSpPr>
        <p:spPr>
          <a:xfrm>
            <a:off x="2528325" y="1580750"/>
            <a:ext cx="2469900" cy="551700"/>
          </a:xfrm>
          <a:prstGeom prst="rect">
            <a:avLst/>
          </a:prstGeom>
          <a:noFill/>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 on the screen with your own</a:t>
            </a:r>
            <a:endParaRPr/>
          </a:p>
        </p:txBody>
      </p:sp>
      <p:sp>
        <p:nvSpPr>
          <p:cNvPr id="624" name="Google Shape;624;p51"/>
          <p:cNvSpPr txBox="1"/>
          <p:nvPr>
            <p:ph idx="2" type="subTitle"/>
          </p:nvPr>
        </p:nvSpPr>
        <p:spPr>
          <a:xfrm>
            <a:off x="2528325" y="1273588"/>
            <a:ext cx="2469900" cy="393000"/>
          </a:xfrm>
          <a:prstGeom prst="rect">
            <a:avLst/>
          </a:prstGeom>
          <a:noFill/>
        </p:spPr>
        <p:txBody>
          <a:bodyPr anchorCtr="0" anchor="b" bIns="91425" lIns="91425" spcFirstLastPara="1" rIns="91425" wrap="square" tIns="91425">
            <a:noAutofit/>
          </a:bodyPr>
          <a:lstStyle/>
          <a:p>
            <a:pPr indent="0" lvl="0" marL="0" rtl="0" algn="l">
              <a:spcBef>
                <a:spcPts val="0"/>
              </a:spcBef>
              <a:spcAft>
                <a:spcPts val="0"/>
              </a:spcAft>
              <a:buNone/>
            </a:pPr>
            <a:r>
              <a:rPr lang="en"/>
              <a:t>JENNA DOE</a:t>
            </a:r>
            <a:endParaRPr/>
          </a:p>
        </p:txBody>
      </p:sp>
      <p:sp>
        <p:nvSpPr>
          <p:cNvPr id="625" name="Google Shape;625;p51"/>
          <p:cNvSpPr txBox="1"/>
          <p:nvPr>
            <p:ph idx="3" type="subTitle"/>
          </p:nvPr>
        </p:nvSpPr>
        <p:spPr>
          <a:xfrm>
            <a:off x="4145625" y="2620025"/>
            <a:ext cx="2469900" cy="551700"/>
          </a:xfrm>
          <a:prstGeom prst="rect">
            <a:avLst/>
          </a:prstGeom>
          <a:noFill/>
        </p:spPr>
        <p:txBody>
          <a:bodyPr anchorCtr="0" anchor="t" bIns="91425" lIns="91425" spcFirstLastPara="1" rIns="91425" wrap="square" tIns="91425">
            <a:noAutofit/>
          </a:bodyPr>
          <a:lstStyle/>
          <a:p>
            <a:pPr indent="0" lvl="0" marL="0" rtl="0" algn="r">
              <a:spcBef>
                <a:spcPts val="0"/>
              </a:spcBef>
              <a:spcAft>
                <a:spcPts val="0"/>
              </a:spcAft>
              <a:buNone/>
            </a:pPr>
            <a:r>
              <a:rPr lang="en"/>
              <a:t>You can replace the image on the screen with your own</a:t>
            </a:r>
            <a:endParaRPr/>
          </a:p>
        </p:txBody>
      </p:sp>
      <p:sp>
        <p:nvSpPr>
          <p:cNvPr id="626" name="Google Shape;626;p51"/>
          <p:cNvSpPr txBox="1"/>
          <p:nvPr>
            <p:ph idx="4" type="subTitle"/>
          </p:nvPr>
        </p:nvSpPr>
        <p:spPr>
          <a:xfrm>
            <a:off x="4145625" y="2312863"/>
            <a:ext cx="2469900" cy="393000"/>
          </a:xfrm>
          <a:prstGeom prst="rect">
            <a:avLst/>
          </a:prstGeom>
          <a:noFill/>
        </p:spPr>
        <p:txBody>
          <a:bodyPr anchorCtr="0" anchor="b" bIns="91425" lIns="91425" spcFirstLastPara="1" rIns="91425" wrap="square" tIns="91425">
            <a:noAutofit/>
          </a:bodyPr>
          <a:lstStyle/>
          <a:p>
            <a:pPr indent="0" lvl="0" marL="0" rtl="0" algn="r">
              <a:spcBef>
                <a:spcPts val="0"/>
              </a:spcBef>
              <a:spcAft>
                <a:spcPts val="0"/>
              </a:spcAft>
              <a:buNone/>
            </a:pPr>
            <a:r>
              <a:rPr lang="en"/>
              <a:t>LISA JAMES</a:t>
            </a:r>
            <a:endParaRPr/>
          </a:p>
        </p:txBody>
      </p:sp>
      <p:sp>
        <p:nvSpPr>
          <p:cNvPr id="627" name="Google Shape;627;p51"/>
          <p:cNvSpPr txBox="1"/>
          <p:nvPr>
            <p:ph idx="5" type="subTitle"/>
          </p:nvPr>
        </p:nvSpPr>
        <p:spPr>
          <a:xfrm>
            <a:off x="2528325" y="3659300"/>
            <a:ext cx="2469900" cy="551700"/>
          </a:xfrm>
          <a:prstGeom prst="rect">
            <a:avLst/>
          </a:prstGeom>
          <a:noFill/>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 on the screen with your own</a:t>
            </a:r>
            <a:endParaRPr/>
          </a:p>
        </p:txBody>
      </p:sp>
      <p:sp>
        <p:nvSpPr>
          <p:cNvPr id="628" name="Google Shape;628;p51"/>
          <p:cNvSpPr txBox="1"/>
          <p:nvPr>
            <p:ph idx="6" type="subTitle"/>
          </p:nvPr>
        </p:nvSpPr>
        <p:spPr>
          <a:xfrm>
            <a:off x="2528325" y="3352138"/>
            <a:ext cx="2469900" cy="393000"/>
          </a:xfrm>
          <a:prstGeom prst="rect">
            <a:avLst/>
          </a:prstGeom>
          <a:noFill/>
        </p:spPr>
        <p:txBody>
          <a:bodyPr anchorCtr="0" anchor="b" bIns="91425" lIns="91425" spcFirstLastPara="1" rIns="91425" wrap="square" tIns="91425">
            <a:noAutofit/>
          </a:bodyPr>
          <a:lstStyle/>
          <a:p>
            <a:pPr indent="0" lvl="0" marL="0" rtl="0" algn="l">
              <a:spcBef>
                <a:spcPts val="0"/>
              </a:spcBef>
              <a:spcAft>
                <a:spcPts val="0"/>
              </a:spcAft>
              <a:buNone/>
            </a:pPr>
            <a:r>
              <a:rPr lang="en"/>
              <a:t>JANE PATTERSON</a:t>
            </a:r>
            <a:endParaRPr/>
          </a:p>
        </p:txBody>
      </p:sp>
      <p:sp>
        <p:nvSpPr>
          <p:cNvPr id="629" name="Google Shape;629;p51"/>
          <p:cNvSpPr/>
          <p:nvPr/>
        </p:nvSpPr>
        <p:spPr>
          <a:xfrm>
            <a:off x="1647013" y="3077725"/>
            <a:ext cx="672600" cy="672600"/>
          </a:xfrm>
          <a:prstGeom prst="donut">
            <a:avLst>
              <a:gd fmla="val 15775" name="adj"/>
            </a:avLst>
          </a:prstGeom>
          <a:solidFill>
            <a:srgbClr val="F25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51"/>
          <p:cNvSpPr/>
          <p:nvPr/>
        </p:nvSpPr>
        <p:spPr>
          <a:xfrm>
            <a:off x="7792513" y="2737838"/>
            <a:ext cx="672600" cy="672600"/>
          </a:xfrm>
          <a:prstGeom prst="donut">
            <a:avLst>
              <a:gd fmla="val 15775" name="adj"/>
            </a:avLst>
          </a:prstGeom>
          <a:solidFill>
            <a:srgbClr val="F25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51"/>
          <p:cNvSpPr/>
          <p:nvPr/>
        </p:nvSpPr>
        <p:spPr>
          <a:xfrm>
            <a:off x="6748725" y="2719213"/>
            <a:ext cx="463200" cy="463200"/>
          </a:xfrm>
          <a:prstGeom prst="donut">
            <a:avLst>
              <a:gd fmla="val 15499" name="adj"/>
            </a:avLst>
          </a:prstGeom>
          <a:solidFill>
            <a:srgbClr val="228B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51"/>
          <p:cNvSpPr/>
          <p:nvPr/>
        </p:nvSpPr>
        <p:spPr>
          <a:xfrm>
            <a:off x="6961125" y="2397300"/>
            <a:ext cx="250800" cy="250800"/>
          </a:xfrm>
          <a:prstGeom prst="donut">
            <a:avLst>
              <a:gd fmla="val 20318" name="adj"/>
            </a:avLst>
          </a:prstGeom>
          <a:solidFill>
            <a:srgbClr val="1F6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51"/>
          <p:cNvSpPr/>
          <p:nvPr/>
        </p:nvSpPr>
        <p:spPr>
          <a:xfrm>
            <a:off x="7898413" y="2135513"/>
            <a:ext cx="422400" cy="422400"/>
          </a:xfrm>
          <a:prstGeom prst="donut">
            <a:avLst>
              <a:gd fmla="val 16801" name="adj"/>
            </a:avLst>
          </a:prstGeom>
          <a:solidFill>
            <a:srgbClr val="3BBE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51"/>
          <p:cNvSpPr/>
          <p:nvPr/>
        </p:nvSpPr>
        <p:spPr>
          <a:xfrm>
            <a:off x="7827963" y="2073610"/>
            <a:ext cx="108900" cy="108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635" name="Google Shape;635;p51"/>
          <p:cNvSpPr/>
          <p:nvPr/>
        </p:nvSpPr>
        <p:spPr>
          <a:xfrm>
            <a:off x="7124138" y="2282987"/>
            <a:ext cx="65400" cy="654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636" name="Google Shape;636;p51"/>
          <p:cNvSpPr/>
          <p:nvPr/>
        </p:nvSpPr>
        <p:spPr>
          <a:xfrm>
            <a:off x="829238" y="3278850"/>
            <a:ext cx="422400" cy="422400"/>
          </a:xfrm>
          <a:prstGeom prst="donut">
            <a:avLst>
              <a:gd fmla="val 16801" name="adj"/>
            </a:avLst>
          </a:prstGeom>
          <a:solidFill>
            <a:srgbClr val="3BBE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51"/>
          <p:cNvSpPr/>
          <p:nvPr/>
        </p:nvSpPr>
        <p:spPr>
          <a:xfrm>
            <a:off x="712475" y="4021675"/>
            <a:ext cx="463200" cy="463200"/>
          </a:xfrm>
          <a:prstGeom prst="donut">
            <a:avLst>
              <a:gd fmla="val 15499" name="adj"/>
            </a:avLst>
          </a:prstGeom>
          <a:solidFill>
            <a:srgbClr val="228B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51"/>
          <p:cNvSpPr/>
          <p:nvPr/>
        </p:nvSpPr>
        <p:spPr>
          <a:xfrm>
            <a:off x="1954700" y="3999763"/>
            <a:ext cx="250800" cy="250800"/>
          </a:xfrm>
          <a:prstGeom prst="donut">
            <a:avLst>
              <a:gd fmla="val 20318" name="adj"/>
            </a:avLst>
          </a:prstGeom>
          <a:solidFill>
            <a:srgbClr val="1F6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51"/>
          <p:cNvSpPr/>
          <p:nvPr/>
        </p:nvSpPr>
        <p:spPr>
          <a:xfrm>
            <a:off x="1513963" y="3184772"/>
            <a:ext cx="108900" cy="108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640" name="Google Shape;640;p51"/>
          <p:cNvSpPr/>
          <p:nvPr/>
        </p:nvSpPr>
        <p:spPr>
          <a:xfrm>
            <a:off x="860763" y="3701249"/>
            <a:ext cx="65400" cy="654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641" name="Google Shape;641;p51"/>
          <p:cNvSpPr/>
          <p:nvPr/>
        </p:nvSpPr>
        <p:spPr>
          <a:xfrm>
            <a:off x="1977763" y="4291374"/>
            <a:ext cx="65400" cy="654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642" name="Google Shape;642;p51"/>
          <p:cNvSpPr/>
          <p:nvPr/>
        </p:nvSpPr>
        <p:spPr>
          <a:xfrm>
            <a:off x="7175313" y="3213412"/>
            <a:ext cx="65400" cy="654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pic>
        <p:nvPicPr>
          <p:cNvPr id="643" name="Google Shape;643;p51"/>
          <p:cNvPicPr preferRelativeResize="0"/>
          <p:nvPr/>
        </p:nvPicPr>
        <p:blipFill rotWithShape="1">
          <a:blip r:embed="rId3">
            <a:alphaModFix/>
          </a:blip>
          <a:srcRect b="0" l="31559" r="12194" t="0"/>
          <a:stretch/>
        </p:blipFill>
        <p:spPr>
          <a:xfrm>
            <a:off x="953887" y="1174850"/>
            <a:ext cx="1128000" cy="1128000"/>
          </a:xfrm>
          <a:prstGeom prst="ellipse">
            <a:avLst/>
          </a:prstGeom>
          <a:noFill/>
          <a:ln>
            <a:noFill/>
          </a:ln>
        </p:spPr>
      </p:pic>
      <p:pic>
        <p:nvPicPr>
          <p:cNvPr id="644" name="Google Shape;644;p51"/>
          <p:cNvPicPr preferRelativeResize="0"/>
          <p:nvPr/>
        </p:nvPicPr>
        <p:blipFill rotWithShape="1">
          <a:blip r:embed="rId4">
            <a:alphaModFix/>
          </a:blip>
          <a:srcRect b="0" l="37906" r="5844" t="0"/>
          <a:stretch/>
        </p:blipFill>
        <p:spPr>
          <a:xfrm>
            <a:off x="953887" y="3371150"/>
            <a:ext cx="1128000" cy="1128000"/>
          </a:xfrm>
          <a:prstGeom prst="ellipse">
            <a:avLst/>
          </a:prstGeom>
          <a:noFill/>
          <a:ln>
            <a:noFill/>
          </a:ln>
        </p:spPr>
      </p:pic>
      <p:pic>
        <p:nvPicPr>
          <p:cNvPr id="645" name="Google Shape;645;p51"/>
          <p:cNvPicPr preferRelativeResize="0"/>
          <p:nvPr/>
        </p:nvPicPr>
        <p:blipFill rotWithShape="1">
          <a:blip r:embed="rId5">
            <a:alphaModFix/>
          </a:blip>
          <a:srcRect b="9990" l="35770" r="13599" t="0"/>
          <a:stretch/>
        </p:blipFill>
        <p:spPr>
          <a:xfrm>
            <a:off x="7061925" y="2182525"/>
            <a:ext cx="1128000" cy="1128000"/>
          </a:xfrm>
          <a:prstGeom prst="ellipse">
            <a:avLst/>
          </a:prstGeom>
          <a:noFill/>
          <a:ln>
            <a:noFill/>
          </a:ln>
        </p:spPr>
      </p:pic>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9" name="Shape 649"/>
        <p:cNvGrpSpPr/>
        <p:nvPr/>
      </p:nvGrpSpPr>
      <p:grpSpPr>
        <a:xfrm>
          <a:off x="0" y="0"/>
          <a:ext cx="0" cy="0"/>
          <a:chOff x="0" y="0"/>
          <a:chExt cx="0" cy="0"/>
        </a:xfrm>
      </p:grpSpPr>
      <p:sp>
        <p:nvSpPr>
          <p:cNvPr id="650" name="Google Shape;650;p52"/>
          <p:cNvSpPr txBox="1"/>
          <p:nvPr>
            <p:ph type="title"/>
          </p:nvPr>
        </p:nvSpPr>
        <p:spPr>
          <a:xfrm>
            <a:off x="716175" y="538550"/>
            <a:ext cx="7711500" cy="502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OUR GOALS</a:t>
            </a:r>
            <a:endParaRPr/>
          </a:p>
        </p:txBody>
      </p:sp>
      <p:sp>
        <p:nvSpPr>
          <p:cNvPr id="651" name="Google Shape;651;p52"/>
          <p:cNvSpPr/>
          <p:nvPr/>
        </p:nvSpPr>
        <p:spPr>
          <a:xfrm>
            <a:off x="2001919" y="1314413"/>
            <a:ext cx="1012500" cy="1012500"/>
          </a:xfrm>
          <a:prstGeom prst="donut">
            <a:avLst>
              <a:gd fmla="val 11381" name="adj"/>
            </a:avLst>
          </a:prstGeom>
          <a:solidFill>
            <a:srgbClr val="F25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52"/>
          <p:cNvSpPr/>
          <p:nvPr/>
        </p:nvSpPr>
        <p:spPr>
          <a:xfrm>
            <a:off x="1688425" y="2149538"/>
            <a:ext cx="1639500" cy="2034900"/>
          </a:xfrm>
          <a:prstGeom prst="roundRect">
            <a:avLst>
              <a:gd fmla="val 10078" name="adj"/>
            </a:avLst>
          </a:prstGeom>
          <a:solidFill>
            <a:srgbClr val="1D20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52"/>
          <p:cNvSpPr txBox="1"/>
          <p:nvPr/>
        </p:nvSpPr>
        <p:spPr>
          <a:xfrm>
            <a:off x="1827325" y="2403050"/>
            <a:ext cx="1361700" cy="1527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300">
                <a:solidFill>
                  <a:srgbClr val="FFFFFF"/>
                </a:solidFill>
                <a:latin typeface="Raleway"/>
                <a:ea typeface="Raleway"/>
                <a:cs typeface="Raleway"/>
                <a:sym typeface="Raleway"/>
              </a:rPr>
              <a:t>Despite being red, planet Mars is a very cold place</a:t>
            </a:r>
            <a:endParaRPr sz="1300">
              <a:solidFill>
                <a:srgbClr val="FFFFFF"/>
              </a:solidFill>
              <a:latin typeface="Raleway"/>
              <a:ea typeface="Raleway"/>
              <a:cs typeface="Raleway"/>
              <a:sym typeface="Raleway"/>
            </a:endParaRPr>
          </a:p>
        </p:txBody>
      </p:sp>
      <p:sp>
        <p:nvSpPr>
          <p:cNvPr id="654" name="Google Shape;654;p52"/>
          <p:cNvSpPr/>
          <p:nvPr/>
        </p:nvSpPr>
        <p:spPr>
          <a:xfrm>
            <a:off x="4065744" y="1314413"/>
            <a:ext cx="1012500" cy="1012500"/>
          </a:xfrm>
          <a:prstGeom prst="donut">
            <a:avLst>
              <a:gd fmla="val 11381" name="adj"/>
            </a:avLst>
          </a:prstGeom>
          <a:solidFill>
            <a:srgbClr val="3BBE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52"/>
          <p:cNvSpPr/>
          <p:nvPr/>
        </p:nvSpPr>
        <p:spPr>
          <a:xfrm>
            <a:off x="3752250" y="2149538"/>
            <a:ext cx="1639500" cy="2034900"/>
          </a:xfrm>
          <a:prstGeom prst="roundRect">
            <a:avLst>
              <a:gd fmla="val 10078" name="adj"/>
            </a:avLst>
          </a:prstGeom>
          <a:solidFill>
            <a:srgbClr val="1D20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52"/>
          <p:cNvSpPr/>
          <p:nvPr/>
        </p:nvSpPr>
        <p:spPr>
          <a:xfrm>
            <a:off x="6129569" y="1314413"/>
            <a:ext cx="1012500" cy="1012500"/>
          </a:xfrm>
          <a:prstGeom prst="donut">
            <a:avLst>
              <a:gd fmla="val 11381" name="adj"/>
            </a:avLst>
          </a:prstGeom>
          <a:solidFill>
            <a:srgbClr val="228B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52"/>
          <p:cNvSpPr/>
          <p:nvPr/>
        </p:nvSpPr>
        <p:spPr>
          <a:xfrm>
            <a:off x="5816075" y="2149538"/>
            <a:ext cx="1639500" cy="2034900"/>
          </a:xfrm>
          <a:prstGeom prst="roundRect">
            <a:avLst>
              <a:gd fmla="val 10078" name="adj"/>
            </a:avLst>
          </a:prstGeom>
          <a:solidFill>
            <a:srgbClr val="1D20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52"/>
          <p:cNvSpPr txBox="1"/>
          <p:nvPr/>
        </p:nvSpPr>
        <p:spPr>
          <a:xfrm>
            <a:off x="3891150" y="2403050"/>
            <a:ext cx="1361700" cy="1527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300">
                <a:solidFill>
                  <a:srgbClr val="FFFFFF"/>
                </a:solidFill>
                <a:latin typeface="Raleway"/>
                <a:ea typeface="Raleway"/>
                <a:cs typeface="Raleway"/>
                <a:sym typeface="Raleway"/>
              </a:rPr>
              <a:t>Saturn is composed of hydrogen and helium</a:t>
            </a:r>
            <a:endParaRPr sz="1300">
              <a:solidFill>
                <a:srgbClr val="FFFFFF"/>
              </a:solidFill>
              <a:latin typeface="Raleway"/>
              <a:ea typeface="Raleway"/>
              <a:cs typeface="Raleway"/>
              <a:sym typeface="Raleway"/>
            </a:endParaRPr>
          </a:p>
        </p:txBody>
      </p:sp>
      <p:sp>
        <p:nvSpPr>
          <p:cNvPr id="659" name="Google Shape;659;p52"/>
          <p:cNvSpPr txBox="1"/>
          <p:nvPr/>
        </p:nvSpPr>
        <p:spPr>
          <a:xfrm>
            <a:off x="5954975" y="2403050"/>
            <a:ext cx="1361700" cy="1527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300">
                <a:solidFill>
                  <a:srgbClr val="FFFFFF"/>
                </a:solidFill>
                <a:latin typeface="Raleway"/>
                <a:ea typeface="Raleway"/>
                <a:cs typeface="Raleway"/>
                <a:sym typeface="Raleway"/>
              </a:rPr>
              <a:t>Mercury is the smallest planet in our Solar System</a:t>
            </a:r>
            <a:endParaRPr sz="1300">
              <a:solidFill>
                <a:srgbClr val="FFFFFF"/>
              </a:solidFill>
              <a:latin typeface="Raleway"/>
              <a:ea typeface="Raleway"/>
              <a:cs typeface="Raleway"/>
              <a:sym typeface="Raleway"/>
            </a:endParaRPr>
          </a:p>
        </p:txBody>
      </p:sp>
      <p:sp>
        <p:nvSpPr>
          <p:cNvPr id="660" name="Google Shape;660;p52"/>
          <p:cNvSpPr txBox="1"/>
          <p:nvPr/>
        </p:nvSpPr>
        <p:spPr>
          <a:xfrm>
            <a:off x="2134675" y="1484213"/>
            <a:ext cx="747000" cy="672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4000">
                <a:solidFill>
                  <a:srgbClr val="FFFFFF"/>
                </a:solidFill>
                <a:latin typeface="Montserrat"/>
                <a:ea typeface="Montserrat"/>
                <a:cs typeface="Montserrat"/>
                <a:sym typeface="Montserrat"/>
              </a:rPr>
              <a:t>1.</a:t>
            </a:r>
            <a:endParaRPr b="1" sz="4000">
              <a:solidFill>
                <a:srgbClr val="FFFFFF"/>
              </a:solidFill>
              <a:latin typeface="Montserrat"/>
              <a:ea typeface="Montserrat"/>
              <a:cs typeface="Montserrat"/>
              <a:sym typeface="Montserrat"/>
            </a:endParaRPr>
          </a:p>
        </p:txBody>
      </p:sp>
      <p:sp>
        <p:nvSpPr>
          <p:cNvPr id="661" name="Google Shape;661;p52"/>
          <p:cNvSpPr txBox="1"/>
          <p:nvPr/>
        </p:nvSpPr>
        <p:spPr>
          <a:xfrm>
            <a:off x="4198500" y="1484213"/>
            <a:ext cx="747000" cy="672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4000">
                <a:solidFill>
                  <a:srgbClr val="FFFFFF"/>
                </a:solidFill>
                <a:latin typeface="Montserrat"/>
                <a:ea typeface="Montserrat"/>
                <a:cs typeface="Montserrat"/>
                <a:sym typeface="Montserrat"/>
              </a:rPr>
              <a:t>2.</a:t>
            </a:r>
            <a:endParaRPr b="1" sz="4000">
              <a:solidFill>
                <a:srgbClr val="FFFFFF"/>
              </a:solidFill>
              <a:latin typeface="Montserrat"/>
              <a:ea typeface="Montserrat"/>
              <a:cs typeface="Montserrat"/>
              <a:sym typeface="Montserrat"/>
            </a:endParaRPr>
          </a:p>
        </p:txBody>
      </p:sp>
      <p:sp>
        <p:nvSpPr>
          <p:cNvPr id="662" name="Google Shape;662;p52"/>
          <p:cNvSpPr txBox="1"/>
          <p:nvPr/>
        </p:nvSpPr>
        <p:spPr>
          <a:xfrm>
            <a:off x="6262325" y="1484213"/>
            <a:ext cx="747000" cy="672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4000">
                <a:solidFill>
                  <a:srgbClr val="FFFFFF"/>
                </a:solidFill>
                <a:latin typeface="Montserrat"/>
                <a:ea typeface="Montserrat"/>
                <a:cs typeface="Montserrat"/>
                <a:sym typeface="Montserrat"/>
              </a:rPr>
              <a:t>3</a:t>
            </a:r>
            <a:r>
              <a:rPr b="1" lang="en" sz="4000">
                <a:solidFill>
                  <a:srgbClr val="FFFFFF"/>
                </a:solidFill>
                <a:latin typeface="Montserrat"/>
                <a:ea typeface="Montserrat"/>
                <a:cs typeface="Montserrat"/>
                <a:sym typeface="Montserrat"/>
              </a:rPr>
              <a:t>.</a:t>
            </a:r>
            <a:endParaRPr b="1" sz="4000">
              <a:solidFill>
                <a:srgbClr val="FFFFFF"/>
              </a:solidFill>
              <a:latin typeface="Montserrat"/>
              <a:ea typeface="Montserrat"/>
              <a:cs typeface="Montserrat"/>
              <a:sym typeface="Montserrat"/>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6" name="Shape 666"/>
        <p:cNvGrpSpPr/>
        <p:nvPr/>
      </p:nvGrpSpPr>
      <p:grpSpPr>
        <a:xfrm>
          <a:off x="0" y="0"/>
          <a:ext cx="0" cy="0"/>
          <a:chOff x="0" y="0"/>
          <a:chExt cx="0" cy="0"/>
        </a:xfrm>
      </p:grpSpPr>
      <p:sp>
        <p:nvSpPr>
          <p:cNvPr id="667" name="Google Shape;667;p53"/>
          <p:cNvSpPr/>
          <p:nvPr/>
        </p:nvSpPr>
        <p:spPr>
          <a:xfrm>
            <a:off x="692100" y="1393000"/>
            <a:ext cx="7701883" cy="1442884"/>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1D205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53"/>
          <p:cNvSpPr txBox="1"/>
          <p:nvPr>
            <p:ph type="title"/>
          </p:nvPr>
        </p:nvSpPr>
        <p:spPr>
          <a:xfrm>
            <a:off x="716175" y="538550"/>
            <a:ext cx="7711500" cy="502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STUDENT PROGRESS</a:t>
            </a:r>
            <a:endParaRPr/>
          </a:p>
        </p:txBody>
      </p:sp>
      <p:sp>
        <p:nvSpPr>
          <p:cNvPr id="669" name="Google Shape;669;p53"/>
          <p:cNvSpPr/>
          <p:nvPr/>
        </p:nvSpPr>
        <p:spPr>
          <a:xfrm>
            <a:off x="853488" y="1501392"/>
            <a:ext cx="1226100" cy="1226100"/>
          </a:xfrm>
          <a:prstGeom prst="donut">
            <a:avLst>
              <a:gd fmla="val 12148" name="adj"/>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53"/>
          <p:cNvSpPr txBox="1"/>
          <p:nvPr>
            <p:ph idx="4294967295" type="subTitle"/>
          </p:nvPr>
        </p:nvSpPr>
        <p:spPr>
          <a:xfrm>
            <a:off x="2901213" y="3328775"/>
            <a:ext cx="1269900" cy="7821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300"/>
              <a:t>Mercury is the closest planet to the Sun</a:t>
            </a:r>
            <a:endParaRPr sz="1300"/>
          </a:p>
        </p:txBody>
      </p:sp>
      <p:sp>
        <p:nvSpPr>
          <p:cNvPr id="671" name="Google Shape;671;p53"/>
          <p:cNvSpPr txBox="1"/>
          <p:nvPr>
            <p:ph idx="4294967295" type="subTitle"/>
          </p:nvPr>
        </p:nvSpPr>
        <p:spPr>
          <a:xfrm>
            <a:off x="2835213" y="3011975"/>
            <a:ext cx="1401900" cy="393000"/>
          </a:xfrm>
          <a:prstGeom prst="rect">
            <a:avLst/>
          </a:prstGeom>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1500">
                <a:solidFill>
                  <a:srgbClr val="FFFFFF"/>
                </a:solidFill>
                <a:latin typeface="Montserrat"/>
                <a:ea typeface="Montserrat"/>
                <a:cs typeface="Montserrat"/>
                <a:sym typeface="Montserrat"/>
              </a:rPr>
              <a:t>2nd TERM</a:t>
            </a:r>
            <a:endParaRPr sz="1500">
              <a:solidFill>
                <a:srgbClr val="FFFFFF"/>
              </a:solidFill>
              <a:latin typeface="Montserrat"/>
              <a:ea typeface="Montserrat"/>
              <a:cs typeface="Montserrat"/>
              <a:sym typeface="Montserrat"/>
            </a:endParaRPr>
          </a:p>
        </p:txBody>
      </p:sp>
      <p:sp>
        <p:nvSpPr>
          <p:cNvPr id="672" name="Google Shape;672;p53"/>
          <p:cNvSpPr txBox="1"/>
          <p:nvPr>
            <p:ph idx="4294967295" type="subTitle"/>
          </p:nvPr>
        </p:nvSpPr>
        <p:spPr>
          <a:xfrm>
            <a:off x="765588" y="3011975"/>
            <a:ext cx="1401900" cy="393000"/>
          </a:xfrm>
          <a:prstGeom prst="rect">
            <a:avLst/>
          </a:prstGeom>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1500">
                <a:solidFill>
                  <a:srgbClr val="FFFFFF"/>
                </a:solidFill>
                <a:latin typeface="Montserrat"/>
                <a:ea typeface="Montserrat"/>
                <a:cs typeface="Montserrat"/>
                <a:sym typeface="Montserrat"/>
              </a:rPr>
              <a:t>1st TERM</a:t>
            </a:r>
            <a:endParaRPr sz="1500">
              <a:solidFill>
                <a:srgbClr val="FFFFFF"/>
              </a:solidFill>
              <a:latin typeface="Montserrat"/>
              <a:ea typeface="Montserrat"/>
              <a:cs typeface="Montserrat"/>
              <a:sym typeface="Montserrat"/>
            </a:endParaRPr>
          </a:p>
        </p:txBody>
      </p:sp>
      <p:sp>
        <p:nvSpPr>
          <p:cNvPr id="673" name="Google Shape;673;p53"/>
          <p:cNvSpPr txBox="1"/>
          <p:nvPr>
            <p:ph idx="4294967295" type="subTitle"/>
          </p:nvPr>
        </p:nvSpPr>
        <p:spPr>
          <a:xfrm>
            <a:off x="4904838" y="3011975"/>
            <a:ext cx="1401900" cy="393000"/>
          </a:xfrm>
          <a:prstGeom prst="rect">
            <a:avLst/>
          </a:prstGeom>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1500">
                <a:solidFill>
                  <a:srgbClr val="FFFFFF"/>
                </a:solidFill>
                <a:latin typeface="Montserrat"/>
                <a:ea typeface="Montserrat"/>
                <a:cs typeface="Montserrat"/>
                <a:sym typeface="Montserrat"/>
              </a:rPr>
              <a:t>3rd TERM</a:t>
            </a:r>
            <a:endParaRPr sz="1500">
              <a:solidFill>
                <a:srgbClr val="FFFFFF"/>
              </a:solidFill>
              <a:latin typeface="Montserrat"/>
              <a:ea typeface="Montserrat"/>
              <a:cs typeface="Montserrat"/>
              <a:sym typeface="Montserrat"/>
            </a:endParaRPr>
          </a:p>
        </p:txBody>
      </p:sp>
      <p:sp>
        <p:nvSpPr>
          <p:cNvPr id="674" name="Google Shape;674;p53"/>
          <p:cNvSpPr txBox="1"/>
          <p:nvPr>
            <p:ph idx="4294967295" type="subTitle"/>
          </p:nvPr>
        </p:nvSpPr>
        <p:spPr>
          <a:xfrm>
            <a:off x="831588" y="3328775"/>
            <a:ext cx="1269900" cy="7821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300"/>
              <a:t>Venus has a beautiful name </a:t>
            </a:r>
            <a:endParaRPr sz="1300"/>
          </a:p>
        </p:txBody>
      </p:sp>
      <p:sp>
        <p:nvSpPr>
          <p:cNvPr id="675" name="Google Shape;675;p53"/>
          <p:cNvSpPr txBox="1"/>
          <p:nvPr>
            <p:ph idx="4294967295" type="subTitle"/>
          </p:nvPr>
        </p:nvSpPr>
        <p:spPr>
          <a:xfrm>
            <a:off x="4970838" y="3328775"/>
            <a:ext cx="1269900" cy="7821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300"/>
              <a:t>Mars is actually a cold place</a:t>
            </a:r>
            <a:endParaRPr sz="1300"/>
          </a:p>
        </p:txBody>
      </p:sp>
      <p:sp>
        <p:nvSpPr>
          <p:cNvPr id="676" name="Google Shape;676;p53"/>
          <p:cNvSpPr txBox="1"/>
          <p:nvPr>
            <p:ph idx="4294967295" type="subTitle"/>
          </p:nvPr>
        </p:nvSpPr>
        <p:spPr>
          <a:xfrm>
            <a:off x="7040463" y="3328775"/>
            <a:ext cx="1269900" cy="7821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300"/>
              <a:t>Earth is the planet we’re living on</a:t>
            </a:r>
            <a:endParaRPr sz="1300"/>
          </a:p>
        </p:txBody>
      </p:sp>
      <p:sp>
        <p:nvSpPr>
          <p:cNvPr id="677" name="Google Shape;677;p53"/>
          <p:cNvSpPr txBox="1"/>
          <p:nvPr>
            <p:ph idx="4294967295" type="subTitle"/>
          </p:nvPr>
        </p:nvSpPr>
        <p:spPr>
          <a:xfrm>
            <a:off x="6974463" y="3011975"/>
            <a:ext cx="1401900" cy="393000"/>
          </a:xfrm>
          <a:prstGeom prst="rect">
            <a:avLst/>
          </a:prstGeom>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1500">
                <a:solidFill>
                  <a:srgbClr val="FFFFFF"/>
                </a:solidFill>
                <a:latin typeface="Montserrat"/>
                <a:ea typeface="Montserrat"/>
                <a:cs typeface="Montserrat"/>
                <a:sym typeface="Montserrat"/>
              </a:rPr>
              <a:t>4th TERM</a:t>
            </a:r>
            <a:endParaRPr sz="1500">
              <a:solidFill>
                <a:srgbClr val="FFFFFF"/>
              </a:solidFill>
              <a:latin typeface="Montserrat"/>
              <a:ea typeface="Montserrat"/>
              <a:cs typeface="Montserrat"/>
              <a:sym typeface="Montserrat"/>
            </a:endParaRPr>
          </a:p>
        </p:txBody>
      </p:sp>
      <p:grpSp>
        <p:nvGrpSpPr>
          <p:cNvPr id="678" name="Google Shape;678;p53"/>
          <p:cNvGrpSpPr/>
          <p:nvPr/>
        </p:nvGrpSpPr>
        <p:grpSpPr>
          <a:xfrm>
            <a:off x="3274458" y="1875602"/>
            <a:ext cx="523409" cy="477680"/>
            <a:chOff x="1958520" y="2302574"/>
            <a:chExt cx="359213" cy="327807"/>
          </a:xfrm>
        </p:grpSpPr>
        <p:sp>
          <p:nvSpPr>
            <p:cNvPr id="679" name="Google Shape;679;p53"/>
            <p:cNvSpPr/>
            <p:nvPr/>
          </p:nvSpPr>
          <p:spPr>
            <a:xfrm>
              <a:off x="1958520" y="2302574"/>
              <a:ext cx="359213" cy="327807"/>
            </a:xfrm>
            <a:custGeom>
              <a:rect b="b" l="l" r="r" t="t"/>
              <a:pathLst>
                <a:path extrusionOk="0" h="10323" w="11312">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3BBE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53"/>
            <p:cNvSpPr/>
            <p:nvPr/>
          </p:nvSpPr>
          <p:spPr>
            <a:xfrm>
              <a:off x="1986877" y="2331313"/>
              <a:ext cx="302117" cy="184909"/>
            </a:xfrm>
            <a:custGeom>
              <a:rect b="b" l="l" r="r" t="t"/>
              <a:pathLst>
                <a:path extrusionOk="0" h="5823" w="9514">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3BBE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53"/>
            <p:cNvSpPr/>
            <p:nvPr/>
          </p:nvSpPr>
          <p:spPr>
            <a:xfrm>
              <a:off x="2131521" y="2526701"/>
              <a:ext cx="11908" cy="10638"/>
            </a:xfrm>
            <a:custGeom>
              <a:rect b="b" l="l" r="r" t="t"/>
              <a:pathLst>
                <a:path extrusionOk="0" h="335" w="375">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3BBE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 name="Google Shape;682;p53"/>
          <p:cNvGrpSpPr/>
          <p:nvPr/>
        </p:nvGrpSpPr>
        <p:grpSpPr>
          <a:xfrm>
            <a:off x="7468515" y="1865931"/>
            <a:ext cx="413794" cy="497022"/>
            <a:chOff x="1493849" y="2775533"/>
            <a:chExt cx="283985" cy="341080"/>
          </a:xfrm>
        </p:grpSpPr>
        <p:sp>
          <p:nvSpPr>
            <p:cNvPr id="683" name="Google Shape;683;p53"/>
            <p:cNvSpPr/>
            <p:nvPr/>
          </p:nvSpPr>
          <p:spPr>
            <a:xfrm>
              <a:off x="1493849" y="2775533"/>
              <a:ext cx="283985" cy="341080"/>
            </a:xfrm>
            <a:custGeom>
              <a:rect b="b" l="l" r="r" t="t"/>
              <a:pathLst>
                <a:path extrusionOk="0" h="10741" w="8943">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1F6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53"/>
            <p:cNvSpPr/>
            <p:nvPr/>
          </p:nvSpPr>
          <p:spPr>
            <a:xfrm>
              <a:off x="1590638" y="2834153"/>
              <a:ext cx="88501" cy="84754"/>
            </a:xfrm>
            <a:custGeom>
              <a:rect b="b" l="l" r="r" t="t"/>
              <a:pathLst>
                <a:path extrusionOk="0" h="2669" w="2787">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1F6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 name="Google Shape;685;p53"/>
          <p:cNvGrpSpPr/>
          <p:nvPr/>
        </p:nvGrpSpPr>
        <p:grpSpPr>
          <a:xfrm>
            <a:off x="1280578" y="1875856"/>
            <a:ext cx="371920" cy="477171"/>
            <a:chOff x="6974158" y="2789537"/>
            <a:chExt cx="255247" cy="327458"/>
          </a:xfrm>
        </p:grpSpPr>
        <p:sp>
          <p:nvSpPr>
            <p:cNvPr id="686" name="Google Shape;686;p53"/>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F25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53"/>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F25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53"/>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F25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53"/>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F25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53"/>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F25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53"/>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F25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 name="Google Shape;692;p53"/>
          <p:cNvGrpSpPr/>
          <p:nvPr/>
        </p:nvGrpSpPr>
        <p:grpSpPr>
          <a:xfrm>
            <a:off x="5332793" y="1841938"/>
            <a:ext cx="545988" cy="545008"/>
            <a:chOff x="1421638" y="4125629"/>
            <a:chExt cx="374709" cy="374010"/>
          </a:xfrm>
        </p:grpSpPr>
        <p:sp>
          <p:nvSpPr>
            <p:cNvPr id="693" name="Google Shape;693;p53"/>
            <p:cNvSpPr/>
            <p:nvPr/>
          </p:nvSpPr>
          <p:spPr>
            <a:xfrm>
              <a:off x="1421638" y="4265954"/>
              <a:ext cx="374709" cy="233685"/>
            </a:xfrm>
            <a:custGeom>
              <a:rect b="b" l="l" r="r" t="t"/>
              <a:pathLst>
                <a:path extrusionOk="0" h="7359" w="1180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228B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53"/>
            <p:cNvSpPr/>
            <p:nvPr/>
          </p:nvSpPr>
          <p:spPr>
            <a:xfrm>
              <a:off x="1428052" y="4125629"/>
              <a:ext cx="356958" cy="215585"/>
            </a:xfrm>
            <a:custGeom>
              <a:rect b="b" l="l" r="r" t="t"/>
              <a:pathLst>
                <a:path extrusionOk="0" h="6789" w="11241">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228B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5" name="Google Shape;695;p53"/>
          <p:cNvSpPr/>
          <p:nvPr/>
        </p:nvSpPr>
        <p:spPr>
          <a:xfrm>
            <a:off x="928188" y="1576092"/>
            <a:ext cx="1076700" cy="1076700"/>
          </a:xfrm>
          <a:prstGeom prst="arc">
            <a:avLst>
              <a:gd fmla="val 10776218" name="adj1"/>
              <a:gd fmla="val 16210775" name="adj2"/>
            </a:avLst>
          </a:prstGeom>
          <a:noFill/>
          <a:ln cap="flat" cmpd="sng" w="114300">
            <a:solidFill>
              <a:srgbClr val="F2528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53"/>
          <p:cNvSpPr/>
          <p:nvPr/>
        </p:nvSpPr>
        <p:spPr>
          <a:xfrm>
            <a:off x="2923113" y="1501392"/>
            <a:ext cx="1226100" cy="1226100"/>
          </a:xfrm>
          <a:prstGeom prst="donut">
            <a:avLst>
              <a:gd fmla="val 12148" name="adj"/>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53"/>
          <p:cNvSpPr/>
          <p:nvPr/>
        </p:nvSpPr>
        <p:spPr>
          <a:xfrm>
            <a:off x="2997813" y="1576092"/>
            <a:ext cx="1076700" cy="1076700"/>
          </a:xfrm>
          <a:prstGeom prst="arc">
            <a:avLst>
              <a:gd fmla="val 5339833" name="adj1"/>
              <a:gd fmla="val 16210775" name="adj2"/>
            </a:avLst>
          </a:prstGeom>
          <a:noFill/>
          <a:ln cap="flat" cmpd="sng" w="114300">
            <a:solidFill>
              <a:srgbClr val="3BBEA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53"/>
          <p:cNvSpPr/>
          <p:nvPr/>
        </p:nvSpPr>
        <p:spPr>
          <a:xfrm>
            <a:off x="4992738" y="1501392"/>
            <a:ext cx="1226100" cy="1226100"/>
          </a:xfrm>
          <a:prstGeom prst="donut">
            <a:avLst>
              <a:gd fmla="val 12148" name="adj"/>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53"/>
          <p:cNvSpPr/>
          <p:nvPr/>
        </p:nvSpPr>
        <p:spPr>
          <a:xfrm>
            <a:off x="5067438" y="1576092"/>
            <a:ext cx="1076700" cy="1076700"/>
          </a:xfrm>
          <a:prstGeom prst="arc">
            <a:avLst>
              <a:gd fmla="val 21561438" name="adj1"/>
              <a:gd fmla="val 16210775" name="adj2"/>
            </a:avLst>
          </a:prstGeom>
          <a:noFill/>
          <a:ln cap="flat" cmpd="sng" w="114300">
            <a:solidFill>
              <a:srgbClr val="228B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53"/>
          <p:cNvSpPr/>
          <p:nvPr/>
        </p:nvSpPr>
        <p:spPr>
          <a:xfrm>
            <a:off x="7062363" y="1501392"/>
            <a:ext cx="1226100" cy="1226100"/>
          </a:xfrm>
          <a:prstGeom prst="donut">
            <a:avLst>
              <a:gd fmla="val 12148" name="adj"/>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53"/>
          <p:cNvSpPr/>
          <p:nvPr/>
        </p:nvSpPr>
        <p:spPr>
          <a:xfrm>
            <a:off x="7137063" y="1576092"/>
            <a:ext cx="1076700" cy="1076700"/>
          </a:xfrm>
          <a:prstGeom prst="arc">
            <a:avLst>
              <a:gd fmla="val 16681939" name="adj1"/>
              <a:gd fmla="val 16210775" name="adj2"/>
            </a:avLst>
          </a:prstGeom>
          <a:noFill/>
          <a:ln cap="flat" cmpd="sng" w="114300">
            <a:solidFill>
              <a:srgbClr val="1F628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5" name="Shape 705"/>
        <p:cNvGrpSpPr/>
        <p:nvPr/>
      </p:nvGrpSpPr>
      <p:grpSpPr>
        <a:xfrm>
          <a:off x="0" y="0"/>
          <a:ext cx="0" cy="0"/>
          <a:chOff x="0" y="0"/>
          <a:chExt cx="0" cy="0"/>
        </a:xfrm>
      </p:grpSpPr>
      <p:sp>
        <p:nvSpPr>
          <p:cNvPr id="706" name="Google Shape;706;p54"/>
          <p:cNvSpPr txBox="1"/>
          <p:nvPr>
            <p:ph type="title"/>
          </p:nvPr>
        </p:nvSpPr>
        <p:spPr>
          <a:xfrm>
            <a:off x="716100" y="538550"/>
            <a:ext cx="7711800" cy="502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ENROLLMENT PROCESS</a:t>
            </a:r>
            <a:endParaRPr/>
          </a:p>
        </p:txBody>
      </p:sp>
      <p:sp>
        <p:nvSpPr>
          <p:cNvPr id="707" name="Google Shape;707;p54"/>
          <p:cNvSpPr txBox="1"/>
          <p:nvPr>
            <p:ph idx="4294967295" type="subTitle"/>
          </p:nvPr>
        </p:nvSpPr>
        <p:spPr>
          <a:xfrm>
            <a:off x="3537150" y="1537550"/>
            <a:ext cx="2069700" cy="7821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300"/>
              <a:t>Mercury is the smallest planet in our Solar System</a:t>
            </a:r>
            <a:endParaRPr sz="1300"/>
          </a:p>
          <a:p>
            <a:pPr indent="0" lvl="0" marL="0" rtl="0" algn="ctr">
              <a:lnSpc>
                <a:spcPct val="100000"/>
              </a:lnSpc>
              <a:spcBef>
                <a:spcPts val="0"/>
              </a:spcBef>
              <a:spcAft>
                <a:spcPts val="0"/>
              </a:spcAft>
              <a:buNone/>
            </a:pPr>
            <a:r>
              <a:t/>
            </a:r>
            <a:endParaRPr sz="1300"/>
          </a:p>
        </p:txBody>
      </p:sp>
      <p:sp>
        <p:nvSpPr>
          <p:cNvPr id="708" name="Google Shape;708;p54"/>
          <p:cNvSpPr txBox="1"/>
          <p:nvPr>
            <p:ph idx="4294967295" type="subTitle"/>
          </p:nvPr>
        </p:nvSpPr>
        <p:spPr>
          <a:xfrm>
            <a:off x="3537150" y="1220750"/>
            <a:ext cx="2069700" cy="393000"/>
          </a:xfrm>
          <a:prstGeom prst="rect">
            <a:avLst/>
          </a:prstGeom>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1500">
                <a:solidFill>
                  <a:srgbClr val="FFFFFF"/>
                </a:solidFill>
                <a:latin typeface="Montserrat"/>
                <a:ea typeface="Montserrat"/>
                <a:cs typeface="Montserrat"/>
                <a:sym typeface="Montserrat"/>
              </a:rPr>
              <a:t>MERCURY</a:t>
            </a:r>
            <a:endParaRPr sz="1500">
              <a:solidFill>
                <a:srgbClr val="FFFFFF"/>
              </a:solidFill>
              <a:latin typeface="Montserrat"/>
              <a:ea typeface="Montserrat"/>
              <a:cs typeface="Montserrat"/>
              <a:sym typeface="Montserrat"/>
            </a:endParaRPr>
          </a:p>
        </p:txBody>
      </p:sp>
      <p:sp>
        <p:nvSpPr>
          <p:cNvPr id="709" name="Google Shape;709;p54"/>
          <p:cNvSpPr txBox="1"/>
          <p:nvPr>
            <p:ph idx="4294967295" type="subTitle"/>
          </p:nvPr>
        </p:nvSpPr>
        <p:spPr>
          <a:xfrm>
            <a:off x="1467525" y="3398800"/>
            <a:ext cx="2069700" cy="393000"/>
          </a:xfrm>
          <a:prstGeom prst="rect">
            <a:avLst/>
          </a:prstGeom>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1500">
                <a:solidFill>
                  <a:srgbClr val="FFFFFF"/>
                </a:solidFill>
                <a:latin typeface="Montserrat"/>
                <a:ea typeface="Montserrat"/>
                <a:cs typeface="Montserrat"/>
                <a:sym typeface="Montserrat"/>
              </a:rPr>
              <a:t>NEPTUNE</a:t>
            </a:r>
            <a:endParaRPr sz="1500">
              <a:solidFill>
                <a:srgbClr val="FFFFFF"/>
              </a:solidFill>
              <a:latin typeface="Montserrat"/>
              <a:ea typeface="Montserrat"/>
              <a:cs typeface="Montserrat"/>
              <a:sym typeface="Montserrat"/>
            </a:endParaRPr>
          </a:p>
        </p:txBody>
      </p:sp>
      <p:sp>
        <p:nvSpPr>
          <p:cNvPr id="710" name="Google Shape;710;p54"/>
          <p:cNvSpPr txBox="1"/>
          <p:nvPr>
            <p:ph idx="4294967295" type="subTitle"/>
          </p:nvPr>
        </p:nvSpPr>
        <p:spPr>
          <a:xfrm>
            <a:off x="5606775" y="3398800"/>
            <a:ext cx="2069700" cy="393000"/>
          </a:xfrm>
          <a:prstGeom prst="rect">
            <a:avLst/>
          </a:prstGeom>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1500">
                <a:solidFill>
                  <a:srgbClr val="FFFFFF"/>
                </a:solidFill>
                <a:latin typeface="Montserrat"/>
                <a:ea typeface="Montserrat"/>
                <a:cs typeface="Montserrat"/>
                <a:sym typeface="Montserrat"/>
              </a:rPr>
              <a:t>MARS</a:t>
            </a:r>
            <a:endParaRPr sz="1500">
              <a:solidFill>
                <a:srgbClr val="FFFFFF"/>
              </a:solidFill>
              <a:latin typeface="Montserrat"/>
              <a:ea typeface="Montserrat"/>
              <a:cs typeface="Montserrat"/>
              <a:sym typeface="Montserrat"/>
            </a:endParaRPr>
          </a:p>
        </p:txBody>
      </p:sp>
      <p:sp>
        <p:nvSpPr>
          <p:cNvPr id="711" name="Google Shape;711;p54"/>
          <p:cNvSpPr txBox="1"/>
          <p:nvPr>
            <p:ph idx="4294967295" type="subTitle"/>
          </p:nvPr>
        </p:nvSpPr>
        <p:spPr>
          <a:xfrm>
            <a:off x="1467525" y="3715600"/>
            <a:ext cx="2069700" cy="7821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300"/>
              <a:t>Neptune is the fourth-largest planet in our Solar System</a:t>
            </a:r>
            <a:endParaRPr sz="1300"/>
          </a:p>
          <a:p>
            <a:pPr indent="0" lvl="0" marL="0" rtl="0" algn="ctr">
              <a:lnSpc>
                <a:spcPct val="100000"/>
              </a:lnSpc>
              <a:spcBef>
                <a:spcPts val="0"/>
              </a:spcBef>
              <a:spcAft>
                <a:spcPts val="0"/>
              </a:spcAft>
              <a:buClr>
                <a:schemeClr val="dk1"/>
              </a:buClr>
              <a:buSzPts val="1100"/>
              <a:buFont typeface="Arial"/>
              <a:buNone/>
            </a:pPr>
            <a:r>
              <a:t/>
            </a:r>
            <a:endParaRPr sz="1300"/>
          </a:p>
          <a:p>
            <a:pPr indent="0" lvl="0" marL="0" rtl="0" algn="ctr">
              <a:lnSpc>
                <a:spcPct val="100000"/>
              </a:lnSpc>
              <a:spcBef>
                <a:spcPts val="0"/>
              </a:spcBef>
              <a:spcAft>
                <a:spcPts val="0"/>
              </a:spcAft>
              <a:buNone/>
            </a:pPr>
            <a:r>
              <a:t/>
            </a:r>
            <a:endParaRPr sz="1300"/>
          </a:p>
        </p:txBody>
      </p:sp>
      <p:sp>
        <p:nvSpPr>
          <p:cNvPr id="712" name="Google Shape;712;p54"/>
          <p:cNvSpPr txBox="1"/>
          <p:nvPr>
            <p:ph idx="4294967295" type="subTitle"/>
          </p:nvPr>
        </p:nvSpPr>
        <p:spPr>
          <a:xfrm>
            <a:off x="5606775" y="3715600"/>
            <a:ext cx="2069700" cy="7821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300"/>
              <a:t>Despite being red, Mars is a cold place. It’s full of iron oxide dust</a:t>
            </a:r>
            <a:endParaRPr sz="1300"/>
          </a:p>
        </p:txBody>
      </p:sp>
      <p:sp>
        <p:nvSpPr>
          <p:cNvPr id="713" name="Google Shape;713;p54"/>
          <p:cNvSpPr/>
          <p:nvPr/>
        </p:nvSpPr>
        <p:spPr>
          <a:xfrm>
            <a:off x="1964025" y="2320875"/>
            <a:ext cx="1076700" cy="1076700"/>
          </a:xfrm>
          <a:prstGeom prst="arc">
            <a:avLst>
              <a:gd fmla="val 10776218" name="adj1"/>
              <a:gd fmla="val 21594909" name="adj2"/>
            </a:avLst>
          </a:prstGeom>
          <a:noFill/>
          <a:ln cap="flat" cmpd="sng" w="152400">
            <a:solidFill>
              <a:srgbClr val="F2528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54"/>
          <p:cNvSpPr/>
          <p:nvPr/>
        </p:nvSpPr>
        <p:spPr>
          <a:xfrm rot="10800000">
            <a:off x="4033650" y="2320875"/>
            <a:ext cx="1076700" cy="1076700"/>
          </a:xfrm>
          <a:prstGeom prst="arc">
            <a:avLst>
              <a:gd fmla="val 10776218" name="adj1"/>
              <a:gd fmla="val 21594909" name="adj2"/>
            </a:avLst>
          </a:prstGeom>
          <a:noFill/>
          <a:ln cap="flat" cmpd="sng" w="152400">
            <a:solidFill>
              <a:srgbClr val="3BBEA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54"/>
          <p:cNvSpPr/>
          <p:nvPr/>
        </p:nvSpPr>
        <p:spPr>
          <a:xfrm>
            <a:off x="6103275" y="2320875"/>
            <a:ext cx="1076700" cy="1076700"/>
          </a:xfrm>
          <a:prstGeom prst="arc">
            <a:avLst>
              <a:gd fmla="val 10776218" name="adj1"/>
              <a:gd fmla="val 21594909" name="adj2"/>
            </a:avLst>
          </a:prstGeom>
          <a:noFill/>
          <a:ln cap="flat" cmpd="sng" w="152400">
            <a:solidFill>
              <a:srgbClr val="228B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16" name="Google Shape;716;p54"/>
          <p:cNvCxnSpPr/>
          <p:nvPr/>
        </p:nvCxnSpPr>
        <p:spPr>
          <a:xfrm>
            <a:off x="2965050" y="2860025"/>
            <a:ext cx="1145400" cy="0"/>
          </a:xfrm>
          <a:prstGeom prst="straightConnector1">
            <a:avLst/>
          </a:prstGeom>
          <a:noFill/>
          <a:ln cap="flat" cmpd="sng" w="9525">
            <a:solidFill>
              <a:srgbClr val="1D2059"/>
            </a:solidFill>
            <a:prstDash val="solid"/>
            <a:round/>
            <a:headEnd len="med" w="med" type="oval"/>
            <a:tailEnd len="med" w="med" type="oval"/>
          </a:ln>
        </p:spPr>
      </p:cxnSp>
      <p:grpSp>
        <p:nvGrpSpPr>
          <p:cNvPr id="717" name="Google Shape;717;p54"/>
          <p:cNvGrpSpPr/>
          <p:nvPr/>
        </p:nvGrpSpPr>
        <p:grpSpPr>
          <a:xfrm>
            <a:off x="2275068" y="2673294"/>
            <a:ext cx="454614" cy="368465"/>
            <a:chOff x="5220616" y="2791061"/>
            <a:chExt cx="373185" cy="302466"/>
          </a:xfrm>
        </p:grpSpPr>
        <p:sp>
          <p:nvSpPr>
            <p:cNvPr id="718" name="Google Shape;718;p54"/>
            <p:cNvSpPr/>
            <p:nvPr/>
          </p:nvSpPr>
          <p:spPr>
            <a:xfrm>
              <a:off x="5220616" y="2791061"/>
              <a:ext cx="373185" cy="302466"/>
            </a:xfrm>
            <a:custGeom>
              <a:rect b="b" l="l" r="r" t="t"/>
              <a:pathLst>
                <a:path extrusionOk="0" h="9525" w="11752">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F25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54"/>
            <p:cNvSpPr/>
            <p:nvPr/>
          </p:nvSpPr>
          <p:spPr>
            <a:xfrm>
              <a:off x="5244432" y="2849268"/>
              <a:ext cx="326314" cy="11368"/>
            </a:xfrm>
            <a:custGeom>
              <a:rect b="b" l="l" r="r" t="t"/>
              <a:pathLst>
                <a:path extrusionOk="0" h="358" w="10276">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F25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54"/>
            <p:cNvSpPr/>
            <p:nvPr/>
          </p:nvSpPr>
          <p:spPr>
            <a:xfrm>
              <a:off x="5261834" y="2896139"/>
              <a:ext cx="46521" cy="11400"/>
            </a:xfrm>
            <a:custGeom>
              <a:rect b="b" l="l" r="r" t="t"/>
              <a:pathLst>
                <a:path extrusionOk="0" h="359" w="1465">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F25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54"/>
            <p:cNvSpPr/>
            <p:nvPr/>
          </p:nvSpPr>
          <p:spPr>
            <a:xfrm>
              <a:off x="5343507" y="2896139"/>
              <a:ext cx="46521" cy="11400"/>
            </a:xfrm>
            <a:custGeom>
              <a:rect b="b" l="l" r="r" t="t"/>
              <a:pathLst>
                <a:path extrusionOk="0" h="359" w="1465">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F25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54"/>
            <p:cNvSpPr/>
            <p:nvPr/>
          </p:nvSpPr>
          <p:spPr>
            <a:xfrm>
              <a:off x="5506823" y="2896139"/>
              <a:ext cx="46172" cy="11400"/>
            </a:xfrm>
            <a:custGeom>
              <a:rect b="b" l="l" r="r" t="t"/>
              <a:pathLst>
                <a:path extrusionOk="0" h="359" w="1454">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F25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54"/>
            <p:cNvSpPr/>
            <p:nvPr/>
          </p:nvSpPr>
          <p:spPr>
            <a:xfrm>
              <a:off x="5261834" y="2942660"/>
              <a:ext cx="46521" cy="11368"/>
            </a:xfrm>
            <a:custGeom>
              <a:rect b="b" l="l" r="r" t="t"/>
              <a:pathLst>
                <a:path extrusionOk="0" h="358" w="1465">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F25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54"/>
            <p:cNvSpPr/>
            <p:nvPr/>
          </p:nvSpPr>
          <p:spPr>
            <a:xfrm>
              <a:off x="5424768" y="2942660"/>
              <a:ext cx="46553" cy="11368"/>
            </a:xfrm>
            <a:custGeom>
              <a:rect b="b" l="l" r="r" t="t"/>
              <a:pathLst>
                <a:path extrusionOk="0" h="358" w="1466">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F25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54"/>
            <p:cNvSpPr/>
            <p:nvPr/>
          </p:nvSpPr>
          <p:spPr>
            <a:xfrm>
              <a:off x="5261834" y="2989149"/>
              <a:ext cx="46521" cy="11400"/>
            </a:xfrm>
            <a:custGeom>
              <a:rect b="b" l="l" r="r" t="t"/>
              <a:pathLst>
                <a:path extrusionOk="0" h="359" w="1465">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F25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54"/>
            <p:cNvSpPr/>
            <p:nvPr/>
          </p:nvSpPr>
          <p:spPr>
            <a:xfrm>
              <a:off x="5343507" y="2989149"/>
              <a:ext cx="46521" cy="11400"/>
            </a:xfrm>
            <a:custGeom>
              <a:rect b="b" l="l" r="r" t="t"/>
              <a:pathLst>
                <a:path extrusionOk="0" h="359" w="1465">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F25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54"/>
            <p:cNvSpPr/>
            <p:nvPr/>
          </p:nvSpPr>
          <p:spPr>
            <a:xfrm>
              <a:off x="5506823" y="2989149"/>
              <a:ext cx="46172" cy="11400"/>
            </a:xfrm>
            <a:custGeom>
              <a:rect b="b" l="l" r="r" t="t"/>
              <a:pathLst>
                <a:path extrusionOk="0" h="359" w="1454">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F25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54"/>
            <p:cNvSpPr/>
            <p:nvPr/>
          </p:nvSpPr>
          <p:spPr>
            <a:xfrm>
              <a:off x="5343507" y="3036051"/>
              <a:ext cx="46521" cy="10987"/>
            </a:xfrm>
            <a:custGeom>
              <a:rect b="b" l="l" r="r" t="t"/>
              <a:pathLst>
                <a:path extrusionOk="0" h="346" w="1465">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F25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54"/>
            <p:cNvSpPr/>
            <p:nvPr/>
          </p:nvSpPr>
          <p:spPr>
            <a:xfrm>
              <a:off x="5424768" y="3036051"/>
              <a:ext cx="46553" cy="10987"/>
            </a:xfrm>
            <a:custGeom>
              <a:rect b="b" l="l" r="r" t="t"/>
              <a:pathLst>
                <a:path extrusionOk="0" h="346" w="1466">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F25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54"/>
            <p:cNvSpPr/>
            <p:nvPr/>
          </p:nvSpPr>
          <p:spPr>
            <a:xfrm>
              <a:off x="5506823" y="3036051"/>
              <a:ext cx="46172" cy="10987"/>
            </a:xfrm>
            <a:custGeom>
              <a:rect b="b" l="l" r="r" t="t"/>
              <a:pathLst>
                <a:path extrusionOk="0" h="346" w="1454">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F25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54"/>
            <p:cNvSpPr/>
            <p:nvPr/>
          </p:nvSpPr>
          <p:spPr>
            <a:xfrm>
              <a:off x="5343126" y="2930752"/>
              <a:ext cx="46902" cy="33851"/>
            </a:xfrm>
            <a:custGeom>
              <a:rect b="b" l="l" r="r" t="t"/>
              <a:pathLst>
                <a:path extrusionOk="0" h="1066" w="1477">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F25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54"/>
            <p:cNvSpPr/>
            <p:nvPr/>
          </p:nvSpPr>
          <p:spPr>
            <a:xfrm>
              <a:off x="5506442" y="2930752"/>
              <a:ext cx="47283" cy="33851"/>
            </a:xfrm>
            <a:custGeom>
              <a:rect b="b" l="l" r="r" t="t"/>
              <a:pathLst>
                <a:path extrusionOk="0" h="1066" w="1489">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F25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54"/>
            <p:cNvSpPr/>
            <p:nvPr/>
          </p:nvSpPr>
          <p:spPr>
            <a:xfrm>
              <a:off x="5424419" y="2977336"/>
              <a:ext cx="47283" cy="34168"/>
            </a:xfrm>
            <a:custGeom>
              <a:rect b="b" l="l" r="r" t="t"/>
              <a:pathLst>
                <a:path extrusionOk="0" h="1076" w="1489">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F25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54"/>
            <p:cNvSpPr/>
            <p:nvPr/>
          </p:nvSpPr>
          <p:spPr>
            <a:xfrm>
              <a:off x="5261453" y="3024143"/>
              <a:ext cx="47283" cy="33851"/>
            </a:xfrm>
            <a:custGeom>
              <a:rect b="b" l="l" r="r" t="t"/>
              <a:pathLst>
                <a:path extrusionOk="0" h="1066" w="1489">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F25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54"/>
            <p:cNvSpPr/>
            <p:nvPr/>
          </p:nvSpPr>
          <p:spPr>
            <a:xfrm>
              <a:off x="5424419" y="2884231"/>
              <a:ext cx="47283" cy="33883"/>
            </a:xfrm>
            <a:custGeom>
              <a:rect b="b" l="l" r="r" t="t"/>
              <a:pathLst>
                <a:path extrusionOk="0" h="1067" w="1489">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F25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 name="Google Shape;736;p54"/>
          <p:cNvGrpSpPr/>
          <p:nvPr/>
        </p:nvGrpSpPr>
        <p:grpSpPr>
          <a:xfrm>
            <a:off x="4375312" y="2647334"/>
            <a:ext cx="393377" cy="423783"/>
            <a:chOff x="6896644" y="3216007"/>
            <a:chExt cx="322917" cy="347876"/>
          </a:xfrm>
        </p:grpSpPr>
        <p:sp>
          <p:nvSpPr>
            <p:cNvPr id="737" name="Google Shape;737;p54"/>
            <p:cNvSpPr/>
            <p:nvPr/>
          </p:nvSpPr>
          <p:spPr>
            <a:xfrm>
              <a:off x="6896644" y="3216007"/>
              <a:ext cx="301387" cy="347876"/>
            </a:xfrm>
            <a:custGeom>
              <a:rect b="b" l="l" r="r" t="t"/>
              <a:pathLst>
                <a:path extrusionOk="0" h="10955" w="9491">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3BBE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54"/>
            <p:cNvSpPr/>
            <p:nvPr/>
          </p:nvSpPr>
          <p:spPr>
            <a:xfrm>
              <a:off x="6954883" y="3306382"/>
              <a:ext cx="42012" cy="41980"/>
            </a:xfrm>
            <a:custGeom>
              <a:rect b="b" l="l" r="r" t="t"/>
              <a:pathLst>
                <a:path extrusionOk="0" h="1322" w="1323">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3BBE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54"/>
            <p:cNvSpPr/>
            <p:nvPr/>
          </p:nvSpPr>
          <p:spPr>
            <a:xfrm>
              <a:off x="7013122" y="3306382"/>
              <a:ext cx="32168" cy="10225"/>
            </a:xfrm>
            <a:custGeom>
              <a:rect b="b" l="l" r="r" t="t"/>
              <a:pathLst>
                <a:path extrusionOk="0" h="322" w="1013">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3BBE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54"/>
            <p:cNvSpPr/>
            <p:nvPr/>
          </p:nvSpPr>
          <p:spPr>
            <a:xfrm>
              <a:off x="7013471" y="3333596"/>
              <a:ext cx="105903" cy="10606"/>
            </a:xfrm>
            <a:custGeom>
              <a:rect b="b" l="l" r="r" t="t"/>
              <a:pathLst>
                <a:path extrusionOk="0" h="334" w="3335">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3BBE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54"/>
            <p:cNvSpPr/>
            <p:nvPr/>
          </p:nvSpPr>
          <p:spPr>
            <a:xfrm>
              <a:off x="6966982" y="3375576"/>
              <a:ext cx="63923" cy="10606"/>
            </a:xfrm>
            <a:custGeom>
              <a:rect b="b" l="l" r="r" t="t"/>
              <a:pathLst>
                <a:path extrusionOk="0" h="334" w="2013">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3BBE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54"/>
            <p:cNvSpPr/>
            <p:nvPr/>
          </p:nvSpPr>
          <p:spPr>
            <a:xfrm>
              <a:off x="6928781" y="3524157"/>
              <a:ext cx="52237" cy="10225"/>
            </a:xfrm>
            <a:custGeom>
              <a:rect b="b" l="l" r="r" t="t"/>
              <a:pathLst>
                <a:path extrusionOk="0" h="322" w="1645">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3BBE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54"/>
            <p:cNvSpPr/>
            <p:nvPr/>
          </p:nvSpPr>
          <p:spPr>
            <a:xfrm>
              <a:off x="6945420" y="3314701"/>
              <a:ext cx="274141" cy="248800"/>
            </a:xfrm>
            <a:custGeom>
              <a:rect b="b" l="l" r="r" t="t"/>
              <a:pathLst>
                <a:path extrusionOk="0" h="7835" w="8633">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3BBE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 name="Google Shape;744;p54"/>
          <p:cNvGrpSpPr/>
          <p:nvPr/>
        </p:nvGrpSpPr>
        <p:grpSpPr>
          <a:xfrm>
            <a:off x="6428319" y="2644010"/>
            <a:ext cx="426611" cy="427038"/>
            <a:chOff x="3094217" y="1976585"/>
            <a:chExt cx="350198" cy="350548"/>
          </a:xfrm>
        </p:grpSpPr>
        <p:sp>
          <p:nvSpPr>
            <p:cNvPr id="745" name="Google Shape;745;p54"/>
            <p:cNvSpPr/>
            <p:nvPr/>
          </p:nvSpPr>
          <p:spPr>
            <a:xfrm>
              <a:off x="3094217" y="2129039"/>
              <a:ext cx="131543" cy="197362"/>
            </a:xfrm>
            <a:custGeom>
              <a:rect b="b" l="l" r="r" t="t"/>
              <a:pathLst>
                <a:path extrusionOk="0" h="6201" w="4133">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228B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54"/>
            <p:cNvSpPr/>
            <p:nvPr/>
          </p:nvSpPr>
          <p:spPr>
            <a:xfrm>
              <a:off x="3116592" y="2293778"/>
              <a:ext cx="10630" cy="32241"/>
            </a:xfrm>
            <a:custGeom>
              <a:rect b="b" l="l" r="r" t="t"/>
              <a:pathLst>
                <a:path extrusionOk="0" h="1013" w="334">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228B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54"/>
            <p:cNvSpPr/>
            <p:nvPr/>
          </p:nvSpPr>
          <p:spPr>
            <a:xfrm>
              <a:off x="3193519" y="2293778"/>
              <a:ext cx="10248" cy="32241"/>
            </a:xfrm>
            <a:custGeom>
              <a:rect b="b" l="l" r="r" t="t"/>
              <a:pathLst>
                <a:path extrusionOk="0" h="1013" w="322">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228B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54"/>
            <p:cNvSpPr/>
            <p:nvPr/>
          </p:nvSpPr>
          <p:spPr>
            <a:xfrm>
              <a:off x="3346227" y="2166755"/>
              <a:ext cx="54966" cy="18301"/>
            </a:xfrm>
            <a:custGeom>
              <a:rect b="b" l="l" r="r" t="t"/>
              <a:pathLst>
                <a:path extrusionOk="0" h="575" w="1727">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228B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54"/>
            <p:cNvSpPr/>
            <p:nvPr/>
          </p:nvSpPr>
          <p:spPr>
            <a:xfrm>
              <a:off x="3302655" y="2134991"/>
              <a:ext cx="141760" cy="192143"/>
            </a:xfrm>
            <a:custGeom>
              <a:rect b="b" l="l" r="r" t="t"/>
              <a:pathLst>
                <a:path extrusionOk="0" h="6037" w="4454">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228B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54"/>
            <p:cNvSpPr/>
            <p:nvPr/>
          </p:nvSpPr>
          <p:spPr>
            <a:xfrm>
              <a:off x="3330313" y="2288463"/>
              <a:ext cx="10248" cy="37938"/>
            </a:xfrm>
            <a:custGeom>
              <a:rect b="b" l="l" r="r" t="t"/>
              <a:pathLst>
                <a:path extrusionOk="0" h="1192" w="322">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228B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54"/>
            <p:cNvSpPr/>
            <p:nvPr/>
          </p:nvSpPr>
          <p:spPr>
            <a:xfrm>
              <a:off x="3406859" y="2288463"/>
              <a:ext cx="10630" cy="37938"/>
            </a:xfrm>
            <a:custGeom>
              <a:rect b="b" l="l" r="r" t="t"/>
              <a:pathLst>
                <a:path extrusionOk="0" h="1192" w="334">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228B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54"/>
            <p:cNvSpPr/>
            <p:nvPr/>
          </p:nvSpPr>
          <p:spPr>
            <a:xfrm>
              <a:off x="3149183" y="1976585"/>
              <a:ext cx="219419" cy="183072"/>
            </a:xfrm>
            <a:custGeom>
              <a:rect b="b" l="l" r="r" t="t"/>
              <a:pathLst>
                <a:path extrusionOk="0" h="5752" w="6894">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228B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54"/>
            <p:cNvSpPr/>
            <p:nvPr/>
          </p:nvSpPr>
          <p:spPr>
            <a:xfrm>
              <a:off x="3187822" y="2009177"/>
              <a:ext cx="26926" cy="10280"/>
            </a:xfrm>
            <a:custGeom>
              <a:rect b="b" l="l" r="r" t="t"/>
              <a:pathLst>
                <a:path extrusionOk="0" h="323" w="846">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228B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54"/>
            <p:cNvSpPr/>
            <p:nvPr/>
          </p:nvSpPr>
          <p:spPr>
            <a:xfrm>
              <a:off x="3226110" y="2009177"/>
              <a:ext cx="81478" cy="10280"/>
            </a:xfrm>
            <a:custGeom>
              <a:rect b="b" l="l" r="r" t="t"/>
              <a:pathLst>
                <a:path extrusionOk="0" h="323" w="256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228B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54"/>
            <p:cNvSpPr/>
            <p:nvPr/>
          </p:nvSpPr>
          <p:spPr>
            <a:xfrm>
              <a:off x="3187822" y="2036453"/>
              <a:ext cx="119767" cy="10662"/>
            </a:xfrm>
            <a:custGeom>
              <a:rect b="b" l="l" r="r" t="t"/>
              <a:pathLst>
                <a:path extrusionOk="0" h="335" w="3763">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228B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54"/>
            <p:cNvSpPr/>
            <p:nvPr/>
          </p:nvSpPr>
          <p:spPr>
            <a:xfrm>
              <a:off x="3187822" y="2064143"/>
              <a:ext cx="81510" cy="10248"/>
            </a:xfrm>
            <a:custGeom>
              <a:rect b="b" l="l" r="r" t="t"/>
              <a:pathLst>
                <a:path extrusionOk="0" h="322" w="2561">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228B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54"/>
            <p:cNvSpPr/>
            <p:nvPr/>
          </p:nvSpPr>
          <p:spPr>
            <a:xfrm>
              <a:off x="3280663" y="2064143"/>
              <a:ext cx="26926" cy="10248"/>
            </a:xfrm>
            <a:custGeom>
              <a:rect b="b" l="l" r="r" t="t"/>
              <a:pathLst>
                <a:path extrusionOk="0" h="322" w="846">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228B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758" name="Google Shape;758;p54"/>
          <p:cNvCxnSpPr/>
          <p:nvPr/>
        </p:nvCxnSpPr>
        <p:spPr>
          <a:xfrm>
            <a:off x="5033575" y="2860025"/>
            <a:ext cx="1145400" cy="0"/>
          </a:xfrm>
          <a:prstGeom prst="straightConnector1">
            <a:avLst/>
          </a:prstGeom>
          <a:noFill/>
          <a:ln cap="flat" cmpd="sng" w="9525">
            <a:solidFill>
              <a:srgbClr val="1D2059"/>
            </a:solidFill>
            <a:prstDash val="solid"/>
            <a:round/>
            <a:headEnd len="med" w="med" type="oval"/>
            <a:tailEnd len="med" w="med" type="oval"/>
          </a:ln>
        </p:spPr>
      </p:cxn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2" name="Shape 762"/>
        <p:cNvGrpSpPr/>
        <p:nvPr/>
      </p:nvGrpSpPr>
      <p:grpSpPr>
        <a:xfrm>
          <a:off x="0" y="0"/>
          <a:ext cx="0" cy="0"/>
          <a:chOff x="0" y="0"/>
          <a:chExt cx="0" cy="0"/>
        </a:xfrm>
      </p:grpSpPr>
      <p:sp>
        <p:nvSpPr>
          <p:cNvPr id="763" name="Google Shape;763;p55"/>
          <p:cNvSpPr txBox="1"/>
          <p:nvPr>
            <p:ph type="title"/>
          </p:nvPr>
        </p:nvSpPr>
        <p:spPr>
          <a:xfrm>
            <a:off x="716175" y="538550"/>
            <a:ext cx="7711500" cy="502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SPECIAL REMINDERS</a:t>
            </a:r>
            <a:endParaRPr/>
          </a:p>
        </p:txBody>
      </p:sp>
      <p:sp>
        <p:nvSpPr>
          <p:cNvPr id="764" name="Google Shape;764;p55"/>
          <p:cNvSpPr/>
          <p:nvPr/>
        </p:nvSpPr>
        <p:spPr>
          <a:xfrm>
            <a:off x="6714025" y="2517250"/>
            <a:ext cx="1155900" cy="1155900"/>
          </a:xfrm>
          <a:prstGeom prst="donut">
            <a:avLst>
              <a:gd fmla="val 13109" name="adj"/>
            </a:avLst>
          </a:prstGeom>
          <a:solidFill>
            <a:srgbClr val="1F6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55"/>
          <p:cNvSpPr/>
          <p:nvPr/>
        </p:nvSpPr>
        <p:spPr>
          <a:xfrm>
            <a:off x="1382425" y="2271000"/>
            <a:ext cx="952200" cy="952200"/>
          </a:xfrm>
          <a:prstGeom prst="donut">
            <a:avLst>
              <a:gd fmla="val 15645" name="adj"/>
            </a:avLst>
          </a:prstGeom>
          <a:solidFill>
            <a:srgbClr val="F25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55"/>
          <p:cNvSpPr/>
          <p:nvPr/>
        </p:nvSpPr>
        <p:spPr>
          <a:xfrm>
            <a:off x="5166700" y="3368825"/>
            <a:ext cx="756000" cy="756000"/>
          </a:xfrm>
          <a:prstGeom prst="donut">
            <a:avLst>
              <a:gd fmla="val 16801" name="adj"/>
            </a:avLst>
          </a:prstGeom>
          <a:solidFill>
            <a:srgbClr val="3BBE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55"/>
          <p:cNvSpPr/>
          <p:nvPr/>
        </p:nvSpPr>
        <p:spPr>
          <a:xfrm>
            <a:off x="2477450" y="2378338"/>
            <a:ext cx="138900" cy="138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768" name="Google Shape;768;p55"/>
          <p:cNvSpPr/>
          <p:nvPr/>
        </p:nvSpPr>
        <p:spPr>
          <a:xfrm>
            <a:off x="5577575" y="1478347"/>
            <a:ext cx="86100" cy="861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769" name="Google Shape;769;p55"/>
          <p:cNvSpPr/>
          <p:nvPr/>
        </p:nvSpPr>
        <p:spPr>
          <a:xfrm>
            <a:off x="6441875" y="3025738"/>
            <a:ext cx="138900" cy="138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770" name="Google Shape;770;p55"/>
          <p:cNvSpPr/>
          <p:nvPr/>
        </p:nvSpPr>
        <p:spPr>
          <a:xfrm>
            <a:off x="4925375" y="3929747"/>
            <a:ext cx="86100" cy="861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771" name="Google Shape;771;p55"/>
          <p:cNvSpPr/>
          <p:nvPr/>
        </p:nvSpPr>
        <p:spPr>
          <a:xfrm>
            <a:off x="3171075" y="1862900"/>
            <a:ext cx="463200" cy="463200"/>
          </a:xfrm>
          <a:prstGeom prst="donut">
            <a:avLst>
              <a:gd fmla="val 20318" name="adj"/>
            </a:avLst>
          </a:prstGeom>
          <a:solidFill>
            <a:srgbClr val="228B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55"/>
          <p:cNvSpPr/>
          <p:nvPr/>
        </p:nvSpPr>
        <p:spPr>
          <a:xfrm>
            <a:off x="3783625" y="3613275"/>
            <a:ext cx="463200" cy="463200"/>
          </a:xfrm>
          <a:prstGeom prst="donut">
            <a:avLst>
              <a:gd fmla="val 20318" name="adj"/>
            </a:avLst>
          </a:prstGeom>
          <a:solidFill>
            <a:srgbClr val="1F6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55"/>
          <p:cNvSpPr/>
          <p:nvPr/>
        </p:nvSpPr>
        <p:spPr>
          <a:xfrm>
            <a:off x="6618675" y="900950"/>
            <a:ext cx="756000" cy="756000"/>
          </a:xfrm>
          <a:prstGeom prst="donut">
            <a:avLst>
              <a:gd fmla="val 16801" name="adj"/>
            </a:avLst>
          </a:prstGeom>
          <a:solidFill>
            <a:srgbClr val="F25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4" name="Google Shape;774;p55"/>
          <p:cNvGrpSpPr/>
          <p:nvPr/>
        </p:nvGrpSpPr>
        <p:grpSpPr>
          <a:xfrm>
            <a:off x="1650375" y="2581148"/>
            <a:ext cx="1639500" cy="1637102"/>
            <a:chOff x="1728875" y="1826048"/>
            <a:chExt cx="1639500" cy="1637102"/>
          </a:xfrm>
        </p:grpSpPr>
        <p:sp>
          <p:nvSpPr>
            <p:cNvPr id="775" name="Google Shape;775;p55"/>
            <p:cNvSpPr/>
            <p:nvPr/>
          </p:nvSpPr>
          <p:spPr>
            <a:xfrm>
              <a:off x="1728875" y="1826048"/>
              <a:ext cx="1639500" cy="1637100"/>
            </a:xfrm>
            <a:prstGeom prst="roundRect">
              <a:avLst>
                <a:gd fmla="val 19132" name="adj"/>
              </a:avLst>
            </a:prstGeom>
            <a:solidFill>
              <a:srgbClr val="1D20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55"/>
            <p:cNvSpPr/>
            <p:nvPr/>
          </p:nvSpPr>
          <p:spPr>
            <a:xfrm>
              <a:off x="2751575" y="2846350"/>
              <a:ext cx="616800" cy="616800"/>
            </a:xfrm>
            <a:prstGeom prst="rect">
              <a:avLst/>
            </a:prstGeom>
            <a:solidFill>
              <a:srgbClr val="1D20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 name="Google Shape;777;p55"/>
          <p:cNvGrpSpPr/>
          <p:nvPr/>
        </p:nvGrpSpPr>
        <p:grpSpPr>
          <a:xfrm flipH="1">
            <a:off x="3480177" y="1656945"/>
            <a:ext cx="2183486" cy="2180293"/>
            <a:chOff x="1728875" y="1826048"/>
            <a:chExt cx="1639500" cy="1637102"/>
          </a:xfrm>
        </p:grpSpPr>
        <p:sp>
          <p:nvSpPr>
            <p:cNvPr id="778" name="Google Shape;778;p55"/>
            <p:cNvSpPr/>
            <p:nvPr/>
          </p:nvSpPr>
          <p:spPr>
            <a:xfrm>
              <a:off x="1728875" y="1826048"/>
              <a:ext cx="1639500" cy="1637100"/>
            </a:xfrm>
            <a:prstGeom prst="roundRect">
              <a:avLst>
                <a:gd fmla="val 19132" name="adj"/>
              </a:avLst>
            </a:prstGeom>
            <a:solidFill>
              <a:srgbClr val="1D20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55"/>
            <p:cNvSpPr/>
            <p:nvPr/>
          </p:nvSpPr>
          <p:spPr>
            <a:xfrm>
              <a:off x="2751575" y="2846350"/>
              <a:ext cx="616800" cy="616800"/>
            </a:xfrm>
            <a:prstGeom prst="rect">
              <a:avLst/>
            </a:prstGeom>
            <a:solidFill>
              <a:srgbClr val="1D20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 name="Google Shape;780;p55"/>
          <p:cNvGrpSpPr/>
          <p:nvPr/>
        </p:nvGrpSpPr>
        <p:grpSpPr>
          <a:xfrm>
            <a:off x="5853975" y="1275948"/>
            <a:ext cx="1639500" cy="1637102"/>
            <a:chOff x="1728875" y="1826048"/>
            <a:chExt cx="1639500" cy="1637102"/>
          </a:xfrm>
        </p:grpSpPr>
        <p:sp>
          <p:nvSpPr>
            <p:cNvPr id="781" name="Google Shape;781;p55"/>
            <p:cNvSpPr/>
            <p:nvPr/>
          </p:nvSpPr>
          <p:spPr>
            <a:xfrm>
              <a:off x="1728875" y="1826048"/>
              <a:ext cx="1639500" cy="1637100"/>
            </a:xfrm>
            <a:prstGeom prst="roundRect">
              <a:avLst>
                <a:gd fmla="val 19132" name="adj"/>
              </a:avLst>
            </a:prstGeom>
            <a:solidFill>
              <a:srgbClr val="1D20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55"/>
            <p:cNvSpPr/>
            <p:nvPr/>
          </p:nvSpPr>
          <p:spPr>
            <a:xfrm>
              <a:off x="2751575" y="2846350"/>
              <a:ext cx="616800" cy="616800"/>
            </a:xfrm>
            <a:prstGeom prst="rect">
              <a:avLst/>
            </a:prstGeom>
            <a:solidFill>
              <a:srgbClr val="1D20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3" name="Google Shape;783;p55"/>
          <p:cNvSpPr txBox="1"/>
          <p:nvPr>
            <p:ph idx="4294967295" type="subTitle"/>
          </p:nvPr>
        </p:nvSpPr>
        <p:spPr>
          <a:xfrm>
            <a:off x="3718277" y="2248050"/>
            <a:ext cx="1707300" cy="1287600"/>
          </a:xfrm>
          <a:prstGeom prst="rect">
            <a:avLst/>
          </a:prstGeom>
          <a:noFill/>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1300">
                <a:solidFill>
                  <a:srgbClr val="FFFFFF"/>
                </a:solidFill>
              </a:rPr>
              <a:t>Mercury is the closest planet to the Sun and the smallest one in our Solar System</a:t>
            </a:r>
            <a:endParaRPr sz="1300">
              <a:solidFill>
                <a:srgbClr val="FFFFFF"/>
              </a:solidFill>
            </a:endParaRPr>
          </a:p>
        </p:txBody>
      </p:sp>
      <p:sp>
        <p:nvSpPr>
          <p:cNvPr id="784" name="Google Shape;784;p55"/>
          <p:cNvSpPr txBox="1"/>
          <p:nvPr>
            <p:ph idx="4294967295" type="subTitle"/>
          </p:nvPr>
        </p:nvSpPr>
        <p:spPr>
          <a:xfrm>
            <a:off x="3870975" y="1958548"/>
            <a:ext cx="1401900" cy="289500"/>
          </a:xfrm>
          <a:prstGeom prst="rect">
            <a:avLst/>
          </a:prstGeom>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1500">
                <a:solidFill>
                  <a:srgbClr val="FFFFFF"/>
                </a:solidFill>
                <a:latin typeface="Montserrat"/>
                <a:ea typeface="Montserrat"/>
                <a:cs typeface="Montserrat"/>
                <a:sym typeface="Montserrat"/>
              </a:rPr>
              <a:t>MERCURY</a:t>
            </a:r>
            <a:endParaRPr sz="1500">
              <a:solidFill>
                <a:srgbClr val="FFFFFF"/>
              </a:solidFill>
              <a:latin typeface="Montserrat"/>
              <a:ea typeface="Montserrat"/>
              <a:cs typeface="Montserrat"/>
              <a:sym typeface="Montserrat"/>
            </a:endParaRPr>
          </a:p>
        </p:txBody>
      </p:sp>
      <p:sp>
        <p:nvSpPr>
          <p:cNvPr id="785" name="Google Shape;785;p55"/>
          <p:cNvSpPr txBox="1"/>
          <p:nvPr>
            <p:ph idx="4294967295" type="subTitle"/>
          </p:nvPr>
        </p:nvSpPr>
        <p:spPr>
          <a:xfrm>
            <a:off x="1769175" y="2869659"/>
            <a:ext cx="1401900" cy="289500"/>
          </a:xfrm>
          <a:prstGeom prst="rect">
            <a:avLst/>
          </a:prstGeom>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1500">
                <a:solidFill>
                  <a:srgbClr val="FFFFFF"/>
                </a:solidFill>
                <a:latin typeface="Montserrat"/>
                <a:ea typeface="Montserrat"/>
                <a:cs typeface="Montserrat"/>
                <a:sym typeface="Montserrat"/>
              </a:rPr>
              <a:t>VENUS</a:t>
            </a:r>
            <a:endParaRPr sz="1500">
              <a:solidFill>
                <a:srgbClr val="FFFFFF"/>
              </a:solidFill>
              <a:latin typeface="Montserrat"/>
              <a:ea typeface="Montserrat"/>
              <a:cs typeface="Montserrat"/>
              <a:sym typeface="Montserrat"/>
            </a:endParaRPr>
          </a:p>
        </p:txBody>
      </p:sp>
      <p:sp>
        <p:nvSpPr>
          <p:cNvPr id="786" name="Google Shape;786;p55"/>
          <p:cNvSpPr txBox="1"/>
          <p:nvPr>
            <p:ph idx="4294967295" type="subTitle"/>
          </p:nvPr>
        </p:nvSpPr>
        <p:spPr>
          <a:xfrm>
            <a:off x="5972775" y="1564459"/>
            <a:ext cx="1401900" cy="289500"/>
          </a:xfrm>
          <a:prstGeom prst="rect">
            <a:avLst/>
          </a:prstGeom>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1500">
                <a:solidFill>
                  <a:srgbClr val="FFFFFF"/>
                </a:solidFill>
                <a:latin typeface="Montserrat"/>
                <a:ea typeface="Montserrat"/>
                <a:cs typeface="Montserrat"/>
                <a:sym typeface="Montserrat"/>
              </a:rPr>
              <a:t>MARS</a:t>
            </a:r>
            <a:endParaRPr sz="1500">
              <a:solidFill>
                <a:srgbClr val="FFFFFF"/>
              </a:solidFill>
              <a:latin typeface="Montserrat"/>
              <a:ea typeface="Montserrat"/>
              <a:cs typeface="Montserrat"/>
              <a:sym typeface="Montserrat"/>
            </a:endParaRPr>
          </a:p>
        </p:txBody>
      </p:sp>
      <p:sp>
        <p:nvSpPr>
          <p:cNvPr id="787" name="Google Shape;787;p55"/>
          <p:cNvSpPr txBox="1"/>
          <p:nvPr>
            <p:ph idx="4294967295" type="subTitle"/>
          </p:nvPr>
        </p:nvSpPr>
        <p:spPr>
          <a:xfrm>
            <a:off x="1835175" y="3147650"/>
            <a:ext cx="1269900" cy="782100"/>
          </a:xfrm>
          <a:prstGeom prst="rect">
            <a:avLst/>
          </a:prstGeom>
          <a:noFill/>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1300">
                <a:solidFill>
                  <a:srgbClr val="FFFFFF"/>
                </a:solidFill>
              </a:rPr>
              <a:t>Venus has a beautiful name </a:t>
            </a:r>
            <a:endParaRPr sz="1300">
              <a:solidFill>
                <a:srgbClr val="FFFFFF"/>
              </a:solidFill>
            </a:endParaRPr>
          </a:p>
        </p:txBody>
      </p:sp>
      <p:sp>
        <p:nvSpPr>
          <p:cNvPr id="788" name="Google Shape;788;p55"/>
          <p:cNvSpPr txBox="1"/>
          <p:nvPr>
            <p:ph idx="4294967295" type="subTitle"/>
          </p:nvPr>
        </p:nvSpPr>
        <p:spPr>
          <a:xfrm>
            <a:off x="6038775" y="1842450"/>
            <a:ext cx="1269900" cy="782100"/>
          </a:xfrm>
          <a:prstGeom prst="rect">
            <a:avLst/>
          </a:prstGeom>
          <a:noFill/>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1300">
                <a:solidFill>
                  <a:srgbClr val="FFFFFF"/>
                </a:solidFill>
              </a:rPr>
              <a:t>Mars is actually a cold place</a:t>
            </a:r>
            <a:endParaRPr sz="1300">
              <a:solidFill>
                <a:srgbClr val="FFFFFF"/>
              </a:solidFill>
            </a:endParaRPr>
          </a:p>
        </p:txBody>
      </p:sp>
      <p:sp>
        <p:nvSpPr>
          <p:cNvPr id="789" name="Google Shape;789;p55"/>
          <p:cNvSpPr/>
          <p:nvPr/>
        </p:nvSpPr>
        <p:spPr>
          <a:xfrm>
            <a:off x="1427600" y="3837238"/>
            <a:ext cx="138900" cy="138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3" name="Shape 793"/>
        <p:cNvGrpSpPr/>
        <p:nvPr/>
      </p:nvGrpSpPr>
      <p:grpSpPr>
        <a:xfrm>
          <a:off x="0" y="0"/>
          <a:ext cx="0" cy="0"/>
          <a:chOff x="0" y="0"/>
          <a:chExt cx="0" cy="0"/>
        </a:xfrm>
      </p:grpSpPr>
      <p:sp>
        <p:nvSpPr>
          <p:cNvPr id="794" name="Google Shape;794;p56"/>
          <p:cNvSpPr txBox="1"/>
          <p:nvPr>
            <p:ph type="ctrTitle"/>
          </p:nvPr>
        </p:nvSpPr>
        <p:spPr>
          <a:xfrm>
            <a:off x="4572000" y="1072375"/>
            <a:ext cx="3855900" cy="7803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THANKS!</a:t>
            </a:r>
            <a:endParaRPr/>
          </a:p>
        </p:txBody>
      </p:sp>
      <p:sp>
        <p:nvSpPr>
          <p:cNvPr id="795" name="Google Shape;795;p56"/>
          <p:cNvSpPr txBox="1"/>
          <p:nvPr>
            <p:ph idx="1" type="subTitle"/>
          </p:nvPr>
        </p:nvSpPr>
        <p:spPr>
          <a:xfrm>
            <a:off x="4572000" y="1756630"/>
            <a:ext cx="3855900" cy="12963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n"/>
              <a:t>Do you have any questions?</a:t>
            </a:r>
            <a:endParaRPr/>
          </a:p>
          <a:p>
            <a:pPr indent="0" lvl="0" marL="0" rtl="0" algn="r">
              <a:spcBef>
                <a:spcPts val="0"/>
              </a:spcBef>
              <a:spcAft>
                <a:spcPts val="0"/>
              </a:spcAft>
              <a:buClr>
                <a:schemeClr val="dk1"/>
              </a:buClr>
              <a:buSzPts val="1100"/>
              <a:buFont typeface="Arial"/>
              <a:buNone/>
            </a:pPr>
            <a:r>
              <a:rPr lang="en"/>
              <a:t>youremail@freepik.com </a:t>
            </a:r>
            <a:endParaRPr/>
          </a:p>
          <a:p>
            <a:pPr indent="0" lvl="0" marL="0" rtl="0" algn="r">
              <a:spcBef>
                <a:spcPts val="0"/>
              </a:spcBef>
              <a:spcAft>
                <a:spcPts val="0"/>
              </a:spcAft>
              <a:buClr>
                <a:schemeClr val="dk1"/>
              </a:buClr>
              <a:buSzPts val="1100"/>
              <a:buFont typeface="Arial"/>
              <a:buNone/>
            </a:pPr>
            <a:r>
              <a:rPr lang="en"/>
              <a:t>+91  620 421 838 </a:t>
            </a:r>
            <a:endParaRPr/>
          </a:p>
          <a:p>
            <a:pPr indent="0" lvl="0" marL="0" rtl="0" algn="r">
              <a:spcBef>
                <a:spcPts val="0"/>
              </a:spcBef>
              <a:spcAft>
                <a:spcPts val="0"/>
              </a:spcAft>
              <a:buNone/>
            </a:pPr>
            <a:r>
              <a:rPr lang="en"/>
              <a:t>yourcompany.com</a:t>
            </a:r>
            <a:endParaRPr/>
          </a:p>
        </p:txBody>
      </p:sp>
      <p:sp>
        <p:nvSpPr>
          <p:cNvPr id="796" name="Google Shape;796;p56"/>
          <p:cNvSpPr/>
          <p:nvPr/>
        </p:nvSpPr>
        <p:spPr>
          <a:xfrm>
            <a:off x="7194987" y="2900212"/>
            <a:ext cx="312877" cy="313222"/>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F25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7" name="Google Shape;797;p56"/>
          <p:cNvGrpSpPr/>
          <p:nvPr/>
        </p:nvGrpSpPr>
        <p:grpSpPr>
          <a:xfrm>
            <a:off x="7601143" y="2910419"/>
            <a:ext cx="313215" cy="312869"/>
            <a:chOff x="3752358" y="3817349"/>
            <a:chExt cx="346056" cy="345674"/>
          </a:xfrm>
        </p:grpSpPr>
        <p:sp>
          <p:nvSpPr>
            <p:cNvPr id="798" name="Google Shape;798;p56"/>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F25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56"/>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F25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56"/>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F25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56"/>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F25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 name="Google Shape;802;p56"/>
          <p:cNvGrpSpPr/>
          <p:nvPr/>
        </p:nvGrpSpPr>
        <p:grpSpPr>
          <a:xfrm>
            <a:off x="8007614" y="2910419"/>
            <a:ext cx="313186" cy="312869"/>
            <a:chOff x="4201447" y="3817349"/>
            <a:chExt cx="346024" cy="345674"/>
          </a:xfrm>
        </p:grpSpPr>
        <p:sp>
          <p:nvSpPr>
            <p:cNvPr id="803" name="Google Shape;803;p56"/>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F25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56"/>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F25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5" name="Google Shape;805;p56"/>
          <p:cNvSpPr txBox="1"/>
          <p:nvPr/>
        </p:nvSpPr>
        <p:spPr>
          <a:xfrm>
            <a:off x="6000825" y="4465438"/>
            <a:ext cx="2427000" cy="139500"/>
          </a:xfrm>
          <a:prstGeom prst="rect">
            <a:avLst/>
          </a:prstGeom>
          <a:noFill/>
          <a:ln>
            <a:noFill/>
          </a:ln>
        </p:spPr>
        <p:txBody>
          <a:bodyPr anchorCtr="0" anchor="ctr" bIns="0" lIns="91425" spcFirstLastPara="1" rIns="91425" wrap="square" tIns="0">
            <a:noAutofit/>
          </a:bodyPr>
          <a:lstStyle/>
          <a:p>
            <a:pPr indent="0" lvl="0" marL="0" rtl="0" algn="r">
              <a:spcBef>
                <a:spcPts val="0"/>
              </a:spcBef>
              <a:spcAft>
                <a:spcPts val="0"/>
              </a:spcAft>
              <a:buNone/>
            </a:pPr>
            <a:r>
              <a:rPr lang="en" sz="900">
                <a:solidFill>
                  <a:srgbClr val="1D2059"/>
                </a:solidFill>
                <a:latin typeface="Raleway"/>
                <a:ea typeface="Raleway"/>
                <a:cs typeface="Raleway"/>
                <a:sym typeface="Raleway"/>
              </a:rPr>
              <a:t>Please keep this slide for attribution.</a:t>
            </a:r>
            <a:endParaRPr sz="900">
              <a:solidFill>
                <a:srgbClr val="1D2059"/>
              </a:solidFill>
              <a:latin typeface="Raleway"/>
              <a:ea typeface="Raleway"/>
              <a:cs typeface="Raleway"/>
              <a:sym typeface="Raleway"/>
            </a:endParaRPr>
          </a:p>
        </p:txBody>
      </p:sp>
      <p:sp>
        <p:nvSpPr>
          <p:cNvPr id="806" name="Google Shape;806;p56"/>
          <p:cNvSpPr/>
          <p:nvPr/>
        </p:nvSpPr>
        <p:spPr>
          <a:xfrm flipH="1">
            <a:off x="1814150" y="1098350"/>
            <a:ext cx="1518000" cy="1518000"/>
          </a:xfrm>
          <a:prstGeom prst="donut">
            <a:avLst>
              <a:gd fmla="val 13109" name="adj"/>
            </a:avLst>
          </a:prstGeom>
          <a:solidFill>
            <a:srgbClr val="1F6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807" name="Google Shape;807;p56"/>
          <p:cNvPicPr preferRelativeResize="0"/>
          <p:nvPr/>
        </p:nvPicPr>
        <p:blipFill rotWithShape="1">
          <a:blip r:embed="rId3">
            <a:alphaModFix/>
          </a:blip>
          <a:srcRect b="0" l="35029" r="15333" t="11754"/>
          <a:stretch/>
        </p:blipFill>
        <p:spPr>
          <a:xfrm>
            <a:off x="896100" y="1841250"/>
            <a:ext cx="2808300" cy="2808300"/>
          </a:xfrm>
          <a:prstGeom prst="ellipse">
            <a:avLst/>
          </a:prstGeom>
          <a:noFill/>
          <a:ln>
            <a:noFill/>
          </a:ln>
        </p:spPr>
      </p:pic>
      <p:pic>
        <p:nvPicPr>
          <p:cNvPr id="808" name="Google Shape;808;p56"/>
          <p:cNvPicPr preferRelativeResize="0"/>
          <p:nvPr/>
        </p:nvPicPr>
        <p:blipFill rotWithShape="1">
          <a:blip r:embed="rId4">
            <a:alphaModFix/>
          </a:blip>
          <a:srcRect b="0" l="21875" r="21875" t="0"/>
          <a:stretch/>
        </p:blipFill>
        <p:spPr>
          <a:xfrm>
            <a:off x="2951400" y="583150"/>
            <a:ext cx="1696800" cy="1696800"/>
          </a:xfrm>
          <a:prstGeom prst="ellipse">
            <a:avLst/>
          </a:prstGeom>
          <a:noFill/>
          <a:ln>
            <a:noFill/>
          </a:ln>
        </p:spPr>
      </p:pic>
      <p:sp>
        <p:nvSpPr>
          <p:cNvPr id="809" name="Google Shape;809;p56"/>
          <p:cNvSpPr/>
          <p:nvPr/>
        </p:nvSpPr>
        <p:spPr>
          <a:xfrm flipH="1">
            <a:off x="716175" y="3773550"/>
            <a:ext cx="952200" cy="952200"/>
          </a:xfrm>
          <a:prstGeom prst="donut">
            <a:avLst>
              <a:gd fmla="val 16801" name="adj"/>
            </a:avLst>
          </a:prstGeom>
          <a:solidFill>
            <a:srgbClr val="F25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56"/>
          <p:cNvSpPr/>
          <p:nvPr/>
        </p:nvSpPr>
        <p:spPr>
          <a:xfrm flipH="1">
            <a:off x="3332150" y="2437900"/>
            <a:ext cx="756000" cy="756000"/>
          </a:xfrm>
          <a:prstGeom prst="donut">
            <a:avLst>
              <a:gd fmla="val 16801" name="adj"/>
            </a:avLst>
          </a:prstGeom>
          <a:solidFill>
            <a:srgbClr val="3BBE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56"/>
          <p:cNvSpPr/>
          <p:nvPr/>
        </p:nvSpPr>
        <p:spPr>
          <a:xfrm flipH="1">
            <a:off x="3089450" y="417750"/>
            <a:ext cx="463200" cy="463200"/>
          </a:xfrm>
          <a:prstGeom prst="donut">
            <a:avLst>
              <a:gd fmla="val 20318" name="adj"/>
            </a:avLst>
          </a:prstGeom>
          <a:solidFill>
            <a:srgbClr val="228B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56"/>
          <p:cNvSpPr/>
          <p:nvPr/>
        </p:nvSpPr>
        <p:spPr>
          <a:xfrm flipH="1">
            <a:off x="3008450" y="3937050"/>
            <a:ext cx="625200" cy="6252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813" name="Google Shape;813;p56"/>
          <p:cNvSpPr/>
          <p:nvPr/>
        </p:nvSpPr>
        <p:spPr>
          <a:xfrm flipH="1">
            <a:off x="1382175" y="1635500"/>
            <a:ext cx="286200" cy="2862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814" name="Google Shape;814;p56"/>
          <p:cNvSpPr/>
          <p:nvPr/>
        </p:nvSpPr>
        <p:spPr>
          <a:xfrm flipH="1">
            <a:off x="2812500" y="880950"/>
            <a:ext cx="138900" cy="138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815" name="Google Shape;815;p56"/>
          <p:cNvSpPr/>
          <p:nvPr/>
        </p:nvSpPr>
        <p:spPr>
          <a:xfrm flipH="1">
            <a:off x="3780263" y="3304425"/>
            <a:ext cx="138900" cy="138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9" name="Shape 819"/>
        <p:cNvGrpSpPr/>
        <p:nvPr/>
      </p:nvGrpSpPr>
      <p:grpSpPr>
        <a:xfrm>
          <a:off x="0" y="0"/>
          <a:ext cx="0" cy="0"/>
          <a:chOff x="0" y="0"/>
          <a:chExt cx="0" cy="0"/>
        </a:xfrm>
      </p:grpSpPr>
      <p:sp>
        <p:nvSpPr>
          <p:cNvPr id="820" name="Google Shape;820;p57"/>
          <p:cNvSpPr txBox="1"/>
          <p:nvPr>
            <p:ph type="title"/>
          </p:nvPr>
        </p:nvSpPr>
        <p:spPr>
          <a:xfrm>
            <a:off x="716100" y="538550"/>
            <a:ext cx="7711800" cy="502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ALTERNATIVE RESOURCES</a:t>
            </a:r>
            <a:endParaRPr/>
          </a:p>
        </p:txBody>
      </p:sp>
      <p:sp>
        <p:nvSpPr>
          <p:cNvPr id="821" name="Google Shape;821;p57"/>
          <p:cNvSpPr txBox="1"/>
          <p:nvPr>
            <p:ph idx="1" type="body"/>
          </p:nvPr>
        </p:nvSpPr>
        <p:spPr>
          <a:xfrm>
            <a:off x="716175" y="1397775"/>
            <a:ext cx="7711800" cy="3207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sz="1400">
                <a:solidFill>
                  <a:schemeClr val="accent5"/>
                </a:solidFill>
              </a:rPr>
              <a:t>PHOTOS:</a:t>
            </a:r>
            <a:endParaRPr b="1" sz="1400">
              <a:solidFill>
                <a:schemeClr val="accent5"/>
              </a:solidFill>
            </a:endParaRPr>
          </a:p>
          <a:p>
            <a:pPr indent="-317500" lvl="0" marL="457200" rtl="0" algn="l">
              <a:spcBef>
                <a:spcPts val="0"/>
              </a:spcBef>
              <a:spcAft>
                <a:spcPts val="0"/>
              </a:spcAft>
              <a:buClr>
                <a:schemeClr val="accent5"/>
              </a:buClr>
              <a:buSzPts val="1400"/>
              <a:buChar char="○"/>
            </a:pPr>
            <a:r>
              <a:rPr lang="en" sz="1400">
                <a:solidFill>
                  <a:schemeClr val="accent5"/>
                </a:solidFill>
                <a:uFill>
                  <a:noFill/>
                </a:uFill>
                <a:hlinkClick r:id="rId3">
                  <a:extLst>
                    <a:ext uri="{A12FA001-AC4F-418D-AE19-62706E023703}">
                      <ahyp:hlinkClr val="tx"/>
                    </a:ext>
                  </a:extLst>
                </a:hlinkClick>
              </a:rPr>
              <a:t>University entrance</a:t>
            </a:r>
            <a:endParaRPr sz="1400">
              <a:solidFill>
                <a:schemeClr val="accent5"/>
              </a:solidFill>
            </a:endParaRPr>
          </a:p>
          <a:p>
            <a:pPr indent="-317500" lvl="0" marL="457200" rtl="0" algn="l">
              <a:spcBef>
                <a:spcPts val="0"/>
              </a:spcBef>
              <a:spcAft>
                <a:spcPts val="0"/>
              </a:spcAft>
              <a:buClr>
                <a:schemeClr val="accent5"/>
              </a:buClr>
              <a:buSzPts val="1400"/>
              <a:buChar char="○"/>
            </a:pPr>
            <a:r>
              <a:rPr lang="en" sz="1400">
                <a:solidFill>
                  <a:schemeClr val="accent5"/>
                </a:solidFill>
                <a:uFill>
                  <a:noFill/>
                </a:uFill>
                <a:hlinkClick r:id="rId4">
                  <a:extLst>
                    <a:ext uri="{A12FA001-AC4F-418D-AE19-62706E023703}">
                      <ahyp:hlinkClr val="tx"/>
                    </a:ext>
                  </a:extLst>
                </a:hlinkClick>
              </a:rPr>
              <a:t>Backpack full of school supplies</a:t>
            </a:r>
            <a:endParaRPr sz="1400">
              <a:solidFill>
                <a:schemeClr val="accent5"/>
              </a:solidFill>
            </a:endParaRPr>
          </a:p>
          <a:p>
            <a:pPr indent="-317500" lvl="0" marL="457200" rtl="0" algn="l">
              <a:spcBef>
                <a:spcPts val="0"/>
              </a:spcBef>
              <a:spcAft>
                <a:spcPts val="0"/>
              </a:spcAft>
              <a:buClr>
                <a:schemeClr val="accent5"/>
              </a:buClr>
              <a:buSzPts val="1400"/>
              <a:buChar char="○"/>
            </a:pPr>
            <a:r>
              <a:rPr lang="en" sz="1400">
                <a:solidFill>
                  <a:schemeClr val="accent5"/>
                </a:solidFill>
                <a:uFill>
                  <a:noFill/>
                </a:uFill>
                <a:hlinkClick r:id="rId5">
                  <a:extLst>
                    <a:ext uri="{A12FA001-AC4F-418D-AE19-62706E023703}">
                      <ahyp:hlinkClr val="tx"/>
                    </a:ext>
                  </a:extLst>
                </a:hlinkClick>
              </a:rPr>
              <a:t>Desks and chairs in empty classroom</a:t>
            </a:r>
            <a:endParaRPr sz="1400">
              <a:solidFill>
                <a:schemeClr val="accent5"/>
              </a:solidFill>
            </a:endParaRPr>
          </a:p>
          <a:p>
            <a:pPr indent="-317500" lvl="0" marL="457200" rtl="0" algn="l">
              <a:spcBef>
                <a:spcPts val="0"/>
              </a:spcBef>
              <a:spcAft>
                <a:spcPts val="0"/>
              </a:spcAft>
              <a:buClr>
                <a:schemeClr val="accent5"/>
              </a:buClr>
              <a:buSzPts val="1400"/>
              <a:buChar char="○"/>
            </a:pPr>
            <a:r>
              <a:rPr lang="en" sz="1400">
                <a:solidFill>
                  <a:schemeClr val="accent5"/>
                </a:solidFill>
                <a:uFill>
                  <a:noFill/>
                </a:uFill>
                <a:hlinkClick r:id="rId6">
                  <a:extLst>
                    <a:ext uri="{A12FA001-AC4F-418D-AE19-62706E023703}">
                      <ahyp:hlinkClr val="tx"/>
                    </a:ext>
                  </a:extLst>
                </a:hlinkClick>
              </a:rPr>
              <a:t>Smiling teenager on desk</a:t>
            </a:r>
            <a:endParaRPr sz="1400">
              <a:solidFill>
                <a:schemeClr val="accent5"/>
              </a:solidFill>
            </a:endParaRPr>
          </a:p>
          <a:p>
            <a:pPr indent="-317500" lvl="0" marL="457200" rtl="0" algn="l">
              <a:spcBef>
                <a:spcPts val="0"/>
              </a:spcBef>
              <a:spcAft>
                <a:spcPts val="0"/>
              </a:spcAft>
              <a:buClr>
                <a:schemeClr val="accent5"/>
              </a:buClr>
              <a:buSzPts val="1400"/>
              <a:buChar char="○"/>
            </a:pPr>
            <a:r>
              <a:rPr lang="en" sz="1400">
                <a:solidFill>
                  <a:schemeClr val="accent5"/>
                </a:solidFill>
                <a:uFill>
                  <a:noFill/>
                </a:uFill>
                <a:hlinkClick r:id="rId7">
                  <a:extLst>
                    <a:ext uri="{A12FA001-AC4F-418D-AE19-62706E023703}">
                      <ahyp:hlinkClr val="tx"/>
                    </a:ext>
                  </a:extLst>
                </a:hlinkClick>
              </a:rPr>
              <a:t>Group of students with books looking at camera</a:t>
            </a:r>
            <a:endParaRPr sz="1400">
              <a:solidFill>
                <a:schemeClr val="accent5"/>
              </a:solidFill>
            </a:endParaRPr>
          </a:p>
          <a:p>
            <a:pPr indent="-317500" lvl="0" marL="457200" rtl="0" algn="l">
              <a:spcBef>
                <a:spcPts val="0"/>
              </a:spcBef>
              <a:spcAft>
                <a:spcPts val="0"/>
              </a:spcAft>
              <a:buClr>
                <a:schemeClr val="accent5"/>
              </a:buClr>
              <a:buSzPts val="1400"/>
              <a:buChar char="○"/>
            </a:pPr>
            <a:r>
              <a:rPr lang="en" sz="1400">
                <a:solidFill>
                  <a:schemeClr val="accent5"/>
                </a:solidFill>
                <a:uFill>
                  <a:noFill/>
                </a:uFill>
                <a:hlinkClick r:id="rId8">
                  <a:extLst>
                    <a:ext uri="{A12FA001-AC4F-418D-AE19-62706E023703}">
                      <ahyp:hlinkClr val="tx"/>
                    </a:ext>
                  </a:extLst>
                </a:hlinkClick>
              </a:rPr>
              <a:t>Teacher helping students with tablet</a:t>
            </a:r>
            <a:endParaRPr sz="1400">
              <a:solidFill>
                <a:schemeClr val="accent5"/>
              </a:solidFill>
            </a:endParaRPr>
          </a:p>
          <a:p>
            <a:pPr indent="-317500" lvl="0" marL="457200" rtl="0" algn="l">
              <a:spcBef>
                <a:spcPts val="0"/>
              </a:spcBef>
              <a:spcAft>
                <a:spcPts val="0"/>
              </a:spcAft>
              <a:buClr>
                <a:schemeClr val="accent5"/>
              </a:buClr>
              <a:buSzPts val="1400"/>
              <a:buChar char="○"/>
            </a:pPr>
            <a:r>
              <a:rPr lang="en" sz="1400">
                <a:solidFill>
                  <a:schemeClr val="accent5"/>
                </a:solidFill>
                <a:uFill>
                  <a:noFill/>
                </a:uFill>
                <a:hlinkClick r:id="rId9">
                  <a:extLst>
                    <a:ext uri="{A12FA001-AC4F-418D-AE19-62706E023703}">
                      <ahyp:hlinkClr val="tx"/>
                    </a:ext>
                  </a:extLst>
                </a:hlinkClick>
              </a:rPr>
              <a:t>Speech bubbles and notebook</a:t>
            </a:r>
            <a:endParaRPr sz="1400">
              <a:solidFill>
                <a:schemeClr val="accent5"/>
              </a:solidFill>
            </a:endParaRPr>
          </a:p>
          <a:p>
            <a:pPr indent="-317500" lvl="0" marL="457200" rtl="0" algn="l">
              <a:spcBef>
                <a:spcPts val="0"/>
              </a:spcBef>
              <a:spcAft>
                <a:spcPts val="0"/>
              </a:spcAft>
              <a:buClr>
                <a:schemeClr val="accent5"/>
              </a:buClr>
              <a:buSzPts val="1400"/>
              <a:buChar char="○"/>
            </a:pPr>
            <a:r>
              <a:rPr lang="en" sz="1400">
                <a:solidFill>
                  <a:schemeClr val="accent5"/>
                </a:solidFill>
                <a:uFill>
                  <a:noFill/>
                </a:uFill>
                <a:hlinkClick r:id="rId10">
                  <a:extLst>
                    <a:ext uri="{A12FA001-AC4F-418D-AE19-62706E023703}">
                      <ahyp:hlinkClr val="tx"/>
                    </a:ext>
                  </a:extLst>
                </a:hlinkClick>
              </a:rPr>
              <a:t>Language learning phone application</a:t>
            </a:r>
            <a:endParaRPr sz="1400">
              <a:solidFill>
                <a:schemeClr val="accent5"/>
              </a:solidFill>
            </a:endParaRPr>
          </a:p>
          <a:p>
            <a:pPr indent="-317500" lvl="0" marL="457200" rtl="0" algn="l">
              <a:spcBef>
                <a:spcPts val="0"/>
              </a:spcBef>
              <a:spcAft>
                <a:spcPts val="0"/>
              </a:spcAft>
              <a:buClr>
                <a:schemeClr val="accent5"/>
              </a:buClr>
              <a:buSzPts val="1400"/>
              <a:buChar char="○"/>
            </a:pPr>
            <a:r>
              <a:rPr lang="en" sz="1400">
                <a:solidFill>
                  <a:schemeClr val="accent5"/>
                </a:solidFill>
                <a:uFill>
                  <a:noFill/>
                </a:uFill>
                <a:hlinkClick r:id="rId11">
                  <a:extLst>
                    <a:ext uri="{A12FA001-AC4F-418D-AE19-62706E023703}">
                      <ahyp:hlinkClr val="tx"/>
                    </a:ext>
                  </a:extLst>
                </a:hlinkClick>
              </a:rPr>
              <a:t>Group of students at the library</a:t>
            </a:r>
            <a:endParaRPr sz="1400">
              <a:solidFill>
                <a:schemeClr val="accent5"/>
              </a:solidFill>
            </a:endParaRPr>
          </a:p>
          <a:p>
            <a:pPr indent="-317500" lvl="0" marL="457200" rtl="0" algn="l">
              <a:spcBef>
                <a:spcPts val="0"/>
              </a:spcBef>
              <a:spcAft>
                <a:spcPts val="0"/>
              </a:spcAft>
              <a:buClr>
                <a:schemeClr val="accent5"/>
              </a:buClr>
              <a:buSzPts val="1400"/>
              <a:buChar char="○"/>
            </a:pPr>
            <a:r>
              <a:rPr lang="en" sz="1400">
                <a:solidFill>
                  <a:schemeClr val="accent5"/>
                </a:solidFill>
                <a:uFill>
                  <a:noFill/>
                </a:uFill>
                <a:hlinkClick r:id="rId12">
                  <a:extLst>
                    <a:ext uri="{A12FA001-AC4F-418D-AE19-62706E023703}">
                      <ahyp:hlinkClr val="tx"/>
                    </a:ext>
                  </a:extLst>
                </a:hlinkClick>
              </a:rPr>
              <a:t>People talking in a meeting</a:t>
            </a:r>
            <a:endParaRPr sz="1400">
              <a:solidFill>
                <a:schemeClr val="accent5"/>
              </a:solidFill>
            </a:endParaRPr>
          </a:p>
          <a:p>
            <a:pPr indent="-317500" lvl="0" marL="457200" rtl="0" algn="l">
              <a:spcBef>
                <a:spcPts val="0"/>
              </a:spcBef>
              <a:spcAft>
                <a:spcPts val="0"/>
              </a:spcAft>
              <a:buClr>
                <a:schemeClr val="accent5"/>
              </a:buClr>
              <a:buSzPts val="1400"/>
              <a:buChar char="○"/>
            </a:pPr>
            <a:r>
              <a:rPr lang="en" sz="1400">
                <a:solidFill>
                  <a:schemeClr val="accent5"/>
                </a:solidFill>
                <a:uFill>
                  <a:noFill/>
                </a:uFill>
                <a:hlinkClick r:id="rId13">
                  <a:extLst>
                    <a:ext uri="{A12FA001-AC4F-418D-AE19-62706E023703}">
                      <ahyp:hlinkClr val="tx"/>
                    </a:ext>
                  </a:extLst>
                </a:hlinkClick>
              </a:rPr>
              <a:t>Girl with headphones reading some notes</a:t>
            </a:r>
            <a:endParaRPr sz="1400">
              <a:solidFill>
                <a:schemeClr val="accent5"/>
              </a:solidFill>
            </a:endParaRPr>
          </a:p>
          <a:p>
            <a:pPr indent="-317500" lvl="0" marL="457200" rtl="0" algn="l">
              <a:spcBef>
                <a:spcPts val="0"/>
              </a:spcBef>
              <a:spcAft>
                <a:spcPts val="0"/>
              </a:spcAft>
              <a:buClr>
                <a:schemeClr val="accent5"/>
              </a:buClr>
              <a:buSzPts val="1400"/>
              <a:buChar char="○"/>
            </a:pPr>
            <a:r>
              <a:rPr lang="en" sz="1400">
                <a:solidFill>
                  <a:schemeClr val="accent5"/>
                </a:solidFill>
                <a:uFill>
                  <a:noFill/>
                </a:uFill>
                <a:hlinkClick r:id="rId14">
                  <a:extLst>
                    <a:ext uri="{A12FA001-AC4F-418D-AE19-62706E023703}">
                      <ahyp:hlinkClr val="tx"/>
                    </a:ext>
                  </a:extLst>
                </a:hlinkClick>
              </a:rPr>
              <a:t>Group of people holding books and talking</a:t>
            </a:r>
            <a:endParaRPr sz="1400">
              <a:solidFill>
                <a:schemeClr val="accent5"/>
              </a:solidFill>
            </a:endParaRPr>
          </a:p>
          <a:p>
            <a:pPr indent="-317500" lvl="0" marL="457200" rtl="0" algn="l">
              <a:spcBef>
                <a:spcPts val="0"/>
              </a:spcBef>
              <a:spcAft>
                <a:spcPts val="0"/>
              </a:spcAft>
              <a:buClr>
                <a:schemeClr val="accent5"/>
              </a:buClr>
              <a:buSzPts val="1400"/>
              <a:buChar char="○"/>
            </a:pPr>
            <a:r>
              <a:rPr lang="en" sz="1400">
                <a:solidFill>
                  <a:schemeClr val="accent5"/>
                </a:solidFill>
                <a:uFill>
                  <a:noFill/>
                </a:uFill>
                <a:hlinkClick r:id="rId15">
                  <a:extLst>
                    <a:ext uri="{A12FA001-AC4F-418D-AE19-62706E023703}">
                      <ahyp:hlinkClr val="tx"/>
                    </a:ext>
                  </a:extLst>
                </a:hlinkClick>
              </a:rPr>
              <a:t>Couple of friends looking at the phone</a:t>
            </a:r>
            <a:endParaRPr sz="1400">
              <a:solidFill>
                <a:schemeClr val="accent5"/>
              </a:solidFill>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5" name="Shape 825"/>
        <p:cNvGrpSpPr/>
        <p:nvPr/>
      </p:nvGrpSpPr>
      <p:grpSpPr>
        <a:xfrm>
          <a:off x="0" y="0"/>
          <a:ext cx="0" cy="0"/>
          <a:chOff x="0" y="0"/>
          <a:chExt cx="0" cy="0"/>
        </a:xfrm>
      </p:grpSpPr>
      <p:sp>
        <p:nvSpPr>
          <p:cNvPr id="826" name="Google Shape;826;p58"/>
          <p:cNvSpPr txBox="1"/>
          <p:nvPr>
            <p:ph idx="1" type="body"/>
          </p:nvPr>
        </p:nvSpPr>
        <p:spPr>
          <a:xfrm>
            <a:off x="716175" y="1397775"/>
            <a:ext cx="7711800" cy="3207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sz="1400"/>
              <a:t>PHOTOS</a:t>
            </a:r>
            <a:r>
              <a:rPr lang="en" sz="1400"/>
              <a:t>:</a:t>
            </a:r>
            <a:endParaRPr sz="1400"/>
          </a:p>
          <a:p>
            <a:pPr indent="-317500" lvl="0" marL="457200" rtl="0" algn="l">
              <a:spcBef>
                <a:spcPts val="0"/>
              </a:spcBef>
              <a:spcAft>
                <a:spcPts val="0"/>
              </a:spcAft>
              <a:buSzPts val="1400"/>
              <a:buChar char="○"/>
            </a:pPr>
            <a:r>
              <a:rPr lang="en" sz="1400">
                <a:solidFill>
                  <a:schemeClr val="accent5"/>
                </a:solidFill>
                <a:uFill>
                  <a:noFill/>
                </a:uFill>
                <a:hlinkClick r:id="rId3">
                  <a:extLst>
                    <a:ext uri="{A12FA001-AC4F-418D-AE19-62706E023703}">
                      <ahyp:hlinkClr val="tx"/>
                    </a:ext>
                  </a:extLst>
                </a:hlinkClick>
              </a:rPr>
              <a:t>Man holding notebook</a:t>
            </a:r>
            <a:endParaRPr sz="1400">
              <a:solidFill>
                <a:schemeClr val="accent5"/>
              </a:solidFill>
            </a:endParaRPr>
          </a:p>
          <a:p>
            <a:pPr indent="-317500" lvl="0" marL="457200" rtl="0" algn="l">
              <a:spcBef>
                <a:spcPts val="0"/>
              </a:spcBef>
              <a:spcAft>
                <a:spcPts val="0"/>
              </a:spcAft>
              <a:buSzPts val="1400"/>
              <a:buChar char="○"/>
            </a:pPr>
            <a:r>
              <a:rPr lang="en" sz="1400">
                <a:solidFill>
                  <a:schemeClr val="accent5"/>
                </a:solidFill>
                <a:uFill>
                  <a:noFill/>
                </a:uFill>
                <a:hlinkClick r:id="rId4">
                  <a:extLst>
                    <a:ext uri="{A12FA001-AC4F-418D-AE19-62706E023703}">
                      <ahyp:hlinkClr val="tx"/>
                    </a:ext>
                  </a:extLst>
                </a:hlinkClick>
              </a:rPr>
              <a:t>Teenage friends going to highschool</a:t>
            </a:r>
            <a:endParaRPr sz="1400">
              <a:solidFill>
                <a:schemeClr val="accent5"/>
              </a:solidFill>
            </a:endParaRPr>
          </a:p>
          <a:p>
            <a:pPr indent="-317500" lvl="0" marL="457200" rtl="0" algn="l">
              <a:spcBef>
                <a:spcPts val="0"/>
              </a:spcBef>
              <a:spcAft>
                <a:spcPts val="0"/>
              </a:spcAft>
              <a:buSzPts val="1400"/>
              <a:buChar char="○"/>
            </a:pPr>
            <a:r>
              <a:rPr lang="en" sz="1400">
                <a:solidFill>
                  <a:schemeClr val="accent5"/>
                </a:solidFill>
                <a:uFill>
                  <a:noFill/>
                </a:uFill>
                <a:hlinkClick r:id="rId5">
                  <a:extLst>
                    <a:ext uri="{A12FA001-AC4F-418D-AE19-62706E023703}">
                      <ahyp:hlinkClr val="tx"/>
                    </a:ext>
                  </a:extLst>
                </a:hlinkClick>
              </a:rPr>
              <a:t>Cheerful students walking after class</a:t>
            </a:r>
            <a:endParaRPr sz="1400">
              <a:solidFill>
                <a:schemeClr val="accent5"/>
              </a:solidFill>
            </a:endParaRPr>
          </a:p>
          <a:p>
            <a:pPr indent="-317500" lvl="0" marL="457200" rtl="0" algn="l">
              <a:spcBef>
                <a:spcPts val="0"/>
              </a:spcBef>
              <a:spcAft>
                <a:spcPts val="0"/>
              </a:spcAft>
              <a:buSzPts val="1400"/>
              <a:buChar char="○"/>
            </a:pPr>
            <a:r>
              <a:rPr lang="en" sz="1400">
                <a:solidFill>
                  <a:schemeClr val="accent5"/>
                </a:solidFill>
                <a:uFill>
                  <a:noFill/>
                </a:uFill>
                <a:hlinkClick r:id="rId6">
                  <a:extLst>
                    <a:ext uri="{A12FA001-AC4F-418D-AE19-62706E023703}">
                      <ahyp:hlinkClr val="tx"/>
                    </a:ext>
                  </a:extLst>
                </a:hlinkClick>
              </a:rPr>
              <a:t>Smiling girl holding notebooks</a:t>
            </a:r>
            <a:endParaRPr sz="1400">
              <a:solidFill>
                <a:schemeClr val="accent5"/>
              </a:solidFill>
            </a:endParaRPr>
          </a:p>
          <a:p>
            <a:pPr indent="-317500" lvl="0" marL="457200" rtl="0" algn="l">
              <a:spcBef>
                <a:spcPts val="0"/>
              </a:spcBef>
              <a:spcAft>
                <a:spcPts val="0"/>
              </a:spcAft>
              <a:buSzPts val="1400"/>
              <a:buChar char="○"/>
            </a:pPr>
            <a:r>
              <a:rPr lang="en" sz="1400">
                <a:solidFill>
                  <a:schemeClr val="accent5"/>
                </a:solidFill>
                <a:uFill>
                  <a:noFill/>
                </a:uFill>
                <a:hlinkClick r:id="rId7">
                  <a:extLst>
                    <a:ext uri="{A12FA001-AC4F-418D-AE19-62706E023703}">
                      <ahyp:hlinkClr val="tx"/>
                    </a:ext>
                  </a:extLst>
                </a:hlinkClick>
              </a:rPr>
              <a:t>Students talking at schoolyard</a:t>
            </a:r>
            <a:endParaRPr sz="1400">
              <a:solidFill>
                <a:schemeClr val="accent5"/>
              </a:solidFill>
            </a:endParaRPr>
          </a:p>
          <a:p>
            <a:pPr indent="-317500" lvl="0" marL="457200" rtl="0" algn="l">
              <a:spcBef>
                <a:spcPts val="0"/>
              </a:spcBef>
              <a:spcAft>
                <a:spcPts val="0"/>
              </a:spcAft>
              <a:buSzPts val="1400"/>
              <a:buChar char="○"/>
            </a:pPr>
            <a:r>
              <a:rPr lang="en" sz="1400">
                <a:solidFill>
                  <a:schemeClr val="accent5"/>
                </a:solidFill>
                <a:uFill>
                  <a:noFill/>
                </a:uFill>
                <a:hlinkClick r:id="rId8">
                  <a:extLst>
                    <a:ext uri="{A12FA001-AC4F-418D-AE19-62706E023703}">
                      <ahyp:hlinkClr val="tx"/>
                    </a:ext>
                  </a:extLst>
                </a:hlinkClick>
              </a:rPr>
              <a:t>Close-up of hand holding globe</a:t>
            </a:r>
            <a:endParaRPr sz="1400">
              <a:solidFill>
                <a:schemeClr val="accent5"/>
              </a:solidFill>
            </a:endParaRPr>
          </a:p>
          <a:p>
            <a:pPr indent="-317500" lvl="0" marL="457200" rtl="0" algn="l">
              <a:spcBef>
                <a:spcPts val="0"/>
              </a:spcBef>
              <a:spcAft>
                <a:spcPts val="0"/>
              </a:spcAft>
              <a:buSzPts val="1400"/>
              <a:buChar char="○"/>
            </a:pPr>
            <a:r>
              <a:rPr lang="en" sz="1400">
                <a:solidFill>
                  <a:schemeClr val="accent5"/>
                </a:solidFill>
                <a:uFill>
                  <a:noFill/>
                </a:uFill>
                <a:hlinkClick r:id="rId9">
                  <a:extLst>
                    <a:ext uri="{A12FA001-AC4F-418D-AE19-62706E023703}">
                      <ahyp:hlinkClr val="tx"/>
                    </a:ext>
                  </a:extLst>
                </a:hlinkClick>
              </a:rPr>
              <a:t>Set of books with ladders</a:t>
            </a:r>
            <a:endParaRPr sz="1400">
              <a:solidFill>
                <a:schemeClr val="accent5"/>
              </a:solidFill>
            </a:endParaRPr>
          </a:p>
          <a:p>
            <a:pPr indent="-317500" lvl="0" marL="457200" rtl="0" algn="l">
              <a:spcBef>
                <a:spcPts val="0"/>
              </a:spcBef>
              <a:spcAft>
                <a:spcPts val="0"/>
              </a:spcAft>
              <a:buSzPts val="1400"/>
              <a:buChar char="○"/>
            </a:pPr>
            <a:r>
              <a:rPr lang="en" sz="1400">
                <a:solidFill>
                  <a:schemeClr val="accent5"/>
                </a:solidFill>
                <a:uFill>
                  <a:noFill/>
                </a:uFill>
                <a:hlinkClick r:id="rId10">
                  <a:extLst>
                    <a:ext uri="{A12FA001-AC4F-418D-AE19-62706E023703}">
                      <ahyp:hlinkClr val="tx"/>
                    </a:ext>
                  </a:extLst>
                </a:hlinkClick>
              </a:rPr>
              <a:t>Top view of speech bubbles in different languages</a:t>
            </a:r>
            <a:endParaRPr sz="1400">
              <a:solidFill>
                <a:schemeClr val="accent5"/>
              </a:solidFill>
            </a:endParaRPr>
          </a:p>
          <a:p>
            <a:pPr indent="-317500" lvl="0" marL="457200" rtl="0" algn="l">
              <a:spcBef>
                <a:spcPts val="0"/>
              </a:spcBef>
              <a:spcAft>
                <a:spcPts val="0"/>
              </a:spcAft>
              <a:buSzPts val="1400"/>
              <a:buChar char="○"/>
            </a:pPr>
            <a:r>
              <a:rPr lang="en" sz="1400">
                <a:solidFill>
                  <a:schemeClr val="accent5"/>
                </a:solidFill>
                <a:uFill>
                  <a:noFill/>
                </a:uFill>
                <a:hlinkClick r:id="rId11">
                  <a:extLst>
                    <a:ext uri="{A12FA001-AC4F-418D-AE19-62706E023703}">
                      <ahyp:hlinkClr val="tx"/>
                    </a:ext>
                  </a:extLst>
                </a:hlinkClick>
              </a:rPr>
              <a:t>Top view of laptop and stationery</a:t>
            </a:r>
            <a:endParaRPr sz="1400">
              <a:solidFill>
                <a:schemeClr val="accent5"/>
              </a:solidFill>
            </a:endParaRPr>
          </a:p>
          <a:p>
            <a:pPr indent="-317500" lvl="0" marL="457200" rtl="0" algn="l">
              <a:spcBef>
                <a:spcPts val="0"/>
              </a:spcBef>
              <a:spcAft>
                <a:spcPts val="0"/>
              </a:spcAft>
              <a:buSzPts val="1400"/>
              <a:buChar char="○"/>
            </a:pPr>
            <a:r>
              <a:rPr lang="en" sz="1400">
                <a:solidFill>
                  <a:schemeClr val="accent5"/>
                </a:solidFill>
                <a:uFill>
                  <a:noFill/>
                </a:uFill>
                <a:hlinkClick r:id="rId12">
                  <a:extLst>
                    <a:ext uri="{A12FA001-AC4F-418D-AE19-62706E023703}">
                      <ahyp:hlinkClr val="tx"/>
                    </a:ext>
                  </a:extLst>
                </a:hlinkClick>
              </a:rPr>
              <a:t>Woman studying at library </a:t>
            </a:r>
            <a:endParaRPr sz="1400">
              <a:solidFill>
                <a:schemeClr val="accent5"/>
              </a:solidFill>
            </a:endParaRPr>
          </a:p>
          <a:p>
            <a:pPr indent="-317500" lvl="0" marL="457200" rtl="0" algn="l">
              <a:spcBef>
                <a:spcPts val="0"/>
              </a:spcBef>
              <a:spcAft>
                <a:spcPts val="0"/>
              </a:spcAft>
              <a:buSzPts val="1400"/>
              <a:buChar char="○"/>
            </a:pPr>
            <a:r>
              <a:rPr lang="en" sz="1400">
                <a:solidFill>
                  <a:schemeClr val="accent5"/>
                </a:solidFill>
                <a:uFill>
                  <a:noFill/>
                </a:uFill>
                <a:hlinkClick r:id="rId13">
                  <a:extLst>
                    <a:ext uri="{A12FA001-AC4F-418D-AE19-62706E023703}">
                      <ahyp:hlinkClr val="tx"/>
                    </a:ext>
                  </a:extLst>
                </a:hlinkClick>
              </a:rPr>
              <a:t>Teacher seated at desk </a:t>
            </a:r>
            <a:endParaRPr sz="1400">
              <a:solidFill>
                <a:schemeClr val="accent5"/>
              </a:solidFill>
            </a:endParaRPr>
          </a:p>
          <a:p>
            <a:pPr indent="-317500" lvl="0" marL="457200" rtl="0" algn="l">
              <a:spcBef>
                <a:spcPts val="0"/>
              </a:spcBef>
              <a:spcAft>
                <a:spcPts val="0"/>
              </a:spcAft>
              <a:buSzPts val="1400"/>
              <a:buChar char="○"/>
            </a:pPr>
            <a:r>
              <a:rPr lang="en" sz="1400">
                <a:solidFill>
                  <a:schemeClr val="accent5"/>
                </a:solidFill>
                <a:uFill>
                  <a:noFill/>
                </a:uFill>
                <a:hlinkClick r:id="rId14">
                  <a:extLst>
                    <a:ext uri="{A12FA001-AC4F-418D-AE19-62706E023703}">
                      <ahyp:hlinkClr val="tx"/>
                    </a:ext>
                  </a:extLst>
                </a:hlinkClick>
              </a:rPr>
              <a:t>Women studying near university building</a:t>
            </a:r>
            <a:endParaRPr sz="1400">
              <a:solidFill>
                <a:schemeClr val="accent5"/>
              </a:solidFill>
            </a:endParaRPr>
          </a:p>
          <a:p>
            <a:pPr indent="-317500" lvl="0" marL="457200" rtl="0" algn="l">
              <a:spcBef>
                <a:spcPts val="0"/>
              </a:spcBef>
              <a:spcAft>
                <a:spcPts val="0"/>
              </a:spcAft>
              <a:buSzPts val="1400"/>
              <a:buChar char="○"/>
            </a:pPr>
            <a:r>
              <a:rPr lang="en" sz="1400">
                <a:solidFill>
                  <a:schemeClr val="accent5"/>
                </a:solidFill>
                <a:uFill>
                  <a:noFill/>
                </a:uFill>
                <a:hlinkClick r:id="rId15">
                  <a:extLst>
                    <a:ext uri="{A12FA001-AC4F-418D-AE19-62706E023703}">
                      <ahyp:hlinkClr val="tx"/>
                    </a:ext>
                  </a:extLst>
                </a:hlinkClick>
              </a:rPr>
              <a:t>Children classroom raising hands</a:t>
            </a:r>
            <a:endParaRPr sz="1400">
              <a:solidFill>
                <a:schemeClr val="accent5"/>
              </a:solidFill>
            </a:endParaRPr>
          </a:p>
          <a:p>
            <a:pPr indent="0" lvl="0" marL="0" rtl="0" algn="l">
              <a:spcBef>
                <a:spcPts val="0"/>
              </a:spcBef>
              <a:spcAft>
                <a:spcPts val="0"/>
              </a:spcAft>
              <a:buNone/>
            </a:pPr>
            <a:r>
              <a:t/>
            </a:r>
            <a:endParaRPr sz="1400"/>
          </a:p>
          <a:p>
            <a:pPr indent="0" lvl="0" marL="0" rtl="0" algn="l">
              <a:spcBef>
                <a:spcPts val="0"/>
              </a:spcBef>
              <a:spcAft>
                <a:spcPts val="0"/>
              </a:spcAft>
              <a:buNone/>
            </a:pPr>
            <a:r>
              <a:t/>
            </a:r>
            <a:endParaRPr sz="1400"/>
          </a:p>
        </p:txBody>
      </p:sp>
      <p:sp>
        <p:nvSpPr>
          <p:cNvPr id="827" name="Google Shape;827;p58"/>
          <p:cNvSpPr txBox="1"/>
          <p:nvPr>
            <p:ph type="title"/>
          </p:nvPr>
        </p:nvSpPr>
        <p:spPr>
          <a:xfrm>
            <a:off x="716100" y="538550"/>
            <a:ext cx="7711800" cy="502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RESOURCES</a:t>
            </a:r>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31" name="Shape 831"/>
        <p:cNvGrpSpPr/>
        <p:nvPr/>
      </p:nvGrpSpPr>
      <p:grpSpPr>
        <a:xfrm>
          <a:off x="0" y="0"/>
          <a:ext cx="0" cy="0"/>
          <a:chOff x="0" y="0"/>
          <a:chExt cx="0" cy="0"/>
        </a:xfrm>
      </p:grpSpPr>
      <p:sp>
        <p:nvSpPr>
          <p:cNvPr id="832" name="Google Shape;832;p59"/>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833" name="Google Shape;833;p59"/>
          <p:cNvSpPr txBox="1"/>
          <p:nvPr>
            <p:ph idx="4294967295" type="body"/>
          </p:nvPr>
        </p:nvSpPr>
        <p:spPr>
          <a:xfrm>
            <a:off x="1220500" y="12998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sz="1200">
                <a:solidFill>
                  <a:srgbClr val="FFFFFF"/>
                </a:solidFill>
                <a:latin typeface="Arial"/>
                <a:ea typeface="Arial"/>
                <a:cs typeface="Arial"/>
                <a:sym typeface="Arial"/>
              </a:rPr>
              <a:t>In order to use this template, you must credit </a:t>
            </a:r>
            <a:r>
              <a:rPr b="1" lang="en" u="sng">
                <a:solidFill>
                  <a:srgbClr val="869FB2"/>
                </a:solidFill>
                <a:latin typeface="Arial"/>
                <a:ea typeface="Arial"/>
                <a:cs typeface="Arial"/>
                <a:sym typeface="Arial"/>
              </a:rPr>
              <a:t>S</a:t>
            </a:r>
            <a:r>
              <a:rPr b="1" lang="en" sz="1200" u="sng">
                <a:solidFill>
                  <a:srgbClr val="869FB2"/>
                </a:solidFill>
                <a:latin typeface="Arial"/>
                <a:ea typeface="Arial"/>
                <a:cs typeface="Arial"/>
                <a:sym typeface="Arial"/>
                <a:hlinkClick r:id="rId3">
                  <a:extLst>
                    <a:ext uri="{A12FA001-AC4F-418D-AE19-62706E023703}">
                      <ahyp:hlinkClr val="tx"/>
                    </a:ext>
                  </a:extLst>
                </a:hlinkClick>
              </a:rPr>
              <a:t>lidesgo</a:t>
            </a:r>
            <a:r>
              <a:rPr lang="en" sz="1200">
                <a:solidFill>
                  <a:srgbClr val="435D74"/>
                </a:solidFill>
                <a:latin typeface="Arial"/>
                <a:ea typeface="Arial"/>
                <a:cs typeface="Arial"/>
                <a:sym typeface="Arial"/>
              </a:rPr>
              <a:t> </a:t>
            </a:r>
            <a:r>
              <a:rPr lang="en" sz="1200">
                <a:solidFill>
                  <a:srgbClr val="FFFFFF"/>
                </a:solidFill>
                <a:latin typeface="Arial"/>
                <a:ea typeface="Arial"/>
                <a:cs typeface="Arial"/>
                <a:sym typeface="Arial"/>
              </a:rPr>
              <a:t>by keeping the </a:t>
            </a:r>
            <a:r>
              <a:rPr b="1" lang="en" sz="1200">
                <a:solidFill>
                  <a:srgbClr val="869FB2"/>
                </a:solidFill>
                <a:uFill>
                  <a:noFill/>
                </a:uFill>
                <a:latin typeface="Arial"/>
                <a:ea typeface="Arial"/>
                <a:cs typeface="Arial"/>
                <a:sym typeface="Arial"/>
                <a:hlinkClick action="ppaction://hlinksldjump" r:id="rId4">
                  <a:extLst>
                    <a:ext uri="{A12FA001-AC4F-418D-AE19-62706E023703}">
                      <ahyp:hlinkClr val="tx"/>
                    </a:ext>
                  </a:extLst>
                </a:hlinkClick>
              </a:rPr>
              <a:t>Thanks</a:t>
            </a:r>
            <a:r>
              <a:rPr lang="en" sz="1200">
                <a:solidFill>
                  <a:srgbClr val="FFFFFF"/>
                </a:solidFill>
                <a:latin typeface="Arial"/>
                <a:ea typeface="Arial"/>
                <a:cs typeface="Arial"/>
                <a:sym typeface="Arial"/>
              </a:rPr>
              <a:t> slide.</a:t>
            </a:r>
            <a:endParaRPr sz="1200">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100">
                <a:solidFill>
                  <a:srgbClr val="869FB2"/>
                </a:solidFill>
                <a:latin typeface="Arial"/>
                <a:ea typeface="Arial"/>
                <a:cs typeface="Arial"/>
                <a:sym typeface="Arial"/>
              </a:rPr>
              <a:t>You are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Modify this template.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Use it for both personal and commercial projects.</a:t>
            </a:r>
            <a:endParaRPr sz="11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100">
                <a:solidFill>
                  <a:srgbClr val="869FB2"/>
                </a:solidFill>
                <a:latin typeface="Arial"/>
                <a:ea typeface="Arial"/>
                <a:cs typeface="Arial"/>
                <a:sym typeface="Arial"/>
              </a:rPr>
              <a:t>You are not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Sublicense, sell or rent any of Slidesgo Content (or a modified version of Slidesgo Content).</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Distribute Slidesgo Content unless it has been expressly authorized by Slidesgo.</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Include Slidesgo Content in an online or offline database or file.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Offer Slidesgo templates (or modified versions of Slidesgo templates) for download.</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Acquire the copyright of Slidesgo Content.</a:t>
            </a:r>
            <a:endParaRPr sz="1100">
              <a:solidFill>
                <a:srgbClr val="FFFFFF"/>
              </a:solidFill>
              <a:latin typeface="Arial"/>
              <a:ea typeface="Arial"/>
              <a:cs typeface="Arial"/>
              <a:sym typeface="Arial"/>
            </a:endParaRPr>
          </a:p>
          <a:p>
            <a:pPr indent="0" lvl="0" marL="0" rtl="0" algn="ctr">
              <a:spcBef>
                <a:spcPts val="0"/>
              </a:spcBef>
              <a:spcAft>
                <a:spcPts val="0"/>
              </a:spcAft>
              <a:buNone/>
            </a:pPr>
            <a:r>
              <a:t/>
            </a:r>
            <a:endParaRPr sz="1100">
              <a:solidFill>
                <a:srgbClr val="435D74"/>
              </a:solidFill>
              <a:latin typeface="Arial"/>
              <a:ea typeface="Arial"/>
              <a:cs typeface="Arial"/>
              <a:sym typeface="Arial"/>
            </a:endParaRPr>
          </a:p>
          <a:p>
            <a:pPr indent="0" lvl="0" marL="0" rtl="0" algn="ctr">
              <a:spcBef>
                <a:spcPts val="0"/>
              </a:spcBef>
              <a:spcAft>
                <a:spcPts val="0"/>
              </a:spcAft>
              <a:buNone/>
            </a:pPr>
            <a:r>
              <a:t/>
            </a:r>
            <a:endParaRPr sz="1400">
              <a:solidFill>
                <a:srgbClr val="435D74"/>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834" name="Google Shape;834;p59"/>
          <p:cNvSpPr txBox="1"/>
          <p:nvPr>
            <p:ph idx="4294967295" type="body"/>
          </p:nvPr>
        </p:nvSpPr>
        <p:spPr>
          <a:xfrm>
            <a:off x="1048350" y="412442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For more information about editing slides, please </a:t>
            </a:r>
            <a:r>
              <a:rPr lang="en">
                <a:solidFill>
                  <a:srgbClr val="FFFFFF"/>
                </a:solidFill>
                <a:latin typeface="Arial"/>
                <a:ea typeface="Arial"/>
                <a:cs typeface="Arial"/>
                <a:sym typeface="Arial"/>
              </a:rPr>
              <a:t>read </a:t>
            </a:r>
            <a:r>
              <a:rPr lang="en" sz="1200">
                <a:solidFill>
                  <a:srgbClr val="FFFFFF"/>
                </a:solidFill>
                <a:latin typeface="Arial"/>
                <a:ea typeface="Arial"/>
                <a:cs typeface="Arial"/>
                <a:sym typeface="Arial"/>
              </a:rPr>
              <a:t>our FAQs or visit Slidesgo School:</a:t>
            </a:r>
            <a:endParaRPr sz="1200">
              <a:solidFill>
                <a:srgbClr val="FFFFFF"/>
              </a:solidFill>
              <a:latin typeface="Arial"/>
              <a:ea typeface="Arial"/>
              <a:cs typeface="Arial"/>
              <a:sym typeface="Arial"/>
            </a:endParaRPr>
          </a:p>
          <a:p>
            <a:pPr indent="0" lvl="0" marL="0" rtl="0" algn="ctr">
              <a:spcBef>
                <a:spcPts val="0"/>
              </a:spcBef>
              <a:spcAft>
                <a:spcPts val="0"/>
              </a:spcAft>
              <a:buNone/>
            </a:pPr>
            <a:r>
              <a:rPr lang="en" sz="1200" u="sng">
                <a:solidFill>
                  <a:srgbClr val="869FB2"/>
                </a:solidFill>
                <a:latin typeface="Arial"/>
                <a:ea typeface="Arial"/>
                <a:cs typeface="Arial"/>
                <a:sym typeface="Arial"/>
                <a:hlinkClick r:id="rId5">
                  <a:extLst>
                    <a:ext uri="{A12FA001-AC4F-418D-AE19-62706E023703}">
                      <ahyp:hlinkClr val="tx"/>
                    </a:ext>
                  </a:extLst>
                </a:hlinkClick>
              </a:rPr>
              <a:t>https://slidesgo.com/faqs</a:t>
            </a:r>
            <a:r>
              <a:rPr lang="en" sz="1400">
                <a:solidFill>
                  <a:srgbClr val="FFFFFF"/>
                </a:solidFill>
                <a:latin typeface="Arial"/>
                <a:ea typeface="Arial"/>
                <a:cs typeface="Arial"/>
                <a:sym typeface="Arial"/>
              </a:rPr>
              <a:t> </a:t>
            </a:r>
            <a:r>
              <a:rPr lang="en" sz="1200">
                <a:solidFill>
                  <a:srgbClr val="FFFFFF"/>
                </a:solidFill>
                <a:latin typeface="Arial"/>
                <a:ea typeface="Arial"/>
                <a:cs typeface="Arial"/>
                <a:sym typeface="Arial"/>
              </a:rPr>
              <a:t>and</a:t>
            </a:r>
            <a:r>
              <a:rPr lang="en" sz="1400">
                <a:solidFill>
                  <a:srgbClr val="FFFFFF"/>
                </a:solidFill>
                <a:latin typeface="Arial"/>
                <a:ea typeface="Arial"/>
                <a:cs typeface="Arial"/>
                <a:sym typeface="Arial"/>
              </a:rPr>
              <a:t> </a:t>
            </a:r>
            <a:r>
              <a:rPr lang="en" sz="1200" u="sng">
                <a:solidFill>
                  <a:srgbClr val="869FB2"/>
                </a:solidFill>
                <a:latin typeface="Arial"/>
                <a:ea typeface="Arial"/>
                <a:cs typeface="Arial"/>
                <a:sym typeface="Arial"/>
                <a:hlinkClick r:id="rId6">
                  <a:extLst>
                    <a:ext uri="{A12FA001-AC4F-418D-AE19-62706E023703}">
                      <ahyp:hlinkClr val="tx"/>
                    </a:ext>
                  </a:extLst>
                </a:hlinkClick>
              </a:rPr>
              <a:t>https://slidesgo.com/slidesgo-school</a:t>
            </a:r>
            <a:endParaRPr sz="1200" u="sng">
              <a:solidFill>
                <a:srgbClr val="869FB2"/>
              </a:solidFill>
              <a:latin typeface="Arial"/>
              <a:ea typeface="Arial"/>
              <a:cs typeface="Arial"/>
              <a:sym typeface="Arial"/>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38" name="Shape 838"/>
        <p:cNvGrpSpPr/>
        <p:nvPr/>
      </p:nvGrpSpPr>
      <p:grpSpPr>
        <a:xfrm>
          <a:off x="0" y="0"/>
          <a:ext cx="0" cy="0"/>
          <a:chOff x="0" y="0"/>
          <a:chExt cx="0" cy="0"/>
        </a:xfrm>
      </p:grpSpPr>
      <p:sp>
        <p:nvSpPr>
          <p:cNvPr id="839" name="Google Shape;839;p60"/>
          <p:cNvSpPr txBox="1"/>
          <p:nvPr>
            <p:ph idx="4294967295" type="title"/>
          </p:nvPr>
        </p:nvSpPr>
        <p:spPr>
          <a:xfrm>
            <a:off x="1048350" y="95440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840" name="Google Shape;840;p60"/>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841" name="Google Shape;841;p60"/>
          <p:cNvSpPr txBox="1"/>
          <p:nvPr>
            <p:ph idx="4294967295" type="body"/>
          </p:nvPr>
        </p:nvSpPr>
        <p:spPr>
          <a:xfrm>
            <a:off x="106810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rgbClr val="FFFFFF"/>
                </a:solidFill>
                <a:latin typeface="Arial"/>
                <a:ea typeface="Arial"/>
                <a:cs typeface="Arial"/>
                <a:sym typeface="Arial"/>
              </a:rPr>
              <a:t>Montserrat</a:t>
            </a:r>
            <a:endParaRPr b="1">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a:t>
            </a:r>
            <a:r>
              <a:rPr lang="en">
                <a:solidFill>
                  <a:srgbClr val="FFFFFF"/>
                </a:solidFill>
                <a:uFill>
                  <a:noFill/>
                </a:uFill>
                <a:latin typeface="Arial"/>
                <a:ea typeface="Arial"/>
                <a:cs typeface="Arial"/>
                <a:sym typeface="Arial"/>
                <a:hlinkClick r:id="rId3">
                  <a:extLst>
                    <a:ext uri="{A12FA001-AC4F-418D-AE19-62706E023703}">
                      <ahyp:hlinkClr val="tx"/>
                    </a:ext>
                  </a:extLst>
                </a:hlinkClick>
              </a:rPr>
              <a:t>https://fonts.google.com/specimen/Montserrat</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t/>
            </a:r>
            <a:endParaRPr>
              <a:solidFill>
                <a:srgbClr val="FFFFFF"/>
              </a:solidFill>
              <a:latin typeface="Arial"/>
              <a:ea typeface="Arial"/>
              <a:cs typeface="Arial"/>
              <a:sym typeface="Arial"/>
            </a:endParaRPr>
          </a:p>
          <a:p>
            <a:pPr indent="0" lvl="0" marL="0" rtl="0" algn="ctr">
              <a:spcBef>
                <a:spcPts val="0"/>
              </a:spcBef>
              <a:spcAft>
                <a:spcPts val="0"/>
              </a:spcAft>
              <a:buNone/>
            </a:pPr>
            <a:r>
              <a:rPr b="1" lang="en">
                <a:solidFill>
                  <a:srgbClr val="FFFFFF"/>
                </a:solidFill>
                <a:latin typeface="Arial"/>
                <a:ea typeface="Arial"/>
                <a:cs typeface="Arial"/>
                <a:sym typeface="Arial"/>
              </a:rPr>
              <a:t>Raleway</a:t>
            </a:r>
            <a:endParaRPr b="1">
              <a:solidFill>
                <a:srgbClr val="FFFFFF"/>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lang="en">
                <a:solidFill>
                  <a:srgbClr val="FFFFFF"/>
                </a:solidFill>
                <a:latin typeface="Arial"/>
                <a:ea typeface="Arial"/>
                <a:cs typeface="Arial"/>
                <a:sym typeface="Arial"/>
              </a:rPr>
              <a:t>(</a:t>
            </a:r>
            <a:r>
              <a:rPr lang="en">
                <a:solidFill>
                  <a:srgbClr val="FFFFFF"/>
                </a:solidFill>
                <a:uFill>
                  <a:noFill/>
                </a:uFill>
                <a:latin typeface="Arial"/>
                <a:ea typeface="Arial"/>
                <a:cs typeface="Arial"/>
                <a:sym typeface="Arial"/>
                <a:hlinkClick r:id="rId4">
                  <a:extLst>
                    <a:ext uri="{A12FA001-AC4F-418D-AE19-62706E023703}">
                      <ahyp:hlinkClr val="tx"/>
                    </a:ext>
                  </a:extLst>
                </a:hlinkClick>
              </a:rPr>
              <a:t>https://fonts.google.com/specimen/Raleway</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p:txBody>
      </p:sp>
      <p:sp>
        <p:nvSpPr>
          <p:cNvPr id="842" name="Google Shape;842;p60"/>
          <p:cNvSpPr/>
          <p:nvPr/>
        </p:nvSpPr>
        <p:spPr>
          <a:xfrm>
            <a:off x="2583550" y="3498875"/>
            <a:ext cx="791400" cy="754200"/>
          </a:xfrm>
          <a:prstGeom prst="roundRect">
            <a:avLst>
              <a:gd fmla="val 16667" name="adj"/>
            </a:avLst>
          </a:prstGeom>
          <a:solidFill>
            <a:srgbClr val="3BBEAA"/>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60"/>
          <p:cNvSpPr/>
          <p:nvPr/>
        </p:nvSpPr>
        <p:spPr>
          <a:xfrm>
            <a:off x="3645370" y="3498875"/>
            <a:ext cx="791400" cy="754200"/>
          </a:xfrm>
          <a:prstGeom prst="roundRect">
            <a:avLst>
              <a:gd fmla="val 16667" name="adj"/>
            </a:avLst>
          </a:prstGeom>
          <a:solidFill>
            <a:srgbClr val="228BA7"/>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60"/>
          <p:cNvSpPr/>
          <p:nvPr/>
        </p:nvSpPr>
        <p:spPr>
          <a:xfrm>
            <a:off x="4707189" y="3498875"/>
            <a:ext cx="791400" cy="754200"/>
          </a:xfrm>
          <a:prstGeom prst="roundRect">
            <a:avLst>
              <a:gd fmla="val 16667" name="adj"/>
            </a:avLst>
          </a:prstGeom>
          <a:solidFill>
            <a:srgbClr val="1F628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60"/>
          <p:cNvSpPr/>
          <p:nvPr/>
        </p:nvSpPr>
        <p:spPr>
          <a:xfrm>
            <a:off x="1521725" y="3498875"/>
            <a:ext cx="791400" cy="754200"/>
          </a:xfrm>
          <a:prstGeom prst="roundRect">
            <a:avLst>
              <a:gd fmla="val 16667" name="adj"/>
            </a:avLst>
          </a:prstGeom>
          <a:solidFill>
            <a:srgbClr val="FFCE6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60"/>
          <p:cNvSpPr txBox="1"/>
          <p:nvPr/>
        </p:nvSpPr>
        <p:spPr>
          <a:xfrm>
            <a:off x="258355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#3bbeaa</a:t>
            </a:r>
            <a:endParaRPr sz="1000">
              <a:solidFill>
                <a:srgbClr val="FFFFFF"/>
              </a:solidFill>
            </a:endParaRPr>
          </a:p>
        </p:txBody>
      </p:sp>
      <p:sp>
        <p:nvSpPr>
          <p:cNvPr id="847" name="Google Shape;847;p60"/>
          <p:cNvSpPr txBox="1"/>
          <p:nvPr/>
        </p:nvSpPr>
        <p:spPr>
          <a:xfrm>
            <a:off x="364537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#228ba7</a:t>
            </a:r>
            <a:endParaRPr sz="1000">
              <a:solidFill>
                <a:srgbClr val="FFFFFF"/>
              </a:solidFill>
            </a:endParaRPr>
          </a:p>
        </p:txBody>
      </p:sp>
      <p:sp>
        <p:nvSpPr>
          <p:cNvPr id="848" name="Google Shape;848;p60"/>
          <p:cNvSpPr txBox="1"/>
          <p:nvPr/>
        </p:nvSpPr>
        <p:spPr>
          <a:xfrm>
            <a:off x="470720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#1f628f</a:t>
            </a:r>
            <a:endParaRPr sz="1000">
              <a:solidFill>
                <a:srgbClr val="FFFFFF"/>
              </a:solidFill>
            </a:endParaRPr>
          </a:p>
        </p:txBody>
      </p:sp>
      <p:sp>
        <p:nvSpPr>
          <p:cNvPr id="849" name="Google Shape;849;p60"/>
          <p:cNvSpPr txBox="1"/>
          <p:nvPr/>
        </p:nvSpPr>
        <p:spPr>
          <a:xfrm>
            <a:off x="152172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#ffce63</a:t>
            </a:r>
            <a:endParaRPr sz="1000"/>
          </a:p>
        </p:txBody>
      </p:sp>
      <p:sp>
        <p:nvSpPr>
          <p:cNvPr id="850" name="Google Shape;850;p60"/>
          <p:cNvSpPr/>
          <p:nvPr/>
        </p:nvSpPr>
        <p:spPr>
          <a:xfrm>
            <a:off x="5769014" y="3498875"/>
            <a:ext cx="791400" cy="754200"/>
          </a:xfrm>
          <a:prstGeom prst="roundRect">
            <a:avLst>
              <a:gd fmla="val 16667" name="adj"/>
            </a:avLst>
          </a:prstGeom>
          <a:solidFill>
            <a:srgbClr val="1D205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60"/>
          <p:cNvSpPr txBox="1"/>
          <p:nvPr/>
        </p:nvSpPr>
        <p:spPr>
          <a:xfrm>
            <a:off x="576902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#1d2059</a:t>
            </a:r>
            <a:endParaRPr sz="1000">
              <a:solidFill>
                <a:srgbClr val="FFFFFF"/>
              </a:solidFill>
            </a:endParaRPr>
          </a:p>
        </p:txBody>
      </p:sp>
      <p:sp>
        <p:nvSpPr>
          <p:cNvPr id="852" name="Google Shape;852;p60"/>
          <p:cNvSpPr/>
          <p:nvPr/>
        </p:nvSpPr>
        <p:spPr>
          <a:xfrm>
            <a:off x="6830839" y="3498875"/>
            <a:ext cx="791400" cy="754200"/>
          </a:xfrm>
          <a:prstGeom prst="roundRect">
            <a:avLst>
              <a:gd fmla="val 16667" name="adj"/>
            </a:avLst>
          </a:prstGeom>
          <a:solidFill>
            <a:srgbClr val="F2528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60"/>
          <p:cNvSpPr txBox="1"/>
          <p:nvPr/>
        </p:nvSpPr>
        <p:spPr>
          <a:xfrm>
            <a:off x="683085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#f2528d</a:t>
            </a:r>
            <a:endParaRPr sz="1000">
              <a:solidFill>
                <a:srgbClr val="FFFFFF"/>
              </a:solidFill>
            </a:endParaRPr>
          </a:p>
        </p:txBody>
      </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57" name="Shape 857"/>
        <p:cNvGrpSpPr/>
        <p:nvPr/>
      </p:nvGrpSpPr>
      <p:grpSpPr>
        <a:xfrm>
          <a:off x="0" y="0"/>
          <a:ext cx="0" cy="0"/>
          <a:chOff x="0" y="0"/>
          <a:chExt cx="0" cy="0"/>
        </a:xfrm>
      </p:grpSpPr>
      <p:sp>
        <p:nvSpPr>
          <p:cNvPr id="858" name="Google Shape;858;p61"/>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Use our editable graphic resources...</a:t>
            </a:r>
            <a:endParaRPr>
              <a:solidFill>
                <a:srgbClr val="FFFFFF"/>
              </a:solidFill>
              <a:latin typeface="Arial"/>
              <a:ea typeface="Arial"/>
              <a:cs typeface="Arial"/>
              <a:sym typeface="Arial"/>
            </a:endParaRPr>
          </a:p>
        </p:txBody>
      </p:sp>
      <p:sp>
        <p:nvSpPr>
          <p:cNvPr id="859" name="Google Shape;859;p61"/>
          <p:cNvSpPr txBox="1"/>
          <p:nvPr>
            <p:ph idx="4294967295" type="body"/>
          </p:nvPr>
        </p:nvSpPr>
        <p:spPr>
          <a:xfrm>
            <a:off x="1068100" y="1534076"/>
            <a:ext cx="70473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100">
                <a:solidFill>
                  <a:srgbClr val="FFFFFF"/>
                </a:solidFill>
                <a:latin typeface="Arial"/>
                <a:ea typeface="Arial"/>
                <a:cs typeface="Arial"/>
                <a:sym typeface="Arial"/>
              </a:rPr>
              <a:t>You can easily</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resize</a:t>
            </a:r>
            <a:r>
              <a:rPr lang="en" sz="1100">
                <a:solidFill>
                  <a:srgbClr val="435D74"/>
                </a:solidFill>
                <a:latin typeface="Arial"/>
                <a:ea typeface="Arial"/>
                <a:cs typeface="Arial"/>
                <a:sym typeface="Arial"/>
              </a:rPr>
              <a:t> </a:t>
            </a:r>
            <a:r>
              <a:rPr lang="en" sz="1100">
                <a:solidFill>
                  <a:srgbClr val="FFFFFF"/>
                </a:solidFill>
                <a:latin typeface="Arial"/>
                <a:ea typeface="Arial"/>
                <a:cs typeface="Arial"/>
                <a:sym typeface="Arial"/>
              </a:rPr>
              <a:t>these resources, keeping the quality. To</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change the color</a:t>
            </a:r>
            <a:r>
              <a:rPr lang="en" sz="1100">
                <a:solidFill>
                  <a:srgbClr val="FFFFFF"/>
                </a:solidFill>
                <a:latin typeface="Arial"/>
                <a:ea typeface="Arial"/>
                <a:cs typeface="Arial"/>
                <a:sym typeface="Arial"/>
              </a:rPr>
              <a:t>, just ungroup the resource and click on the object you want to change. Then, click on the paint bucket and select the color you want. Don’t forget to group the resource again when you’re done.</a:t>
            </a:r>
            <a:endParaRPr sz="1100">
              <a:solidFill>
                <a:srgbClr val="FFFFFF"/>
              </a:solidFill>
              <a:latin typeface="Arial"/>
              <a:ea typeface="Arial"/>
              <a:cs typeface="Arial"/>
              <a:sym typeface="Arial"/>
            </a:endParaRPr>
          </a:p>
        </p:txBody>
      </p:sp>
      <p:grpSp>
        <p:nvGrpSpPr>
          <p:cNvPr id="860" name="Google Shape;860;p61"/>
          <p:cNvGrpSpPr/>
          <p:nvPr/>
        </p:nvGrpSpPr>
        <p:grpSpPr>
          <a:xfrm>
            <a:off x="5156078" y="3085736"/>
            <a:ext cx="474294" cy="551291"/>
            <a:chOff x="4727025" y="1332775"/>
            <a:chExt cx="59900" cy="69625"/>
          </a:xfrm>
        </p:grpSpPr>
        <p:sp>
          <p:nvSpPr>
            <p:cNvPr id="861" name="Google Shape;861;p61"/>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61"/>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 name="Google Shape;863;p61"/>
          <p:cNvGrpSpPr/>
          <p:nvPr/>
        </p:nvGrpSpPr>
        <p:grpSpPr>
          <a:xfrm>
            <a:off x="5769734" y="2314340"/>
            <a:ext cx="555653" cy="557031"/>
            <a:chOff x="4820425" y="1329900"/>
            <a:chExt cx="70175" cy="70350"/>
          </a:xfrm>
        </p:grpSpPr>
        <p:sp>
          <p:nvSpPr>
            <p:cNvPr id="864" name="Google Shape;864;p61"/>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61"/>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61"/>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61"/>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 name="Google Shape;868;p61"/>
          <p:cNvGrpSpPr/>
          <p:nvPr/>
        </p:nvGrpSpPr>
        <p:grpSpPr>
          <a:xfrm>
            <a:off x="6396103" y="2318845"/>
            <a:ext cx="582574" cy="533871"/>
            <a:chOff x="4903200" y="1331525"/>
            <a:chExt cx="73575" cy="67425"/>
          </a:xfrm>
        </p:grpSpPr>
        <p:sp>
          <p:nvSpPr>
            <p:cNvPr id="869" name="Google Shape;869;p61"/>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61"/>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 name="Google Shape;871;p61"/>
          <p:cNvGrpSpPr/>
          <p:nvPr/>
        </p:nvGrpSpPr>
        <p:grpSpPr>
          <a:xfrm>
            <a:off x="5755581" y="3078709"/>
            <a:ext cx="583960" cy="565345"/>
            <a:chOff x="4815575" y="1416800"/>
            <a:chExt cx="73750" cy="71400"/>
          </a:xfrm>
        </p:grpSpPr>
        <p:sp>
          <p:nvSpPr>
            <p:cNvPr id="872" name="Google Shape;872;p61"/>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61"/>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61"/>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 name="Google Shape;875;p61"/>
          <p:cNvGrpSpPr/>
          <p:nvPr/>
        </p:nvGrpSpPr>
        <p:grpSpPr>
          <a:xfrm>
            <a:off x="6390362" y="3108896"/>
            <a:ext cx="589898" cy="504970"/>
            <a:chOff x="4902475" y="1418875"/>
            <a:chExt cx="74500" cy="63775"/>
          </a:xfrm>
        </p:grpSpPr>
        <p:sp>
          <p:nvSpPr>
            <p:cNvPr id="876" name="Google Shape;876;p61"/>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61"/>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 name="Google Shape;878;p61"/>
          <p:cNvGrpSpPr/>
          <p:nvPr/>
        </p:nvGrpSpPr>
        <p:grpSpPr>
          <a:xfrm>
            <a:off x="5765577" y="3826000"/>
            <a:ext cx="563967" cy="567127"/>
            <a:chOff x="4818100" y="1507675"/>
            <a:chExt cx="71225" cy="71625"/>
          </a:xfrm>
        </p:grpSpPr>
        <p:sp>
          <p:nvSpPr>
            <p:cNvPr id="879" name="Google Shape;879;p61"/>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61"/>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61"/>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61"/>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 name="Google Shape;883;p61"/>
          <p:cNvGrpSpPr/>
          <p:nvPr/>
        </p:nvGrpSpPr>
        <p:grpSpPr>
          <a:xfrm>
            <a:off x="5079075" y="3829461"/>
            <a:ext cx="628301" cy="588505"/>
            <a:chOff x="4721450" y="1509475"/>
            <a:chExt cx="79350" cy="74325"/>
          </a:xfrm>
        </p:grpSpPr>
        <p:sp>
          <p:nvSpPr>
            <p:cNvPr id="884" name="Google Shape;884;p61"/>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61"/>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61"/>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61"/>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 name="Google Shape;888;p61"/>
          <p:cNvGrpSpPr/>
          <p:nvPr/>
        </p:nvGrpSpPr>
        <p:grpSpPr>
          <a:xfrm>
            <a:off x="6424608" y="3814027"/>
            <a:ext cx="557038" cy="562772"/>
            <a:chOff x="4906800" y="1507500"/>
            <a:chExt cx="70350" cy="71075"/>
          </a:xfrm>
        </p:grpSpPr>
        <p:sp>
          <p:nvSpPr>
            <p:cNvPr id="889" name="Google Shape;889;p61"/>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61"/>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61"/>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61"/>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61"/>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 name="Google Shape;894;p61"/>
          <p:cNvGrpSpPr/>
          <p:nvPr/>
        </p:nvGrpSpPr>
        <p:grpSpPr>
          <a:xfrm>
            <a:off x="4462216" y="2340963"/>
            <a:ext cx="517934" cy="517934"/>
            <a:chOff x="3736598" y="2170606"/>
            <a:chExt cx="404889" cy="404889"/>
          </a:xfrm>
        </p:grpSpPr>
        <p:sp>
          <p:nvSpPr>
            <p:cNvPr id="895" name="Google Shape;895;p61"/>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61"/>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61"/>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61"/>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 name="Google Shape;899;p61"/>
          <p:cNvGrpSpPr/>
          <p:nvPr/>
        </p:nvGrpSpPr>
        <p:grpSpPr>
          <a:xfrm>
            <a:off x="3729277" y="2341061"/>
            <a:ext cx="586986" cy="517740"/>
            <a:chOff x="3161917" y="2170682"/>
            <a:chExt cx="458870" cy="404737"/>
          </a:xfrm>
        </p:grpSpPr>
        <p:sp>
          <p:nvSpPr>
            <p:cNvPr id="900" name="Google Shape;900;p61"/>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61"/>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61"/>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 name="Google Shape;903;p61"/>
          <p:cNvGrpSpPr/>
          <p:nvPr/>
        </p:nvGrpSpPr>
        <p:grpSpPr>
          <a:xfrm>
            <a:off x="3752299" y="3102400"/>
            <a:ext cx="540943" cy="517963"/>
            <a:chOff x="3179914" y="2889488"/>
            <a:chExt cx="422876" cy="404911"/>
          </a:xfrm>
        </p:grpSpPr>
        <p:sp>
          <p:nvSpPr>
            <p:cNvPr id="904" name="Google Shape;904;p61"/>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61"/>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61"/>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61"/>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61"/>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61"/>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 name="Google Shape;910;p61"/>
          <p:cNvGrpSpPr/>
          <p:nvPr/>
        </p:nvGrpSpPr>
        <p:grpSpPr>
          <a:xfrm>
            <a:off x="4453093" y="3102358"/>
            <a:ext cx="536180" cy="518047"/>
            <a:chOff x="3729467" y="2889422"/>
            <a:chExt cx="419153" cy="404977"/>
          </a:xfrm>
        </p:grpSpPr>
        <p:sp>
          <p:nvSpPr>
            <p:cNvPr id="911" name="Google Shape;911;p61"/>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61"/>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61"/>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61"/>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61"/>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61"/>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61"/>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 name="Google Shape;918;p61"/>
          <p:cNvGrpSpPr/>
          <p:nvPr/>
        </p:nvGrpSpPr>
        <p:grpSpPr>
          <a:xfrm>
            <a:off x="1990126" y="3445787"/>
            <a:ext cx="965351" cy="134611"/>
            <a:chOff x="4411970" y="2962952"/>
            <a:chExt cx="706544" cy="104212"/>
          </a:xfrm>
        </p:grpSpPr>
        <p:sp>
          <p:nvSpPr>
            <p:cNvPr id="919" name="Google Shape;919;p61"/>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61"/>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61"/>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61"/>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 name="Google Shape;923;p61"/>
          <p:cNvGrpSpPr/>
          <p:nvPr/>
        </p:nvGrpSpPr>
        <p:grpSpPr>
          <a:xfrm>
            <a:off x="1990126" y="3041077"/>
            <a:ext cx="960158" cy="289172"/>
            <a:chOff x="4411970" y="2726085"/>
            <a:chExt cx="643107" cy="193659"/>
          </a:xfrm>
        </p:grpSpPr>
        <p:sp>
          <p:nvSpPr>
            <p:cNvPr id="924" name="Google Shape;924;p61"/>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61"/>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61"/>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 name="Google Shape;927;p61"/>
          <p:cNvGrpSpPr/>
          <p:nvPr/>
        </p:nvGrpSpPr>
        <p:grpSpPr>
          <a:xfrm>
            <a:off x="998624" y="3295400"/>
            <a:ext cx="811503" cy="252584"/>
            <a:chOff x="4411970" y="4340222"/>
            <a:chExt cx="779467" cy="242683"/>
          </a:xfrm>
        </p:grpSpPr>
        <p:sp>
          <p:nvSpPr>
            <p:cNvPr id="928" name="Google Shape;928;p61"/>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61"/>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61"/>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 name="Google Shape;931;p61"/>
          <p:cNvGrpSpPr/>
          <p:nvPr/>
        </p:nvGrpSpPr>
        <p:grpSpPr>
          <a:xfrm>
            <a:off x="1990126" y="2709308"/>
            <a:ext cx="965160" cy="216230"/>
            <a:chOff x="4411970" y="2468674"/>
            <a:chExt cx="747317" cy="167425"/>
          </a:xfrm>
        </p:grpSpPr>
        <p:sp>
          <p:nvSpPr>
            <p:cNvPr id="932" name="Google Shape;932;p61"/>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61"/>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4" name="Google Shape;934;p61"/>
          <p:cNvSpPr/>
          <p:nvPr/>
        </p:nvSpPr>
        <p:spPr>
          <a:xfrm>
            <a:off x="996874"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5" name="Google Shape;935;p61"/>
          <p:cNvGrpSpPr/>
          <p:nvPr/>
        </p:nvGrpSpPr>
        <p:grpSpPr>
          <a:xfrm>
            <a:off x="997692" y="2334687"/>
            <a:ext cx="1959041" cy="208784"/>
            <a:chOff x="6336019" y="3733725"/>
            <a:chExt cx="2566206" cy="351310"/>
          </a:xfrm>
        </p:grpSpPr>
        <p:sp>
          <p:nvSpPr>
            <p:cNvPr id="936" name="Google Shape;936;p61"/>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61"/>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61"/>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61"/>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 name="Google Shape;940;p61"/>
          <p:cNvGrpSpPr/>
          <p:nvPr/>
        </p:nvGrpSpPr>
        <p:grpSpPr>
          <a:xfrm>
            <a:off x="1990126" y="3950602"/>
            <a:ext cx="946551" cy="153200"/>
            <a:chOff x="4404545" y="3301592"/>
            <a:chExt cx="782403" cy="129272"/>
          </a:xfrm>
        </p:grpSpPr>
        <p:sp>
          <p:nvSpPr>
            <p:cNvPr id="941" name="Google Shape;941;p61"/>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61"/>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 name="Google Shape;943;p61"/>
          <p:cNvGrpSpPr/>
          <p:nvPr/>
        </p:nvGrpSpPr>
        <p:grpSpPr>
          <a:xfrm>
            <a:off x="1990126" y="3695937"/>
            <a:ext cx="962257" cy="139127"/>
            <a:chOff x="4411970" y="3131459"/>
            <a:chExt cx="710520" cy="117397"/>
          </a:xfrm>
        </p:grpSpPr>
        <p:sp>
          <p:nvSpPr>
            <p:cNvPr id="944" name="Google Shape;944;p61"/>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61"/>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946" name="Google Shape;946;p61"/>
          <p:cNvSpPr/>
          <p:nvPr/>
        </p:nvSpPr>
        <p:spPr>
          <a:xfrm>
            <a:off x="1990126"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7" name="Google Shape;947;p61"/>
          <p:cNvGrpSpPr/>
          <p:nvPr/>
        </p:nvGrpSpPr>
        <p:grpSpPr>
          <a:xfrm>
            <a:off x="990271" y="3621603"/>
            <a:ext cx="823838" cy="458988"/>
            <a:chOff x="4411970" y="1801825"/>
            <a:chExt cx="734586" cy="409262"/>
          </a:xfrm>
        </p:grpSpPr>
        <p:sp>
          <p:nvSpPr>
            <p:cNvPr id="948" name="Google Shape;948;p61"/>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61"/>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 name="Google Shape;950;p61"/>
          <p:cNvGrpSpPr/>
          <p:nvPr/>
        </p:nvGrpSpPr>
        <p:grpSpPr>
          <a:xfrm>
            <a:off x="3095243" y="2339173"/>
            <a:ext cx="521514" cy="521514"/>
            <a:chOff x="5681300" y="2527788"/>
            <a:chExt cx="805800" cy="805800"/>
          </a:xfrm>
        </p:grpSpPr>
        <p:sp>
          <p:nvSpPr>
            <p:cNvPr id="951" name="Google Shape;951;p61"/>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61"/>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 name="Google Shape;953;p61"/>
          <p:cNvGrpSpPr/>
          <p:nvPr/>
        </p:nvGrpSpPr>
        <p:grpSpPr>
          <a:xfrm>
            <a:off x="3089483" y="3094865"/>
            <a:ext cx="533033" cy="533033"/>
            <a:chOff x="4049800" y="640400"/>
            <a:chExt cx="858900" cy="858900"/>
          </a:xfrm>
        </p:grpSpPr>
        <p:sp>
          <p:nvSpPr>
            <p:cNvPr id="954" name="Google Shape;954;p61"/>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61"/>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 name="Google Shape;956;p61"/>
          <p:cNvGrpSpPr/>
          <p:nvPr/>
        </p:nvGrpSpPr>
        <p:grpSpPr>
          <a:xfrm>
            <a:off x="3014966" y="3772543"/>
            <a:ext cx="682068" cy="682068"/>
            <a:chOff x="5080188" y="927900"/>
            <a:chExt cx="961200" cy="961200"/>
          </a:xfrm>
        </p:grpSpPr>
        <p:sp>
          <p:nvSpPr>
            <p:cNvPr id="957" name="Google Shape;957;p61"/>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61"/>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61"/>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61"/>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61"/>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61"/>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61"/>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61"/>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 name="Google Shape;965;p61"/>
          <p:cNvGrpSpPr/>
          <p:nvPr/>
        </p:nvGrpSpPr>
        <p:grpSpPr>
          <a:xfrm>
            <a:off x="4478465" y="3869234"/>
            <a:ext cx="505650" cy="504006"/>
            <a:chOff x="6039282" y="1042577"/>
            <a:chExt cx="734315" cy="731929"/>
          </a:xfrm>
        </p:grpSpPr>
        <p:sp>
          <p:nvSpPr>
            <p:cNvPr id="966" name="Google Shape;966;p61"/>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61"/>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61"/>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61"/>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61"/>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61"/>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61"/>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61"/>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61"/>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61"/>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61"/>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61"/>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61"/>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61"/>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61"/>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61"/>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61"/>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61"/>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61"/>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61"/>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61"/>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 name="Google Shape;987;p61"/>
          <p:cNvGrpSpPr/>
          <p:nvPr/>
        </p:nvGrpSpPr>
        <p:grpSpPr>
          <a:xfrm>
            <a:off x="5091067" y="2298862"/>
            <a:ext cx="567744" cy="602136"/>
            <a:chOff x="1825800" y="1651625"/>
            <a:chExt cx="539989" cy="571775"/>
          </a:xfrm>
        </p:grpSpPr>
        <p:sp>
          <p:nvSpPr>
            <p:cNvPr id="988" name="Google Shape;988;p61"/>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61"/>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61"/>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61"/>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 name="Google Shape;992;p61"/>
          <p:cNvGrpSpPr/>
          <p:nvPr/>
        </p:nvGrpSpPr>
        <p:grpSpPr>
          <a:xfrm>
            <a:off x="3765995" y="3855579"/>
            <a:ext cx="508123" cy="507955"/>
            <a:chOff x="1897577" y="2802432"/>
            <a:chExt cx="492176" cy="492014"/>
          </a:xfrm>
        </p:grpSpPr>
        <p:sp>
          <p:nvSpPr>
            <p:cNvPr id="993" name="Google Shape;993;p61"/>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61"/>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61"/>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61"/>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61"/>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61"/>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61"/>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61"/>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61"/>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61"/>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61"/>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61"/>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 name="Google Shape;1005;p61"/>
          <p:cNvGrpSpPr/>
          <p:nvPr/>
        </p:nvGrpSpPr>
        <p:grpSpPr>
          <a:xfrm>
            <a:off x="997525" y="4169123"/>
            <a:ext cx="809227" cy="200842"/>
            <a:chOff x="2013045" y="4813233"/>
            <a:chExt cx="921986" cy="228854"/>
          </a:xfrm>
        </p:grpSpPr>
        <p:sp>
          <p:nvSpPr>
            <p:cNvPr id="1006" name="Google Shape;1006;p61"/>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61"/>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 name="Google Shape;1008;p61"/>
          <p:cNvGrpSpPr/>
          <p:nvPr/>
        </p:nvGrpSpPr>
        <p:grpSpPr>
          <a:xfrm>
            <a:off x="1005985" y="2656004"/>
            <a:ext cx="792421" cy="269941"/>
            <a:chOff x="1046767" y="4756633"/>
            <a:chExt cx="859646" cy="292841"/>
          </a:xfrm>
        </p:grpSpPr>
        <p:sp>
          <p:nvSpPr>
            <p:cNvPr id="1009" name="Google Shape;1009;p61"/>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61"/>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61"/>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2" name="Google Shape;1012;p61"/>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61"/>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61"/>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61"/>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6" name="Google Shape;1016;p61"/>
          <p:cNvGrpSpPr/>
          <p:nvPr/>
        </p:nvGrpSpPr>
        <p:grpSpPr>
          <a:xfrm>
            <a:off x="7141841" y="2550562"/>
            <a:ext cx="166473" cy="141497"/>
            <a:chOff x="4660325" y="1866850"/>
            <a:chExt cx="68350" cy="58100"/>
          </a:xfrm>
        </p:grpSpPr>
        <p:sp>
          <p:nvSpPr>
            <p:cNvPr id="1017" name="Google Shape;1017;p61"/>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61"/>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 name="Google Shape;1019;p61"/>
          <p:cNvGrpSpPr/>
          <p:nvPr/>
        </p:nvGrpSpPr>
        <p:grpSpPr>
          <a:xfrm>
            <a:off x="7451186" y="2576286"/>
            <a:ext cx="162515" cy="90049"/>
            <a:chOff x="4791775" y="1877500"/>
            <a:chExt cx="66725" cy="36975"/>
          </a:xfrm>
        </p:grpSpPr>
        <p:sp>
          <p:nvSpPr>
            <p:cNvPr id="1020" name="Google Shape;1020;p61"/>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61"/>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 name="Google Shape;1022;p61"/>
          <p:cNvGrpSpPr/>
          <p:nvPr/>
        </p:nvGrpSpPr>
        <p:grpSpPr>
          <a:xfrm>
            <a:off x="7772899" y="2576286"/>
            <a:ext cx="144979" cy="90049"/>
            <a:chOff x="4923925" y="1877500"/>
            <a:chExt cx="59525" cy="36975"/>
          </a:xfrm>
        </p:grpSpPr>
        <p:sp>
          <p:nvSpPr>
            <p:cNvPr id="1023" name="Google Shape;1023;p61"/>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61"/>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 name="Google Shape;1025;p61"/>
          <p:cNvGrpSpPr/>
          <p:nvPr/>
        </p:nvGrpSpPr>
        <p:grpSpPr>
          <a:xfrm>
            <a:off x="8067390" y="2558477"/>
            <a:ext cx="141447" cy="125667"/>
            <a:chOff x="5058450" y="1870100"/>
            <a:chExt cx="58075" cy="51600"/>
          </a:xfrm>
        </p:grpSpPr>
        <p:sp>
          <p:nvSpPr>
            <p:cNvPr id="1026" name="Google Shape;1026;p61"/>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61"/>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 name="Google Shape;1028;p61"/>
          <p:cNvGrpSpPr/>
          <p:nvPr/>
        </p:nvGrpSpPr>
        <p:grpSpPr>
          <a:xfrm>
            <a:off x="7481905" y="2980885"/>
            <a:ext cx="101077" cy="107645"/>
            <a:chOff x="4811425" y="2065025"/>
            <a:chExt cx="41500" cy="44200"/>
          </a:xfrm>
        </p:grpSpPr>
        <p:sp>
          <p:nvSpPr>
            <p:cNvPr id="1029" name="Google Shape;1029;p61"/>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61"/>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 name="Google Shape;1031;p61"/>
          <p:cNvGrpSpPr/>
          <p:nvPr/>
        </p:nvGrpSpPr>
        <p:grpSpPr>
          <a:xfrm>
            <a:off x="7774342" y="2981098"/>
            <a:ext cx="120867" cy="107218"/>
            <a:chOff x="4929875" y="2065025"/>
            <a:chExt cx="49625" cy="44025"/>
          </a:xfrm>
        </p:grpSpPr>
        <p:sp>
          <p:nvSpPr>
            <p:cNvPr id="1032" name="Google Shape;1032;p61"/>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61"/>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 name="Google Shape;1034;p61"/>
          <p:cNvGrpSpPr/>
          <p:nvPr/>
        </p:nvGrpSpPr>
        <p:grpSpPr>
          <a:xfrm>
            <a:off x="8103011" y="2984112"/>
            <a:ext cx="70206" cy="101191"/>
            <a:chOff x="5083925" y="2066350"/>
            <a:chExt cx="28825" cy="41550"/>
          </a:xfrm>
        </p:grpSpPr>
        <p:sp>
          <p:nvSpPr>
            <p:cNvPr id="1035" name="Google Shape;1035;p61"/>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61"/>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 name="Google Shape;1037;p61"/>
          <p:cNvGrpSpPr/>
          <p:nvPr/>
        </p:nvGrpSpPr>
        <p:grpSpPr>
          <a:xfrm>
            <a:off x="7134565" y="2999759"/>
            <a:ext cx="181026" cy="69896"/>
            <a:chOff x="4659775" y="2072775"/>
            <a:chExt cx="74325" cy="28700"/>
          </a:xfrm>
        </p:grpSpPr>
        <p:sp>
          <p:nvSpPr>
            <p:cNvPr id="1038" name="Google Shape;1038;p61"/>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61"/>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61"/>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 name="Google Shape;1041;p61"/>
          <p:cNvGrpSpPr/>
          <p:nvPr/>
        </p:nvGrpSpPr>
        <p:grpSpPr>
          <a:xfrm>
            <a:off x="8054421" y="2790324"/>
            <a:ext cx="167387" cy="89197"/>
            <a:chOff x="4662475" y="1976500"/>
            <a:chExt cx="68725" cy="36625"/>
          </a:xfrm>
        </p:grpSpPr>
        <p:sp>
          <p:nvSpPr>
            <p:cNvPr id="1042" name="Google Shape;1042;p61"/>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61"/>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61"/>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 name="Google Shape;1045;p61"/>
          <p:cNvGrpSpPr/>
          <p:nvPr/>
        </p:nvGrpSpPr>
        <p:grpSpPr>
          <a:xfrm>
            <a:off x="7751326" y="2793764"/>
            <a:ext cx="166899" cy="82317"/>
            <a:chOff x="4920150" y="1977875"/>
            <a:chExt cx="68525" cy="33800"/>
          </a:xfrm>
        </p:grpSpPr>
        <p:sp>
          <p:nvSpPr>
            <p:cNvPr id="1046" name="Google Shape;1046;p61"/>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61"/>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61"/>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 name="Google Shape;1049;p61"/>
          <p:cNvGrpSpPr/>
          <p:nvPr/>
        </p:nvGrpSpPr>
        <p:grpSpPr>
          <a:xfrm>
            <a:off x="7162483" y="3197682"/>
            <a:ext cx="125190" cy="127859"/>
            <a:chOff x="4676550" y="2160575"/>
            <a:chExt cx="51400" cy="52500"/>
          </a:xfrm>
        </p:grpSpPr>
        <p:sp>
          <p:nvSpPr>
            <p:cNvPr id="1050" name="Google Shape;1050;p61"/>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61"/>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61"/>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 name="Google Shape;1053;p61"/>
          <p:cNvGrpSpPr/>
          <p:nvPr/>
        </p:nvGrpSpPr>
        <p:grpSpPr>
          <a:xfrm>
            <a:off x="7459741" y="3204714"/>
            <a:ext cx="145405" cy="113794"/>
            <a:chOff x="4768325" y="2163475"/>
            <a:chExt cx="59700" cy="46725"/>
          </a:xfrm>
        </p:grpSpPr>
        <p:sp>
          <p:nvSpPr>
            <p:cNvPr id="1054" name="Google Shape;1054;p61"/>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61"/>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6" name="Google Shape;1056;p61"/>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61"/>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61"/>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61"/>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61"/>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61"/>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2" name="Google Shape;1062;p61"/>
          <p:cNvGrpSpPr/>
          <p:nvPr/>
        </p:nvGrpSpPr>
        <p:grpSpPr>
          <a:xfrm>
            <a:off x="7476059" y="3459808"/>
            <a:ext cx="112768" cy="106853"/>
            <a:chOff x="4768575" y="2253950"/>
            <a:chExt cx="46300" cy="43875"/>
          </a:xfrm>
        </p:grpSpPr>
        <p:sp>
          <p:nvSpPr>
            <p:cNvPr id="1063" name="Google Shape;1063;p61"/>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61"/>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 name="Google Shape;1065;p61"/>
          <p:cNvGrpSpPr/>
          <p:nvPr/>
        </p:nvGrpSpPr>
        <p:grpSpPr>
          <a:xfrm>
            <a:off x="7775682" y="3948834"/>
            <a:ext cx="118187" cy="146246"/>
            <a:chOff x="4960900" y="2433225"/>
            <a:chExt cx="48525" cy="60050"/>
          </a:xfrm>
        </p:grpSpPr>
        <p:sp>
          <p:nvSpPr>
            <p:cNvPr id="1066" name="Google Shape;1066;p61"/>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61"/>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 name="Google Shape;1068;p61"/>
          <p:cNvGrpSpPr/>
          <p:nvPr/>
        </p:nvGrpSpPr>
        <p:grpSpPr>
          <a:xfrm>
            <a:off x="7464247" y="4212895"/>
            <a:ext cx="136394" cy="143810"/>
            <a:chOff x="4854075" y="2527625"/>
            <a:chExt cx="56000" cy="59050"/>
          </a:xfrm>
        </p:grpSpPr>
        <p:sp>
          <p:nvSpPr>
            <p:cNvPr id="1069" name="Google Shape;1069;p61"/>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61"/>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1" name="Google Shape;1071;p61"/>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61"/>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61"/>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4" name="Google Shape;1074;p61"/>
          <p:cNvGrpSpPr/>
          <p:nvPr/>
        </p:nvGrpSpPr>
        <p:grpSpPr>
          <a:xfrm>
            <a:off x="8088458" y="3676639"/>
            <a:ext cx="99312" cy="160797"/>
            <a:chOff x="5059700" y="2334775"/>
            <a:chExt cx="40775" cy="66025"/>
          </a:xfrm>
        </p:grpSpPr>
        <p:sp>
          <p:nvSpPr>
            <p:cNvPr id="1075" name="Google Shape;1075;p61"/>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61"/>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61"/>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61"/>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61"/>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61"/>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61"/>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61"/>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61"/>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 name="Google Shape;1084;p61"/>
          <p:cNvGrpSpPr/>
          <p:nvPr/>
        </p:nvGrpSpPr>
        <p:grpSpPr>
          <a:xfrm>
            <a:off x="8045622" y="3941771"/>
            <a:ext cx="184984" cy="160371"/>
            <a:chOff x="5037700" y="2430325"/>
            <a:chExt cx="75950" cy="65850"/>
          </a:xfrm>
        </p:grpSpPr>
        <p:sp>
          <p:nvSpPr>
            <p:cNvPr id="1085" name="Google Shape;1085;p61"/>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61"/>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 name="Google Shape;1087;p61"/>
          <p:cNvGrpSpPr/>
          <p:nvPr/>
        </p:nvGrpSpPr>
        <p:grpSpPr>
          <a:xfrm>
            <a:off x="7465128" y="3708223"/>
            <a:ext cx="173014" cy="97629"/>
            <a:chOff x="4756975" y="2341800"/>
            <a:chExt cx="91975" cy="51925"/>
          </a:xfrm>
        </p:grpSpPr>
        <p:sp>
          <p:nvSpPr>
            <p:cNvPr id="1088" name="Google Shape;1088;p61"/>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61"/>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61"/>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61"/>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61"/>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61"/>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61"/>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61"/>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61"/>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61"/>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61"/>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61"/>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61"/>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61"/>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61"/>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61"/>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61"/>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61"/>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61"/>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61"/>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 name="Google Shape;1108;p61"/>
          <p:cNvGrpSpPr/>
          <p:nvPr/>
        </p:nvGrpSpPr>
        <p:grpSpPr>
          <a:xfrm>
            <a:off x="7732065" y="4196920"/>
            <a:ext cx="212497" cy="175761"/>
            <a:chOff x="4943575" y="2516350"/>
            <a:chExt cx="98675" cy="81700"/>
          </a:xfrm>
        </p:grpSpPr>
        <p:sp>
          <p:nvSpPr>
            <p:cNvPr id="1109" name="Google Shape;1109;p61"/>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61"/>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61"/>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61"/>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61"/>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61"/>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61"/>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61"/>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61"/>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61"/>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61"/>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61"/>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61"/>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61"/>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61"/>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61"/>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61"/>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61"/>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61"/>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61"/>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61"/>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61"/>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61"/>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61"/>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61"/>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61"/>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61"/>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61"/>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61"/>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61"/>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61"/>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61"/>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61"/>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61"/>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61"/>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61"/>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61"/>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61"/>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61"/>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61"/>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61"/>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61"/>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61"/>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61"/>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61"/>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61"/>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61"/>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61"/>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61"/>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61"/>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61"/>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61"/>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61"/>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61"/>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61"/>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61"/>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61"/>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61"/>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61"/>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61"/>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61"/>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61"/>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61"/>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61"/>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61"/>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61"/>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61"/>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61"/>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61"/>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61"/>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61"/>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61"/>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61"/>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61"/>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61"/>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61"/>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61"/>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61"/>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7" name="Google Shape;1187;p61"/>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61"/>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61"/>
          <p:cNvSpPr/>
          <p:nvPr/>
        </p:nvSpPr>
        <p:spPr>
          <a:xfrm>
            <a:off x="7165978"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61"/>
          <p:cNvSpPr/>
          <p:nvPr/>
        </p:nvSpPr>
        <p:spPr>
          <a:xfrm flipH="1">
            <a:off x="7473344"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94" name="Shape 1194"/>
        <p:cNvGrpSpPr/>
        <p:nvPr/>
      </p:nvGrpSpPr>
      <p:grpSpPr>
        <a:xfrm>
          <a:off x="0" y="0"/>
          <a:ext cx="0" cy="0"/>
          <a:chOff x="0" y="0"/>
          <a:chExt cx="0" cy="0"/>
        </a:xfrm>
      </p:grpSpPr>
      <p:grpSp>
        <p:nvGrpSpPr>
          <p:cNvPr id="1195" name="Google Shape;1195;p62"/>
          <p:cNvGrpSpPr/>
          <p:nvPr/>
        </p:nvGrpSpPr>
        <p:grpSpPr>
          <a:xfrm>
            <a:off x="3642951" y="1176740"/>
            <a:ext cx="2078182" cy="1366558"/>
            <a:chOff x="235800" y="830650"/>
            <a:chExt cx="6978450" cy="4588844"/>
          </a:xfrm>
        </p:grpSpPr>
        <p:sp>
          <p:nvSpPr>
            <p:cNvPr id="1196" name="Google Shape;1196;p62"/>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62"/>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62"/>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62"/>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62"/>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62"/>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 name="Google Shape;1202;p62"/>
          <p:cNvGrpSpPr/>
          <p:nvPr/>
        </p:nvGrpSpPr>
        <p:grpSpPr>
          <a:xfrm>
            <a:off x="738454" y="3007842"/>
            <a:ext cx="2622876" cy="1333540"/>
            <a:chOff x="238125" y="1038125"/>
            <a:chExt cx="7146800" cy="3633625"/>
          </a:xfrm>
        </p:grpSpPr>
        <p:sp>
          <p:nvSpPr>
            <p:cNvPr id="1203" name="Google Shape;1203;p62"/>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62"/>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62"/>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62"/>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62"/>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62"/>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62"/>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62"/>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62"/>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62"/>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62"/>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62"/>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62"/>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62"/>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62"/>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62"/>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62"/>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62"/>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62"/>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62"/>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62"/>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62"/>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62"/>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62"/>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62"/>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62"/>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62"/>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62"/>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62"/>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62"/>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62"/>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62"/>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62"/>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62"/>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62"/>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62"/>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62"/>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62"/>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62"/>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62"/>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62"/>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62"/>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62"/>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62"/>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62"/>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62"/>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62"/>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62"/>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62"/>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62"/>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62"/>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62"/>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62"/>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62"/>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62"/>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62"/>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62"/>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62"/>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62"/>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62"/>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62"/>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62"/>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62"/>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62"/>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62"/>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62"/>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62"/>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62"/>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62"/>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62"/>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62"/>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62"/>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62"/>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62"/>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62"/>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62"/>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62"/>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62"/>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62"/>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62"/>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62"/>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62"/>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62"/>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62"/>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62"/>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62"/>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62"/>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62"/>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62"/>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62"/>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62"/>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62"/>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62"/>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62"/>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62"/>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62"/>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62"/>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62"/>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62"/>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62"/>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62"/>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62"/>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62"/>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62"/>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62"/>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62"/>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62"/>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62"/>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62"/>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62"/>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62"/>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62"/>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62"/>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62"/>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62"/>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62"/>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62"/>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62"/>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62"/>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62"/>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62"/>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62"/>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62"/>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62"/>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62"/>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62"/>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62"/>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62"/>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62"/>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62"/>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62"/>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62"/>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62"/>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62"/>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62"/>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62"/>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62"/>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62"/>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62"/>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62"/>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62"/>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62"/>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62"/>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62"/>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62"/>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62"/>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62"/>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62"/>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62"/>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62"/>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62"/>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62"/>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62"/>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62"/>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62"/>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62"/>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62"/>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62"/>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62"/>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62"/>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62"/>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62"/>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62"/>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62"/>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62"/>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62"/>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62"/>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62"/>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62"/>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62"/>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62"/>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62"/>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62"/>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62"/>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62"/>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62"/>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62"/>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62"/>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62"/>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62"/>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62"/>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62"/>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62"/>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62"/>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62"/>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62"/>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62"/>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62"/>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62"/>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62"/>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62"/>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62"/>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62"/>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62"/>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62"/>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62"/>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62"/>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62"/>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62"/>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62"/>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62"/>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62"/>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62"/>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62"/>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62"/>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62"/>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62"/>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62"/>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62"/>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62"/>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62"/>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62"/>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62"/>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62"/>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62"/>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62"/>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62"/>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62"/>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62"/>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62"/>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62"/>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62"/>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62"/>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62"/>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62"/>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62"/>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62"/>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62"/>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62"/>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62"/>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62"/>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62"/>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62"/>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62"/>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62"/>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62"/>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62"/>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62"/>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62"/>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62"/>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62"/>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62"/>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62"/>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62"/>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62"/>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62"/>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62"/>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62"/>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62"/>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62"/>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62"/>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62"/>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62"/>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62"/>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62"/>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62"/>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62"/>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62"/>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62"/>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62"/>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62"/>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62"/>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62"/>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62"/>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62"/>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62"/>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62"/>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62"/>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62"/>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62"/>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62"/>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62"/>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62"/>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62"/>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62"/>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62"/>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62"/>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62"/>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62"/>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62"/>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62"/>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62"/>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62"/>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62"/>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62"/>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62"/>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62"/>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62"/>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62"/>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62"/>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62"/>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62"/>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62"/>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62"/>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62"/>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62"/>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62"/>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62"/>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62"/>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62"/>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62"/>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62"/>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62"/>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62"/>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62"/>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62"/>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62"/>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62"/>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62"/>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62"/>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62"/>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62"/>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62"/>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62"/>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62"/>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62"/>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62"/>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62"/>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62"/>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62"/>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62"/>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62"/>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62"/>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62"/>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62"/>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62"/>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62"/>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62"/>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62"/>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62"/>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62"/>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62"/>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62"/>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62"/>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62"/>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62"/>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62"/>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62"/>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62"/>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62"/>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62"/>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62"/>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62"/>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62"/>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62"/>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62"/>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62"/>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62"/>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62"/>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62"/>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62"/>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62"/>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62"/>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62"/>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62"/>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62"/>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62"/>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62"/>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62"/>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62"/>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62"/>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62"/>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62"/>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62"/>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62"/>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62"/>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62"/>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62"/>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62"/>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62"/>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62"/>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62"/>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62"/>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62"/>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62"/>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62"/>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62"/>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62"/>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62"/>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62"/>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62"/>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62"/>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62"/>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62"/>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62"/>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62"/>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62"/>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62"/>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62"/>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62"/>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62"/>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62"/>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62"/>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62"/>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62"/>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62"/>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62"/>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62"/>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62"/>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62"/>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62"/>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62"/>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62"/>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62"/>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62"/>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62"/>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62"/>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62"/>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62"/>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62"/>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62"/>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62"/>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62"/>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62"/>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62"/>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62"/>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62"/>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62"/>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62"/>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62"/>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62"/>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62"/>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62"/>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62"/>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62"/>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62"/>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62"/>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62"/>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62"/>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62"/>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62"/>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62"/>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62"/>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62"/>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62"/>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62"/>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62"/>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62"/>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62"/>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62"/>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62"/>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62"/>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62"/>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62"/>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62"/>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62"/>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62"/>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62"/>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62"/>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62"/>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62"/>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62"/>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62"/>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62"/>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62"/>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62"/>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62"/>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62"/>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62"/>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62"/>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62"/>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62"/>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62"/>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62"/>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62"/>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62"/>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62"/>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62"/>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62"/>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62"/>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62"/>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62"/>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62"/>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62"/>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62"/>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62"/>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62"/>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62"/>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62"/>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62"/>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62"/>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62"/>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62"/>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62"/>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62"/>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62"/>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62"/>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62"/>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62"/>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62"/>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62"/>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62"/>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62"/>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62"/>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62"/>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62"/>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62"/>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62"/>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62"/>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62"/>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62"/>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62"/>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62"/>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62"/>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62"/>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62"/>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62"/>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62"/>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62"/>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62"/>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62"/>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62"/>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62"/>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62"/>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62"/>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62"/>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62"/>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62"/>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62"/>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62"/>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62"/>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62"/>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62"/>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62"/>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62"/>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62"/>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62"/>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62"/>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62"/>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62"/>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62"/>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62"/>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62"/>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62"/>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62"/>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62"/>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62"/>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62"/>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62"/>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62"/>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62"/>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62"/>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62"/>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62"/>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62"/>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62"/>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62"/>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62"/>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62"/>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62"/>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62"/>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62"/>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62"/>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62"/>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62"/>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62"/>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62"/>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62"/>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62"/>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62"/>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62"/>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62"/>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62"/>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62"/>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62"/>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62"/>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62"/>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62"/>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62"/>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62"/>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62"/>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62"/>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62"/>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62"/>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62"/>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62"/>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62"/>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62"/>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62"/>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62"/>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62"/>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62"/>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62"/>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62"/>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62"/>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62"/>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62"/>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62"/>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62"/>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62"/>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62"/>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62"/>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62"/>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62"/>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62"/>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62"/>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62"/>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62"/>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62"/>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62"/>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62"/>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62"/>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62"/>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62"/>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62"/>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62"/>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62"/>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62"/>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62"/>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62"/>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62"/>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62"/>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62"/>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62"/>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62"/>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62"/>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62"/>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62"/>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62"/>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62"/>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62"/>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62"/>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62"/>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62"/>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62"/>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62"/>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62"/>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62"/>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62"/>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62"/>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62"/>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62"/>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62"/>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62"/>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62"/>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62"/>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62"/>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62"/>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62"/>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62"/>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62"/>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62"/>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62"/>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62"/>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62"/>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62"/>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62"/>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62"/>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62"/>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62"/>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62"/>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62"/>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62"/>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62"/>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62"/>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62"/>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62"/>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62"/>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62"/>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62"/>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62"/>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62"/>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62"/>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62"/>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62"/>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62"/>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62"/>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62"/>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62"/>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62"/>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62"/>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62"/>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62"/>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62"/>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62"/>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62"/>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62"/>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62"/>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62"/>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62"/>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62"/>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62"/>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62"/>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62"/>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62"/>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62"/>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62"/>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62"/>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62"/>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62"/>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62"/>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62"/>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62"/>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62"/>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62"/>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62"/>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62"/>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62"/>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62"/>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62"/>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62"/>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62"/>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62"/>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62"/>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62"/>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62"/>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62"/>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62"/>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62"/>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62"/>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62"/>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62"/>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62"/>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62"/>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62"/>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62"/>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62"/>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62"/>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62"/>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62"/>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62"/>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62"/>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62"/>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62"/>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62"/>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62"/>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62"/>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62"/>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62"/>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62"/>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62"/>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62"/>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62"/>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62"/>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62"/>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62"/>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62"/>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62"/>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62"/>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62"/>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62"/>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62"/>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62"/>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62"/>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62"/>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62"/>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62"/>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62"/>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62"/>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62"/>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62"/>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62"/>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62"/>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62"/>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62"/>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62"/>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62"/>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62"/>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62"/>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62"/>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62"/>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62"/>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62"/>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62"/>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62"/>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62"/>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62"/>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62"/>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62"/>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62"/>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62"/>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62"/>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62"/>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62"/>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62"/>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62"/>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62"/>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62"/>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62"/>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62"/>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62"/>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62"/>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62"/>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62"/>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62"/>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62"/>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62"/>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62"/>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62"/>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62"/>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62"/>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62"/>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62"/>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62"/>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62"/>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62"/>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62"/>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62"/>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62"/>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62"/>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62"/>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62"/>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62"/>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62"/>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62"/>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62"/>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62"/>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62"/>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62"/>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62"/>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62"/>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62"/>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62"/>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62"/>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62"/>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62"/>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62"/>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62"/>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62"/>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62"/>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62"/>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62"/>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62"/>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62"/>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62"/>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62"/>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62"/>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62"/>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62"/>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62"/>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62"/>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62"/>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62"/>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62"/>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62"/>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62"/>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62"/>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62"/>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62"/>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62"/>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62"/>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62"/>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62"/>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62"/>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62"/>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62"/>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62"/>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62"/>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62"/>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62"/>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62"/>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62"/>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62"/>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62"/>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62"/>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62"/>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62"/>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62"/>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62"/>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62"/>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62"/>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62"/>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62"/>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62"/>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62"/>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62"/>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62"/>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62"/>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62"/>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62"/>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62"/>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62"/>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62"/>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62"/>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62"/>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62"/>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62"/>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62"/>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62"/>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62"/>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62"/>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62"/>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62"/>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62"/>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62"/>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62"/>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62"/>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62"/>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62"/>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62"/>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62"/>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62"/>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62"/>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62"/>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62"/>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62"/>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62"/>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62"/>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62"/>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62"/>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62"/>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62"/>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62"/>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62"/>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62"/>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62"/>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62"/>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62"/>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62"/>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62"/>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62"/>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62"/>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62"/>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62"/>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62"/>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62"/>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62"/>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62"/>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62"/>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62"/>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62"/>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62"/>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62"/>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62"/>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62"/>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62"/>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62"/>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62"/>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62"/>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62"/>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62"/>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62"/>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62"/>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62"/>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62"/>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62"/>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62"/>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62"/>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62"/>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62"/>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62"/>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62"/>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62"/>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62"/>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62"/>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62"/>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62"/>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62"/>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62"/>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62"/>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62"/>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62"/>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62"/>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62"/>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62"/>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62"/>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62"/>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62"/>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62"/>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62"/>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62"/>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62"/>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62"/>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62"/>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62"/>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62"/>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62"/>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62"/>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62"/>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62"/>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62"/>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62"/>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62"/>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62"/>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62"/>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62"/>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62"/>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62"/>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62"/>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62"/>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62"/>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62"/>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62"/>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62"/>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62"/>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62"/>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62"/>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62"/>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62"/>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62"/>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62"/>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62"/>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62"/>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62"/>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62"/>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62"/>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62"/>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62"/>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62"/>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62"/>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62"/>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62"/>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62"/>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62"/>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62"/>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62"/>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62"/>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62"/>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62"/>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62"/>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62"/>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62"/>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62"/>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62"/>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62"/>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62"/>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62"/>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62"/>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62"/>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62"/>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62"/>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62"/>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62"/>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62"/>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62"/>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62"/>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62"/>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62"/>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62"/>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62"/>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62"/>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62"/>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62"/>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62"/>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62"/>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62"/>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62"/>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62"/>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62"/>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62"/>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62"/>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62"/>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62"/>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62"/>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62"/>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62"/>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62"/>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62"/>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62"/>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62"/>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62"/>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62"/>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62"/>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62"/>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62"/>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62"/>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62"/>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62"/>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62"/>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62"/>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62"/>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62"/>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62"/>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62"/>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62"/>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62"/>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62"/>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62"/>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62"/>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62"/>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62"/>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62"/>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62"/>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62"/>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62"/>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62"/>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62"/>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62"/>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62"/>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62"/>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62"/>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62"/>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62"/>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62"/>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62"/>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62"/>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62"/>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62"/>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62"/>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62"/>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62"/>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62"/>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62"/>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62"/>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62"/>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62"/>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62"/>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62"/>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62"/>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62"/>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62"/>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62"/>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62"/>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62"/>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62"/>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62"/>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62"/>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62"/>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62"/>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62"/>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62"/>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62"/>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62"/>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62"/>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62"/>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62"/>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62"/>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62"/>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62"/>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62"/>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62"/>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62"/>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62"/>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62"/>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62"/>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62"/>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62"/>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62"/>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62"/>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62"/>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62"/>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62"/>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62"/>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62"/>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62"/>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62"/>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62"/>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62"/>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62"/>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62"/>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62"/>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62"/>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62"/>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62"/>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62"/>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62"/>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62"/>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62"/>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62"/>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62"/>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62"/>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62"/>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62"/>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62"/>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62"/>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62"/>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62"/>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62"/>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62"/>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62"/>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62"/>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62"/>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62"/>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62"/>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62"/>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62"/>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62"/>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62"/>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62"/>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62"/>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62"/>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62"/>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62"/>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62"/>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62"/>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62"/>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62"/>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62"/>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62"/>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62"/>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62"/>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62"/>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62"/>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62"/>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62"/>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62"/>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62"/>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62"/>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62"/>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62"/>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62"/>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62"/>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62"/>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62"/>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62"/>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62"/>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62"/>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62"/>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62"/>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62"/>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62"/>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62"/>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62"/>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62"/>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62"/>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62"/>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62"/>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62"/>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62"/>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62"/>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62"/>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62"/>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62"/>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62"/>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62"/>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62"/>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62"/>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62"/>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62"/>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62"/>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62"/>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62"/>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62"/>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62"/>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62"/>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62"/>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62"/>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62"/>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62"/>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62"/>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62"/>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62"/>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62"/>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62"/>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62"/>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62"/>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62"/>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62"/>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62"/>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62"/>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62"/>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62"/>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62"/>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62"/>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62"/>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62"/>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62"/>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62"/>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62"/>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62"/>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62"/>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62"/>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62"/>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62"/>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62"/>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62"/>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62"/>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62"/>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62"/>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62"/>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62"/>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62"/>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62"/>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62"/>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62"/>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62"/>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62"/>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62"/>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62"/>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62"/>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62"/>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62"/>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62"/>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62"/>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62"/>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62"/>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62"/>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62"/>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62"/>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62"/>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62"/>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62"/>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62"/>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62"/>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62"/>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62"/>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62"/>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62"/>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62"/>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62"/>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62"/>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62"/>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62"/>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62"/>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62"/>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62"/>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62"/>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62"/>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62"/>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62"/>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62"/>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62"/>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62"/>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62"/>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62"/>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62"/>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62"/>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62"/>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62"/>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62"/>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62"/>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62"/>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62"/>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62"/>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62"/>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62"/>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62"/>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62"/>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62"/>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62"/>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62"/>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62"/>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62"/>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62"/>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62"/>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62"/>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62"/>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62"/>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62"/>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62"/>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62"/>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62"/>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62"/>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62"/>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62"/>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62"/>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62"/>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62"/>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62"/>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62"/>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62"/>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62"/>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62"/>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62"/>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62"/>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62"/>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62"/>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62"/>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62"/>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62"/>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62"/>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62"/>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62"/>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62"/>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62"/>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62"/>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62"/>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62"/>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62"/>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62"/>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62"/>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62"/>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62"/>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62"/>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62"/>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62"/>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62"/>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62"/>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62"/>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62"/>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62"/>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62"/>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62"/>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62"/>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62"/>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62"/>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62"/>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62"/>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62"/>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62"/>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62"/>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62"/>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62"/>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62"/>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62"/>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62"/>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62"/>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62"/>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62"/>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62"/>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62"/>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62"/>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62"/>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62"/>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62"/>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62"/>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62"/>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62"/>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62"/>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62"/>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62"/>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62"/>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62"/>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62"/>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62"/>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62"/>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62"/>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62"/>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62"/>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62"/>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62"/>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62"/>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62"/>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62"/>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62"/>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62"/>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62"/>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62"/>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62"/>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62"/>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62"/>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62"/>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62"/>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62"/>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62"/>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62"/>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62"/>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62"/>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62"/>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62"/>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62"/>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62"/>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62"/>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62"/>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62"/>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62"/>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62"/>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62"/>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62"/>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62"/>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62"/>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62"/>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62"/>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62"/>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62"/>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62"/>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62"/>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62"/>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62"/>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62"/>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62"/>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62"/>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62"/>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62"/>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62"/>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62"/>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62"/>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62"/>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62"/>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62"/>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62"/>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62"/>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62"/>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62"/>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62"/>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62"/>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62"/>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62"/>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62"/>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62"/>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62"/>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62"/>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62"/>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62"/>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62"/>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62"/>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62"/>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62"/>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62"/>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62"/>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62"/>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62"/>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62"/>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62"/>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62"/>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62"/>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62"/>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62"/>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62"/>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62"/>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62"/>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62"/>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62"/>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62"/>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62"/>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62"/>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62"/>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62"/>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62"/>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62"/>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62"/>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62"/>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62"/>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62"/>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62"/>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62"/>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62"/>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62"/>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62"/>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62"/>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62"/>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62"/>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62"/>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62"/>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62"/>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62"/>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62"/>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62"/>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62"/>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62"/>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62"/>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62"/>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62"/>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62"/>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62"/>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62"/>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62"/>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62"/>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62"/>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62"/>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62"/>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62"/>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62"/>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62"/>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62"/>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62"/>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62"/>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62"/>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62"/>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62"/>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62"/>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62"/>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62"/>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62"/>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62"/>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62"/>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62"/>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62"/>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62"/>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62"/>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62"/>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62"/>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62"/>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62"/>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62"/>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62"/>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62"/>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62"/>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62"/>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62"/>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62"/>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62"/>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62"/>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62"/>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62"/>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62"/>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62"/>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62"/>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62"/>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62"/>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62"/>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62"/>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75" name="Google Shape;2775;p62"/>
          <p:cNvGrpSpPr/>
          <p:nvPr/>
        </p:nvGrpSpPr>
        <p:grpSpPr>
          <a:xfrm>
            <a:off x="5961311" y="1231136"/>
            <a:ext cx="2435960" cy="1297725"/>
            <a:chOff x="233350" y="949250"/>
            <a:chExt cx="7137300" cy="3802300"/>
          </a:xfrm>
        </p:grpSpPr>
        <p:sp>
          <p:nvSpPr>
            <p:cNvPr id="2776" name="Google Shape;2776;p62"/>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62"/>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62"/>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62"/>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62"/>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62"/>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62"/>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62"/>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62"/>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62"/>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62"/>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62"/>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62"/>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62"/>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62"/>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62"/>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62"/>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62"/>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62"/>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62"/>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62"/>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62"/>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62"/>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62"/>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62"/>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62"/>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62"/>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62"/>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62"/>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62"/>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62"/>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62"/>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62"/>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62"/>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62"/>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62"/>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62"/>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62"/>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62"/>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62"/>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62"/>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62"/>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62"/>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62"/>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62"/>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62"/>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62"/>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62"/>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62"/>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62"/>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62"/>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27" name="Google Shape;2827;p62"/>
          <p:cNvGrpSpPr/>
          <p:nvPr/>
        </p:nvGrpSpPr>
        <p:grpSpPr>
          <a:xfrm>
            <a:off x="7714435" y="3194726"/>
            <a:ext cx="104231" cy="320340"/>
            <a:chOff x="7564426" y="3224343"/>
            <a:chExt cx="119985" cy="368801"/>
          </a:xfrm>
        </p:grpSpPr>
        <p:sp>
          <p:nvSpPr>
            <p:cNvPr id="2828" name="Google Shape;2828;p62"/>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62"/>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30" name="Google Shape;2830;p62"/>
          <p:cNvGrpSpPr/>
          <p:nvPr/>
        </p:nvGrpSpPr>
        <p:grpSpPr>
          <a:xfrm>
            <a:off x="7413923" y="3188827"/>
            <a:ext cx="189489" cy="332132"/>
            <a:chOff x="8370831" y="3202002"/>
            <a:chExt cx="218129" cy="382376"/>
          </a:xfrm>
        </p:grpSpPr>
        <p:sp>
          <p:nvSpPr>
            <p:cNvPr id="2831" name="Google Shape;2831;p62"/>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62"/>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33" name="Google Shape;2833;p62"/>
          <p:cNvGrpSpPr/>
          <p:nvPr/>
        </p:nvGrpSpPr>
        <p:grpSpPr>
          <a:xfrm>
            <a:off x="8137312" y="3599959"/>
            <a:ext cx="309429" cy="267000"/>
            <a:chOff x="6742064" y="3750480"/>
            <a:chExt cx="399315" cy="344560"/>
          </a:xfrm>
        </p:grpSpPr>
        <p:sp>
          <p:nvSpPr>
            <p:cNvPr id="2834" name="Google Shape;2834;p62"/>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62"/>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36" name="Google Shape;2836;p62"/>
          <p:cNvGrpSpPr/>
          <p:nvPr/>
        </p:nvGrpSpPr>
        <p:grpSpPr>
          <a:xfrm>
            <a:off x="7676331" y="3951006"/>
            <a:ext cx="180437" cy="281608"/>
            <a:chOff x="7248525" y="3739696"/>
            <a:chExt cx="230531" cy="359790"/>
          </a:xfrm>
        </p:grpSpPr>
        <p:sp>
          <p:nvSpPr>
            <p:cNvPr id="2837" name="Google Shape;2837;p62"/>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62"/>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39" name="Google Shape;2839;p62"/>
          <p:cNvGrpSpPr/>
          <p:nvPr/>
        </p:nvGrpSpPr>
        <p:grpSpPr>
          <a:xfrm>
            <a:off x="7922251" y="3594231"/>
            <a:ext cx="162896" cy="278710"/>
            <a:chOff x="7601242" y="3729267"/>
            <a:chExt cx="222566" cy="380803"/>
          </a:xfrm>
        </p:grpSpPr>
        <p:sp>
          <p:nvSpPr>
            <p:cNvPr id="2840" name="Google Shape;2840;p62"/>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62"/>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42" name="Google Shape;2842;p62"/>
          <p:cNvSpPr/>
          <p:nvPr/>
        </p:nvSpPr>
        <p:spPr>
          <a:xfrm>
            <a:off x="7888277" y="3206587"/>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43" name="Google Shape;2843;p62"/>
          <p:cNvGrpSpPr/>
          <p:nvPr/>
        </p:nvGrpSpPr>
        <p:grpSpPr>
          <a:xfrm>
            <a:off x="7411896" y="3595371"/>
            <a:ext cx="193543" cy="275990"/>
            <a:chOff x="8304647" y="3738687"/>
            <a:chExt cx="225076" cy="320956"/>
          </a:xfrm>
        </p:grpSpPr>
        <p:sp>
          <p:nvSpPr>
            <p:cNvPr id="2844" name="Google Shape;2844;p62"/>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62"/>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62"/>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47" name="Google Shape;2847;p62"/>
          <p:cNvGrpSpPr/>
          <p:nvPr/>
        </p:nvGrpSpPr>
        <p:grpSpPr>
          <a:xfrm>
            <a:off x="7684389" y="3595371"/>
            <a:ext cx="178492" cy="275990"/>
            <a:chOff x="8615101" y="3738687"/>
            <a:chExt cx="207573" cy="320956"/>
          </a:xfrm>
        </p:grpSpPr>
        <p:sp>
          <p:nvSpPr>
            <p:cNvPr id="2848" name="Google Shape;2848;p62"/>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62"/>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62"/>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51" name="Google Shape;2851;p62"/>
          <p:cNvSpPr/>
          <p:nvPr/>
        </p:nvSpPr>
        <p:spPr>
          <a:xfrm>
            <a:off x="8180828" y="3185254"/>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52" name="Google Shape;2852;p62"/>
          <p:cNvGrpSpPr/>
          <p:nvPr/>
        </p:nvGrpSpPr>
        <p:grpSpPr>
          <a:xfrm>
            <a:off x="7909920" y="3998032"/>
            <a:ext cx="187557" cy="187557"/>
            <a:chOff x="8565775" y="671075"/>
            <a:chExt cx="441000" cy="441000"/>
          </a:xfrm>
        </p:grpSpPr>
        <p:sp>
          <p:nvSpPr>
            <p:cNvPr id="2853" name="Google Shape;2853;p62"/>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62"/>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55" name="Google Shape;2855;p62"/>
          <p:cNvSpPr/>
          <p:nvPr/>
        </p:nvSpPr>
        <p:spPr>
          <a:xfrm>
            <a:off x="8195186" y="3993952"/>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62"/>
          <p:cNvSpPr/>
          <p:nvPr/>
        </p:nvSpPr>
        <p:spPr>
          <a:xfrm flipH="1">
            <a:off x="7419373" y="3960408"/>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57" name="Google Shape;2857;p62"/>
          <p:cNvGrpSpPr/>
          <p:nvPr/>
        </p:nvGrpSpPr>
        <p:grpSpPr>
          <a:xfrm>
            <a:off x="6064392" y="3070557"/>
            <a:ext cx="587865" cy="517731"/>
            <a:chOff x="6000718" y="3070557"/>
            <a:chExt cx="587865" cy="517731"/>
          </a:xfrm>
        </p:grpSpPr>
        <p:sp>
          <p:nvSpPr>
            <p:cNvPr id="2858" name="Google Shape;2858;p62"/>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62"/>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62"/>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62"/>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62"/>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62"/>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62"/>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62"/>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62"/>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62"/>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68" name="Google Shape;2868;p62"/>
          <p:cNvGrpSpPr/>
          <p:nvPr/>
        </p:nvGrpSpPr>
        <p:grpSpPr>
          <a:xfrm>
            <a:off x="6079197" y="3714217"/>
            <a:ext cx="557665" cy="516387"/>
            <a:chOff x="6015523" y="3714217"/>
            <a:chExt cx="557665" cy="516387"/>
          </a:xfrm>
        </p:grpSpPr>
        <p:grpSp>
          <p:nvGrpSpPr>
            <p:cNvPr id="2869" name="Google Shape;2869;p62"/>
            <p:cNvGrpSpPr/>
            <p:nvPr/>
          </p:nvGrpSpPr>
          <p:grpSpPr>
            <a:xfrm>
              <a:off x="6036094" y="3716980"/>
              <a:ext cx="529822" cy="510480"/>
              <a:chOff x="3148311" y="-545634"/>
              <a:chExt cx="1006118" cy="969572"/>
            </a:xfrm>
          </p:grpSpPr>
          <p:sp>
            <p:nvSpPr>
              <p:cNvPr id="2870" name="Google Shape;2870;p62"/>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62"/>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62"/>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62"/>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62"/>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62"/>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62"/>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62"/>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62"/>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62"/>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80" name="Google Shape;2880;p62"/>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81" name="Google Shape;2881;p62"/>
          <p:cNvGrpSpPr/>
          <p:nvPr/>
        </p:nvGrpSpPr>
        <p:grpSpPr>
          <a:xfrm>
            <a:off x="6707979" y="3073628"/>
            <a:ext cx="576302" cy="511871"/>
            <a:chOff x="6644304" y="3073628"/>
            <a:chExt cx="576302" cy="511871"/>
          </a:xfrm>
        </p:grpSpPr>
        <p:grpSp>
          <p:nvGrpSpPr>
            <p:cNvPr id="2882" name="Google Shape;2882;p62"/>
            <p:cNvGrpSpPr/>
            <p:nvPr/>
          </p:nvGrpSpPr>
          <p:grpSpPr>
            <a:xfrm>
              <a:off x="6712169" y="3073651"/>
              <a:ext cx="481611" cy="506713"/>
              <a:chOff x="1833536" y="-546641"/>
              <a:chExt cx="914567" cy="962419"/>
            </a:xfrm>
          </p:grpSpPr>
          <p:grpSp>
            <p:nvGrpSpPr>
              <p:cNvPr id="2883" name="Google Shape;2883;p62"/>
              <p:cNvGrpSpPr/>
              <p:nvPr/>
            </p:nvGrpSpPr>
            <p:grpSpPr>
              <a:xfrm>
                <a:off x="1833536" y="-524249"/>
                <a:ext cx="914567" cy="940027"/>
                <a:chOff x="1833536" y="-524249"/>
                <a:chExt cx="914567" cy="940027"/>
              </a:xfrm>
            </p:grpSpPr>
            <p:sp>
              <p:nvSpPr>
                <p:cNvPr id="2884" name="Google Shape;2884;p62"/>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62"/>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62"/>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62"/>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62"/>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89" name="Google Shape;2889;p62"/>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62"/>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62"/>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62"/>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93" name="Google Shape;2893;p62"/>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94" name="Google Shape;2894;p62"/>
          <p:cNvGrpSpPr/>
          <p:nvPr/>
        </p:nvGrpSpPr>
        <p:grpSpPr>
          <a:xfrm>
            <a:off x="6715725" y="3714143"/>
            <a:ext cx="560636" cy="516497"/>
            <a:chOff x="6652051" y="3714143"/>
            <a:chExt cx="560636" cy="516497"/>
          </a:xfrm>
        </p:grpSpPr>
        <p:grpSp>
          <p:nvGrpSpPr>
            <p:cNvPr id="2895" name="Google Shape;2895;p62"/>
            <p:cNvGrpSpPr/>
            <p:nvPr/>
          </p:nvGrpSpPr>
          <p:grpSpPr>
            <a:xfrm>
              <a:off x="6669657" y="3716715"/>
              <a:ext cx="466768" cy="464314"/>
              <a:chOff x="3139766" y="765669"/>
              <a:chExt cx="886380" cy="881888"/>
            </a:xfrm>
          </p:grpSpPr>
          <p:grpSp>
            <p:nvGrpSpPr>
              <p:cNvPr id="2896" name="Google Shape;2896;p62"/>
              <p:cNvGrpSpPr/>
              <p:nvPr/>
            </p:nvGrpSpPr>
            <p:grpSpPr>
              <a:xfrm>
                <a:off x="3139766" y="765669"/>
                <a:ext cx="886380" cy="881888"/>
                <a:chOff x="3139766" y="765669"/>
                <a:chExt cx="886380" cy="881888"/>
              </a:xfrm>
            </p:grpSpPr>
            <p:sp>
              <p:nvSpPr>
                <p:cNvPr id="2897" name="Google Shape;2897;p62"/>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62"/>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62"/>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62"/>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62"/>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62"/>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62"/>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62"/>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62"/>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06" name="Google Shape;2906;p62"/>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62"/>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62"/>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62"/>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10" name="Google Shape;2910;p62"/>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11" name="Google Shape;2911;p62"/>
          <p:cNvGrpSpPr/>
          <p:nvPr/>
        </p:nvGrpSpPr>
        <p:grpSpPr>
          <a:xfrm>
            <a:off x="625184" y="1201451"/>
            <a:ext cx="2665073" cy="1317140"/>
            <a:chOff x="793334" y="1192826"/>
            <a:chExt cx="2665073" cy="1317140"/>
          </a:xfrm>
        </p:grpSpPr>
        <p:sp>
          <p:nvSpPr>
            <p:cNvPr id="2912" name="Google Shape;2912;p62"/>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62"/>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62"/>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62"/>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62"/>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62"/>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62"/>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62"/>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62"/>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62"/>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62"/>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62"/>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62"/>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62"/>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62"/>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62"/>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62"/>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62"/>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62"/>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62"/>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62"/>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62"/>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62"/>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62"/>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62"/>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62"/>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62"/>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62"/>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62"/>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62"/>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62"/>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62"/>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62"/>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62"/>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62"/>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62"/>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62"/>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62"/>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62"/>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62"/>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62"/>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62"/>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62"/>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62"/>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62"/>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62"/>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62"/>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62"/>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62"/>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62"/>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62"/>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62"/>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62"/>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62"/>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62"/>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62"/>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62"/>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62"/>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62"/>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62"/>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62"/>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62"/>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62"/>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62"/>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62"/>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62"/>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62"/>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62"/>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62"/>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62"/>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62"/>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62"/>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62"/>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62"/>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62"/>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62"/>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62"/>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62"/>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62"/>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62"/>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62"/>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62"/>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62"/>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62"/>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62"/>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62"/>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62"/>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62"/>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62"/>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62"/>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62"/>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62"/>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62"/>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62"/>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62"/>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62"/>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62"/>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62"/>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62"/>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62"/>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62"/>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62"/>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62"/>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62"/>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62"/>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62"/>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62"/>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62"/>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62"/>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62"/>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62"/>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62"/>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62"/>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62"/>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62"/>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62"/>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62"/>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62"/>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62"/>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62"/>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62"/>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62"/>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62"/>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62"/>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62"/>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62"/>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62"/>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62"/>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62"/>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62"/>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62"/>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62"/>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62"/>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62"/>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62"/>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62"/>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62"/>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62"/>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62"/>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62"/>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62"/>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62"/>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62"/>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62"/>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62"/>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62"/>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62"/>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62"/>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62"/>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62"/>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62"/>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62"/>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62"/>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62"/>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62"/>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62"/>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62"/>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62"/>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62"/>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62"/>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62"/>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62"/>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62"/>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62"/>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62"/>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62"/>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62"/>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62"/>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62"/>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62"/>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62"/>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62"/>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62"/>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62"/>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62"/>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62"/>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62"/>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62"/>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62"/>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62"/>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62"/>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62"/>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62"/>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62"/>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62"/>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62"/>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62"/>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62"/>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62"/>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62"/>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62"/>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62"/>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62"/>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62"/>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62"/>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62"/>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62"/>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62"/>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62"/>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62"/>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62"/>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62"/>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62"/>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62"/>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62"/>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62"/>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62"/>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62"/>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62"/>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62"/>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62"/>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62"/>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62"/>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62"/>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62"/>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62"/>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62"/>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62"/>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62"/>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62"/>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62"/>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62"/>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62"/>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62"/>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62"/>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62"/>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62"/>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62"/>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62"/>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62"/>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62"/>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62"/>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62"/>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62"/>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62"/>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62"/>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62"/>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62"/>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62"/>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62"/>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62"/>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62"/>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62"/>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62"/>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62"/>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62"/>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62"/>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62"/>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62"/>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62"/>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62"/>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62"/>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62"/>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62"/>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62"/>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62"/>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62"/>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62"/>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62"/>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62"/>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62"/>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62"/>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62"/>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62"/>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62"/>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62"/>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62"/>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62"/>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62"/>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62"/>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62"/>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62"/>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62"/>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62"/>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62"/>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62"/>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62"/>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62"/>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62"/>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62"/>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62"/>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62"/>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62"/>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62"/>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62"/>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62"/>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62"/>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62"/>
            <p:cNvSpPr/>
            <p:nvPr/>
          </p:nvSpPr>
          <p:spPr>
            <a:xfrm>
              <a:off x="2060373" y="1991414"/>
              <a:ext cx="0" cy="679"/>
            </a:xfrm>
            <a:custGeom>
              <a:rect b="b" l="l" r="r" t="t"/>
              <a:pathLst>
                <a:path extrusionOk="0" h="50" w="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62"/>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62"/>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62"/>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62"/>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62"/>
            <p:cNvSpPr/>
            <p:nvPr/>
          </p:nvSpPr>
          <p:spPr>
            <a:xfrm>
              <a:off x="2060088" y="1984435"/>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62"/>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62"/>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62"/>
            <p:cNvSpPr/>
            <p:nvPr/>
          </p:nvSpPr>
          <p:spPr>
            <a:xfrm>
              <a:off x="2060183" y="1986621"/>
              <a:ext cx="0" cy="584"/>
            </a:xfrm>
            <a:custGeom>
              <a:rect b="b" l="l" r="r" t="t"/>
              <a:pathLst>
                <a:path extrusionOk="0" h="43" w="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62"/>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62"/>
            <p:cNvSpPr/>
            <p:nvPr/>
          </p:nvSpPr>
          <p:spPr>
            <a:xfrm>
              <a:off x="2060088" y="1985101"/>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62"/>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62"/>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62"/>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62"/>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62"/>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62"/>
            <p:cNvSpPr/>
            <p:nvPr/>
          </p:nvSpPr>
          <p:spPr>
            <a:xfrm>
              <a:off x="2060278" y="1988427"/>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62"/>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62"/>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62"/>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62"/>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62"/>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62"/>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62"/>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62"/>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62"/>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62"/>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62"/>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62"/>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62"/>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62"/>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62"/>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62"/>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62"/>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62"/>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62"/>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62"/>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62"/>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62"/>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62"/>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62"/>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62"/>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62"/>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62"/>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62"/>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62"/>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62"/>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62"/>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62"/>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62"/>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62"/>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62"/>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62"/>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62"/>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62"/>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62"/>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62"/>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62"/>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62"/>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62"/>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62"/>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62"/>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62"/>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62"/>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62"/>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62"/>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62"/>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62"/>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62"/>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62"/>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62"/>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62"/>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62"/>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62"/>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62"/>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62"/>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62"/>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62"/>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62"/>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62"/>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62"/>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62"/>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62"/>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62"/>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62"/>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62"/>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62"/>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62"/>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62"/>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62"/>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62"/>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62"/>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62"/>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62"/>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62"/>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62"/>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62"/>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62"/>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62"/>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62"/>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62"/>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62"/>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62"/>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62"/>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62"/>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62"/>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62"/>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62"/>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62"/>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62"/>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62"/>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62"/>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62"/>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62"/>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62"/>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62"/>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62"/>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62"/>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62"/>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62"/>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62"/>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62"/>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62"/>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62"/>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62"/>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62"/>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62"/>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62"/>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62"/>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62"/>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62"/>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62"/>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62"/>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62"/>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62"/>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62"/>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62"/>
            <p:cNvSpPr/>
            <p:nvPr/>
          </p:nvSpPr>
          <p:spPr>
            <a:xfrm>
              <a:off x="1946960" y="1949595"/>
              <a:ext cx="0" cy="109"/>
            </a:xfrm>
            <a:custGeom>
              <a:rect b="b" l="l" r="r" t="t"/>
              <a:pathLst>
                <a:path extrusionOk="0" h="8" w="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62"/>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62"/>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62"/>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62"/>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62"/>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62"/>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62"/>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62"/>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62"/>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62"/>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62"/>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62"/>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62"/>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62"/>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62"/>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62"/>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62"/>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62"/>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62"/>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62"/>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62"/>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62"/>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62"/>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62"/>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62"/>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62"/>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62"/>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62"/>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62"/>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62"/>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62"/>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62"/>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62"/>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62"/>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62"/>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62"/>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62"/>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62"/>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62"/>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62"/>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62"/>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62"/>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62"/>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62"/>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62"/>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62"/>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62"/>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62"/>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62"/>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62"/>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62"/>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62"/>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62"/>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62"/>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62"/>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62"/>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62"/>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62"/>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62"/>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62"/>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62"/>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62"/>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62"/>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62"/>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62"/>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62"/>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62"/>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62"/>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62"/>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62"/>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62"/>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62"/>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62"/>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62"/>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62"/>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62"/>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62"/>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62"/>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62"/>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62"/>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62"/>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62"/>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62"/>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62"/>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62"/>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62"/>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62"/>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62"/>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62"/>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62"/>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62"/>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62"/>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62"/>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62"/>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62"/>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62"/>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62"/>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62"/>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62"/>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62"/>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62"/>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62"/>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62"/>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62"/>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62"/>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62"/>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62"/>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62"/>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62"/>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62"/>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62"/>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62"/>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62"/>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62"/>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62"/>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62"/>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62"/>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62"/>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62"/>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62"/>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62"/>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62"/>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62"/>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62"/>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62"/>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62"/>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62"/>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62"/>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62"/>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62"/>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62"/>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62"/>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62"/>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62"/>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62"/>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62"/>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62"/>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62"/>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62"/>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62"/>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62"/>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62"/>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62"/>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62"/>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62"/>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62"/>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62"/>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62"/>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62"/>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62"/>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62"/>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62"/>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62"/>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62"/>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62"/>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62"/>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62"/>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62"/>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62"/>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62"/>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62"/>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62"/>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62"/>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62"/>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62"/>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62"/>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62"/>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62"/>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62"/>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62"/>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62"/>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62"/>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62"/>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62"/>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62"/>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62"/>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62"/>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62"/>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62"/>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62"/>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62"/>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62"/>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62"/>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62"/>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62"/>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62"/>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62"/>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62"/>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62"/>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62"/>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62"/>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62"/>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62"/>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62"/>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62"/>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62"/>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62"/>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62"/>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62"/>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62"/>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62"/>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62"/>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62"/>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62"/>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62"/>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62"/>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62"/>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62"/>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62"/>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62"/>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62"/>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62"/>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62"/>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62"/>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62"/>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62"/>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62"/>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62"/>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62"/>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62"/>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62"/>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62"/>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62"/>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62"/>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62"/>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62"/>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62"/>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62"/>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62"/>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62"/>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62"/>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62"/>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62"/>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62"/>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62"/>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62"/>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62"/>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62"/>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62"/>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62"/>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62"/>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62"/>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62"/>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62"/>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62"/>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62"/>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62"/>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62"/>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62"/>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62"/>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62"/>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62"/>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62"/>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62"/>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62"/>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62"/>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62"/>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62"/>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62"/>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62"/>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62"/>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62"/>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62"/>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62"/>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62"/>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62"/>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62"/>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62"/>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62"/>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62"/>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62"/>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62"/>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62"/>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62"/>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62"/>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62"/>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62"/>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62"/>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62"/>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62"/>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62"/>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62"/>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62"/>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62"/>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62"/>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62"/>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62"/>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62"/>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62"/>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62"/>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62"/>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62"/>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62"/>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62"/>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62"/>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62"/>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62"/>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62"/>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62"/>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62"/>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62"/>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62"/>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62"/>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62"/>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62"/>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62"/>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62"/>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62"/>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62"/>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62"/>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62"/>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62"/>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62"/>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62"/>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62"/>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62"/>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62"/>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62"/>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62"/>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62"/>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62"/>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62"/>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62"/>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62"/>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62"/>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62"/>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62"/>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62"/>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62"/>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62"/>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62"/>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62"/>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62"/>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62"/>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62"/>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62"/>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62"/>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62"/>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62"/>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62"/>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62"/>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62"/>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62"/>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62"/>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62"/>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62"/>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62"/>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62"/>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62"/>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62"/>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62"/>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62"/>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62"/>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62"/>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62"/>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62"/>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62"/>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62"/>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62"/>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62"/>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62"/>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62"/>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62"/>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62"/>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62"/>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62"/>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62"/>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62"/>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62"/>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62"/>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62"/>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62"/>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62"/>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62"/>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62"/>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62"/>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62"/>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62"/>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62"/>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62"/>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62"/>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62"/>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62"/>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62"/>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62"/>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62"/>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62"/>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62"/>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62"/>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62"/>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62"/>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62"/>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62"/>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62"/>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62"/>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62"/>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62"/>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62"/>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62"/>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62"/>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62"/>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62"/>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62"/>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62"/>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62"/>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62"/>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62"/>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62"/>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62"/>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62"/>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62"/>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62"/>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62"/>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62"/>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62"/>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62"/>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62"/>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62"/>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62"/>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62"/>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62"/>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62"/>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62"/>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62"/>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62"/>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62"/>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62"/>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62"/>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62"/>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62"/>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62"/>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62"/>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62"/>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62"/>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62"/>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62"/>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62"/>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62"/>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62"/>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62"/>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62"/>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62"/>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62"/>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62"/>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62"/>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62"/>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62"/>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62"/>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62"/>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62"/>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62"/>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62"/>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62"/>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62"/>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62"/>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62"/>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62"/>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62"/>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62"/>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62"/>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62"/>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62"/>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62"/>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62"/>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62"/>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62"/>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62"/>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62"/>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62"/>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62"/>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62"/>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62"/>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62"/>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62"/>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62"/>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62"/>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62"/>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62"/>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62"/>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62"/>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62"/>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62"/>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62"/>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62"/>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62"/>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62"/>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62"/>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62"/>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62"/>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62"/>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62"/>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62"/>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62"/>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62"/>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62"/>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62"/>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62"/>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62"/>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62"/>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62"/>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62"/>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62"/>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62"/>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62"/>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62"/>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62"/>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62"/>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62"/>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62"/>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62"/>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62"/>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62"/>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62"/>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62"/>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62"/>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62"/>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62"/>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62"/>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62"/>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62"/>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62"/>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62"/>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62"/>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62"/>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62"/>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62"/>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62"/>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62"/>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62"/>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62"/>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62"/>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62"/>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62"/>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62"/>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62"/>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62"/>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62"/>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62"/>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62"/>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62"/>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62"/>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62"/>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62"/>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62"/>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62"/>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62"/>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62"/>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62"/>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62"/>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62"/>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62"/>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62"/>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62"/>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62"/>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62"/>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62"/>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62"/>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62"/>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62"/>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62"/>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62"/>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62"/>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62"/>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62"/>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62"/>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62"/>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62"/>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62"/>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62"/>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62"/>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62"/>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62"/>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62"/>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62"/>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62"/>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62"/>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62"/>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62"/>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62"/>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62"/>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62"/>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62"/>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62"/>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62"/>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62"/>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62"/>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62"/>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62"/>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62"/>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62"/>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62"/>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62"/>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62"/>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62"/>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62"/>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62"/>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62"/>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62"/>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62"/>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62"/>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62"/>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62"/>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62"/>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62"/>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62"/>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62"/>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62"/>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62"/>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62"/>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62"/>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62"/>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62"/>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62"/>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62"/>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62"/>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62"/>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62"/>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62"/>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62"/>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62"/>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62"/>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62"/>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62"/>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62"/>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62"/>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62"/>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62"/>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62"/>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62"/>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62"/>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62"/>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62"/>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62"/>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62"/>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62"/>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62"/>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62"/>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62"/>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62"/>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62"/>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62"/>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62"/>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62"/>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62"/>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62"/>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62"/>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62"/>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62"/>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62"/>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62"/>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62"/>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62"/>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62"/>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62"/>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62"/>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62"/>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62"/>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62"/>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62"/>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62"/>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62"/>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62"/>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62"/>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62"/>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62"/>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62"/>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62"/>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62"/>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62"/>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62"/>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62"/>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62"/>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62"/>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62"/>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62"/>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62"/>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62"/>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62"/>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62"/>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62"/>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62"/>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62"/>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62"/>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62"/>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62"/>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62"/>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62"/>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62"/>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62"/>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62"/>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62"/>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62"/>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62"/>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62"/>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62"/>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62"/>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62"/>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62"/>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62"/>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62"/>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62"/>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62"/>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62"/>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62"/>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62"/>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62"/>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62"/>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62"/>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62"/>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62"/>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62"/>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62"/>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62"/>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62"/>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62"/>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62"/>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62"/>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62"/>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62"/>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62"/>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62"/>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62"/>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62"/>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62"/>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62"/>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62"/>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62"/>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62"/>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62"/>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62"/>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62"/>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62"/>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62"/>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62"/>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62"/>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62"/>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62"/>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62"/>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62"/>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62"/>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62"/>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62"/>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62"/>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62"/>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62"/>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62"/>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62"/>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62"/>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62"/>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62"/>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62"/>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62"/>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62"/>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62"/>
            <p:cNvSpPr/>
            <p:nvPr/>
          </p:nvSpPr>
          <p:spPr>
            <a:xfrm>
              <a:off x="2821609" y="1933425"/>
              <a:ext cx="0" cy="109"/>
            </a:xfrm>
            <a:custGeom>
              <a:rect b="b" l="l" r="r" t="t"/>
              <a:pathLst>
                <a:path extrusionOk="0" h="8" w="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62"/>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62"/>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62"/>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62"/>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62"/>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62"/>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62"/>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62"/>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62"/>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62"/>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62"/>
            <p:cNvSpPr/>
            <p:nvPr/>
          </p:nvSpPr>
          <p:spPr>
            <a:xfrm>
              <a:off x="2821324" y="1935950"/>
              <a:ext cx="0" cy="14"/>
            </a:xfrm>
            <a:custGeom>
              <a:rect b="b" l="l" r="r" t="t"/>
              <a:pathLst>
                <a:path extrusionOk="0" h="1" w="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62"/>
            <p:cNvSpPr/>
            <p:nvPr/>
          </p:nvSpPr>
          <p:spPr>
            <a:xfrm>
              <a:off x="2821609" y="1934945"/>
              <a:ext cx="0" cy="68"/>
            </a:xfrm>
            <a:custGeom>
              <a:rect b="b" l="l" r="r" t="t"/>
              <a:pathLst>
                <a:path extrusionOk="0" h="5" w="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62"/>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62"/>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62"/>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62"/>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62"/>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62"/>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62"/>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62"/>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62"/>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62"/>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62"/>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62"/>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62"/>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62"/>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62"/>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62"/>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62"/>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62"/>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62"/>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62"/>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62"/>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62"/>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62"/>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62"/>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62"/>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62"/>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62"/>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62"/>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62"/>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62"/>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62"/>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62"/>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62"/>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62"/>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62"/>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62"/>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62"/>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62"/>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62"/>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62"/>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62"/>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62"/>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62"/>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62"/>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62"/>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62"/>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62"/>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62"/>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62"/>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62"/>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62"/>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62"/>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62"/>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62"/>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62"/>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62"/>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62"/>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62"/>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62"/>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62"/>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62"/>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62"/>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62"/>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62"/>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62"/>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62"/>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62"/>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62"/>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62"/>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62"/>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62"/>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62"/>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62"/>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62"/>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62"/>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62"/>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62"/>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62"/>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62"/>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62"/>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62"/>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62"/>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62"/>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62"/>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62"/>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62"/>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62"/>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62"/>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62"/>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62"/>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62"/>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62"/>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62"/>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62"/>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62"/>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62"/>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62"/>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62"/>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62"/>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62"/>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62"/>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62"/>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62"/>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62"/>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62"/>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62"/>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62"/>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62"/>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62"/>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62"/>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62"/>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62"/>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62"/>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62"/>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62"/>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62"/>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62"/>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62"/>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62"/>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62"/>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62"/>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62"/>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62"/>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62"/>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62"/>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62"/>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62"/>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62"/>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62"/>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62"/>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62"/>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62"/>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62"/>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62"/>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62"/>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62"/>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62"/>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62"/>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62"/>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62"/>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62"/>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62"/>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62"/>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62"/>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62"/>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62"/>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62"/>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62"/>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62"/>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62"/>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62"/>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62"/>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62"/>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62"/>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62"/>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62"/>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62"/>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62"/>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62"/>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62"/>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62"/>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62"/>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62"/>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62"/>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62"/>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62"/>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62"/>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62"/>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62"/>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62"/>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62"/>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62"/>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62"/>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62"/>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62"/>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62"/>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62"/>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62"/>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62"/>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62"/>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62"/>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62"/>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62"/>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62"/>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62"/>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62"/>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62"/>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62"/>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62"/>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62"/>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62"/>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62"/>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62"/>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62"/>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62"/>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62"/>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62"/>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62"/>
            <p:cNvSpPr/>
            <p:nvPr/>
          </p:nvSpPr>
          <p:spPr>
            <a:xfrm>
              <a:off x="2252820" y="1692247"/>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62"/>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62"/>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62"/>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62"/>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62"/>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62"/>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62"/>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62"/>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62"/>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62"/>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62"/>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62"/>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62"/>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62"/>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62"/>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62"/>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62"/>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62"/>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62"/>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62"/>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62"/>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62"/>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62"/>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62"/>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62"/>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62"/>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62"/>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62"/>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62"/>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62"/>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62"/>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62"/>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62"/>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62"/>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62"/>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62"/>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62"/>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62"/>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62"/>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62"/>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62"/>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62"/>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62"/>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62"/>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62"/>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62"/>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62"/>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62"/>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62"/>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62"/>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62"/>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62"/>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62"/>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62"/>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62"/>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62"/>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62"/>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62"/>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62"/>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62"/>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62"/>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62"/>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62"/>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62"/>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62"/>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62"/>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62"/>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62"/>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62"/>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62"/>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62"/>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62"/>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62"/>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62"/>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62"/>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62"/>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62"/>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62"/>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62"/>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62"/>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62"/>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62"/>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62"/>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62"/>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62"/>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62"/>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62"/>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62"/>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62"/>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62"/>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62"/>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62"/>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62"/>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62"/>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62"/>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62"/>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62"/>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62"/>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62"/>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62"/>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62"/>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62"/>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62"/>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62"/>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62"/>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62"/>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62"/>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62"/>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62"/>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62"/>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62"/>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62"/>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62"/>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62"/>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62"/>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62"/>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62"/>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62"/>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62"/>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62"/>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62"/>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62"/>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62"/>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62"/>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62"/>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62"/>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62"/>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62"/>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62"/>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62"/>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62"/>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62"/>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62"/>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62"/>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62"/>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62"/>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62"/>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62"/>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62"/>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62"/>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62"/>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62"/>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62"/>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62"/>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62"/>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62"/>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62"/>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62"/>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62"/>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62"/>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62"/>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62"/>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62"/>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62"/>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62"/>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62"/>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62"/>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62"/>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62"/>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62"/>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62"/>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62"/>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62"/>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62"/>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62"/>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62"/>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62"/>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62"/>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62"/>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62"/>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62"/>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62"/>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62"/>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62"/>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62"/>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62"/>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62"/>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62"/>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62"/>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62"/>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62"/>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62"/>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62"/>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62"/>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62"/>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62"/>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62"/>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62"/>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62"/>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62"/>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62"/>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62"/>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62"/>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62"/>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62"/>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62"/>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62"/>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62"/>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62"/>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62"/>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62"/>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62"/>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62"/>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62"/>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62"/>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62"/>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62"/>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62"/>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62"/>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62"/>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62"/>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62"/>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62"/>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62"/>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62"/>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62"/>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62"/>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62"/>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62"/>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62"/>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62"/>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62"/>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62"/>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62"/>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62"/>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62"/>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62"/>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62"/>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62"/>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62"/>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62"/>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62"/>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62"/>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62"/>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62"/>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62"/>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62"/>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62"/>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62"/>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62"/>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62"/>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62"/>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62"/>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62"/>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62"/>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62"/>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62"/>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62"/>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62"/>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62"/>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62"/>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62"/>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62"/>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62"/>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62"/>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62"/>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62"/>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62"/>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62"/>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62"/>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62"/>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62"/>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62"/>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62"/>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62"/>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62"/>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62"/>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62"/>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62"/>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62"/>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62"/>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62"/>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62"/>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62"/>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62"/>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62"/>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62"/>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62"/>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62"/>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62"/>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62"/>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62"/>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62"/>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62"/>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62"/>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62"/>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62"/>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62"/>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62"/>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62"/>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62"/>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62"/>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62"/>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62"/>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62"/>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62"/>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62"/>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62"/>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62"/>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62"/>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62"/>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62"/>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62"/>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62"/>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62"/>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62"/>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62"/>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62"/>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62"/>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62"/>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62"/>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62"/>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62"/>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62"/>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62"/>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62"/>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62"/>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62"/>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62"/>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62"/>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62"/>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62"/>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62"/>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62"/>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62"/>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62"/>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62"/>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62"/>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62"/>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62"/>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62"/>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62"/>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62"/>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62"/>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62"/>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62"/>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62"/>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62"/>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62"/>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62"/>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62"/>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62"/>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62"/>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62"/>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62"/>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62"/>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62"/>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62"/>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62"/>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62"/>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62"/>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62"/>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62"/>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62"/>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62"/>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62"/>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62"/>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62"/>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62"/>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62"/>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62"/>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62"/>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62"/>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62"/>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62"/>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62"/>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62"/>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62"/>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62"/>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62"/>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62"/>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62"/>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62"/>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62"/>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62"/>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62"/>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62"/>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62"/>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62"/>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62"/>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62"/>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62"/>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62"/>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62"/>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62"/>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62"/>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62"/>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62"/>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62"/>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62"/>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62"/>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62"/>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62"/>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62"/>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62"/>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62"/>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62"/>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62"/>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62"/>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62"/>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62"/>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62"/>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62"/>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62"/>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62"/>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62"/>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62"/>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62"/>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62"/>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62"/>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62"/>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62"/>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62"/>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62"/>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62"/>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62"/>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62"/>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62"/>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62"/>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62"/>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62"/>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62"/>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62"/>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62"/>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62"/>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62"/>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62"/>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62"/>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62"/>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62"/>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62"/>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62"/>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62"/>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62"/>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62"/>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62"/>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62"/>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62"/>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62"/>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62"/>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62"/>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62"/>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62"/>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62"/>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62"/>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62"/>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62"/>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62"/>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62"/>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62"/>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62"/>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62"/>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62"/>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62"/>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62"/>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62"/>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62"/>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62"/>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62"/>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62"/>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62"/>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62"/>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62"/>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62"/>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62"/>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62"/>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62"/>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62"/>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62"/>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62"/>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62"/>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62"/>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62"/>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62"/>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62"/>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62"/>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62"/>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62"/>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62"/>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62"/>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62"/>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62"/>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62"/>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62"/>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62"/>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62"/>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62"/>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62"/>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62"/>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62"/>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62"/>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62"/>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62"/>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62"/>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62"/>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62"/>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62"/>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62"/>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62"/>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62"/>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62"/>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62"/>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62"/>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62"/>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62"/>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62"/>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62"/>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62"/>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62"/>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62"/>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62"/>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62"/>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62"/>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62"/>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62"/>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62"/>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62"/>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62"/>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62"/>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62"/>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62"/>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62"/>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62"/>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62"/>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62"/>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62"/>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62"/>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62"/>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62"/>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62"/>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62"/>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62"/>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62"/>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62"/>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62"/>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62"/>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62"/>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62"/>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62"/>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62"/>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62"/>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62"/>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62"/>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62"/>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62"/>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62"/>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62"/>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62"/>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62"/>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62"/>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62"/>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62"/>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62"/>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62"/>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62"/>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62"/>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62"/>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62"/>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62"/>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62"/>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62"/>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62"/>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62"/>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62"/>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62"/>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62"/>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62"/>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62"/>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62"/>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62"/>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62"/>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62"/>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62"/>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62"/>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62"/>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62"/>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62"/>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62"/>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62"/>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62"/>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62"/>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62"/>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62"/>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62"/>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62"/>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62"/>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62"/>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62"/>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62"/>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62"/>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62"/>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62"/>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62"/>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62"/>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62"/>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62"/>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62"/>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62"/>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62"/>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62"/>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62"/>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62"/>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62"/>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62"/>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62"/>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62"/>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62"/>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62"/>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62"/>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62"/>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62"/>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62"/>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62"/>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62"/>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62"/>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62"/>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62"/>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62"/>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62"/>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62"/>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62"/>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62"/>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62"/>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62"/>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62"/>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62"/>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62"/>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62"/>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62"/>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62"/>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62"/>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62"/>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62"/>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62"/>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62"/>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62"/>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62"/>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62"/>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62"/>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62"/>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62"/>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62"/>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62"/>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62"/>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62"/>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62"/>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62"/>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62"/>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62"/>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62"/>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62"/>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62"/>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62"/>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62"/>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62"/>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62"/>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62"/>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62"/>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62"/>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62"/>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62"/>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62"/>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62"/>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62"/>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62"/>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62"/>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62"/>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62"/>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62"/>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62"/>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62"/>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62"/>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62"/>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62"/>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62"/>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62"/>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62"/>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62"/>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62"/>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62"/>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62"/>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62"/>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62"/>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62"/>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62"/>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62"/>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62"/>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62"/>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62"/>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62"/>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62"/>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62"/>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62"/>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62"/>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62"/>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62"/>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62"/>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62"/>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62"/>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62"/>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62"/>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62"/>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62"/>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62"/>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62"/>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62"/>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62"/>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62"/>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62"/>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62"/>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62"/>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62"/>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62"/>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62"/>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62"/>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62"/>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62"/>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62"/>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62"/>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62"/>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62"/>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62"/>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62"/>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62"/>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62"/>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62"/>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62"/>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62"/>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62"/>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62"/>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62"/>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62"/>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62"/>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62"/>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62"/>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62"/>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62"/>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62"/>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62"/>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62"/>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62"/>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62"/>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62"/>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62"/>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62"/>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62"/>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62"/>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62"/>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62"/>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62"/>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62"/>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62"/>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62"/>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62"/>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62"/>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62"/>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62"/>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62"/>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62"/>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62"/>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62"/>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62"/>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62"/>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62"/>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62"/>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62"/>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62"/>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62"/>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62"/>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62"/>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62"/>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62"/>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62"/>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62"/>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62"/>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62"/>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62"/>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62"/>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62"/>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62"/>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62"/>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62"/>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62"/>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62"/>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62"/>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62"/>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62"/>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62"/>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62"/>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62"/>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62"/>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62"/>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62"/>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62"/>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62"/>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62"/>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62"/>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62"/>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62"/>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62"/>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62"/>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62"/>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62"/>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62"/>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62"/>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62"/>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62"/>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62"/>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62"/>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62"/>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62"/>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62"/>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62"/>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62"/>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62"/>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62"/>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62"/>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62"/>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62"/>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62"/>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62"/>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62"/>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62"/>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62"/>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62"/>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62"/>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62"/>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62"/>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62"/>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62"/>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62"/>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62"/>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62"/>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62"/>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62"/>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62"/>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62"/>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62"/>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62"/>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62"/>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62"/>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62"/>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62"/>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62"/>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62"/>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62"/>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62"/>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62"/>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62"/>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62"/>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62"/>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62"/>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62"/>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62"/>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62"/>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62"/>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62"/>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62"/>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62"/>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62"/>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62"/>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62"/>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62"/>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62"/>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62"/>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62"/>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62"/>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62"/>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62"/>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62"/>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62"/>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62"/>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62"/>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62"/>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62"/>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62"/>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62"/>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62"/>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62"/>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62"/>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62"/>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62"/>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62"/>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62"/>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62"/>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62"/>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62"/>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62"/>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62"/>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62"/>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62"/>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62"/>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62"/>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62"/>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62"/>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62"/>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62"/>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62"/>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62"/>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62"/>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62"/>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62"/>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62"/>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62"/>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62"/>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62"/>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62"/>
            <p:cNvSpPr/>
            <p:nvPr/>
          </p:nvSpPr>
          <p:spPr>
            <a:xfrm>
              <a:off x="1447580" y="2072417"/>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62"/>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62"/>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62"/>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62"/>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62"/>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62"/>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62"/>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62"/>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62"/>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62"/>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62"/>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62"/>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62"/>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62"/>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62"/>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62"/>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62"/>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62"/>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62"/>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62"/>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62"/>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62"/>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62"/>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62"/>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62"/>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62"/>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62"/>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62"/>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62"/>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62"/>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62"/>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62"/>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62"/>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62"/>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62"/>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62"/>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62"/>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62"/>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62"/>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62"/>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62"/>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62"/>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62"/>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62"/>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62"/>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62"/>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62"/>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62"/>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62"/>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62"/>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62"/>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62"/>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62"/>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62"/>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62"/>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62"/>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62"/>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62"/>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62"/>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62"/>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62"/>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62"/>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62"/>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62"/>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62"/>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62"/>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62"/>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62"/>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62"/>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62"/>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62"/>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62"/>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62"/>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62"/>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62"/>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62"/>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62"/>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62"/>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62"/>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62"/>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62"/>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62"/>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62"/>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62"/>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62"/>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62"/>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62"/>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62"/>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62"/>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62"/>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62"/>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62"/>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62"/>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62"/>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62"/>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62"/>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62"/>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62"/>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62"/>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62"/>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62"/>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62"/>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62"/>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62"/>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62"/>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62"/>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62"/>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62"/>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62"/>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62"/>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62"/>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62"/>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62"/>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62"/>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62"/>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62"/>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62"/>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62"/>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62"/>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62"/>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62"/>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62"/>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62"/>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62"/>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62"/>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62"/>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62"/>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62"/>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62"/>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62"/>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62"/>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62"/>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62"/>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62"/>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62"/>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62"/>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62"/>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62"/>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62"/>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62"/>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62"/>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62"/>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62"/>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62"/>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62"/>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62"/>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62"/>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62"/>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62"/>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62"/>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62"/>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62"/>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62"/>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62"/>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62"/>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62"/>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62"/>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62"/>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62"/>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62"/>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62"/>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62"/>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62"/>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62"/>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62"/>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62"/>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62"/>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62"/>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62"/>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62"/>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62"/>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62"/>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62"/>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62"/>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62"/>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62"/>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62"/>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62"/>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62"/>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62"/>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62"/>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62"/>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62"/>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62"/>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62"/>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62"/>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62"/>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62"/>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62"/>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62"/>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62"/>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62"/>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62"/>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62"/>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62"/>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62"/>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62"/>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62"/>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62"/>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62"/>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62"/>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62"/>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62"/>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62"/>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62"/>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62"/>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62"/>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62"/>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62"/>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62"/>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62"/>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62"/>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62"/>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62"/>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62"/>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62"/>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62"/>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62"/>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62"/>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62"/>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62"/>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62"/>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62"/>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62"/>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62"/>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62"/>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62"/>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62"/>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62"/>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62"/>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62"/>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62"/>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62"/>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62"/>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62"/>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62"/>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62"/>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62"/>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62"/>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62"/>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62"/>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62"/>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62"/>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62"/>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62"/>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62"/>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62"/>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62"/>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62"/>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62"/>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62"/>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62"/>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62"/>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62"/>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62"/>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62"/>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62"/>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62"/>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62"/>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62"/>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62"/>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62"/>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62"/>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62"/>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62"/>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62"/>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62"/>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62"/>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62"/>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62"/>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62"/>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62"/>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62"/>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62"/>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62"/>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62"/>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62"/>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62"/>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62"/>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62"/>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62"/>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62"/>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62"/>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62"/>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62"/>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62"/>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62"/>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62"/>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62"/>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62"/>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62"/>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62"/>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62"/>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62"/>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62"/>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62"/>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62"/>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62"/>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62"/>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62"/>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62"/>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62"/>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62"/>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62"/>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62"/>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62"/>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62"/>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62"/>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62"/>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62"/>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62"/>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62"/>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62"/>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62"/>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62"/>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62"/>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62"/>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62"/>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62"/>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62"/>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62"/>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62"/>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62"/>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62"/>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62"/>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62"/>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62"/>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62"/>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62"/>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62"/>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62"/>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62"/>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62"/>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62"/>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62"/>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62"/>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62"/>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62"/>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62"/>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62"/>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62"/>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62"/>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62"/>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62"/>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62"/>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62"/>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62"/>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62"/>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62"/>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62"/>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62"/>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62"/>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62"/>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62"/>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62"/>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62"/>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62"/>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62"/>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62"/>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62"/>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62"/>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62"/>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62"/>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62"/>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62"/>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62"/>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62"/>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62"/>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62"/>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62"/>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62"/>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62"/>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62"/>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62"/>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62"/>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62"/>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62"/>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62"/>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62"/>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62"/>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62"/>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62"/>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62"/>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62"/>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62"/>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62"/>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62"/>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62"/>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62"/>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62"/>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62"/>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62"/>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62"/>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62"/>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62"/>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62"/>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62"/>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62"/>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62"/>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62"/>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62"/>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62"/>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62"/>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62"/>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62"/>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62"/>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62"/>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62"/>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62"/>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62"/>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62"/>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62"/>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62"/>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62"/>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62"/>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62"/>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62"/>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62"/>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62"/>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62"/>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62"/>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62"/>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62"/>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62"/>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62"/>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62"/>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62"/>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62"/>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62"/>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62"/>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62"/>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62"/>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62"/>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62"/>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62"/>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62"/>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62"/>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62"/>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62"/>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62"/>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62"/>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62"/>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62"/>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62"/>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62"/>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62"/>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62"/>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62"/>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62"/>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62"/>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62"/>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62"/>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62"/>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62"/>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62"/>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62"/>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62"/>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62"/>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62"/>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62"/>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62"/>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62"/>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62"/>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62"/>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62"/>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62"/>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62"/>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62"/>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62"/>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62"/>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62"/>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62"/>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62"/>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62"/>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62"/>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62"/>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62"/>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62"/>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62"/>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62"/>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62"/>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62"/>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62"/>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62"/>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62"/>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62"/>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62"/>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62"/>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62"/>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62"/>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62"/>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62"/>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62"/>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62"/>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62"/>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62"/>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62"/>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62"/>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62"/>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62"/>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62"/>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62"/>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62"/>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62"/>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62"/>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62"/>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62"/>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62"/>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62"/>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62"/>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62"/>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62"/>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62"/>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62"/>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62"/>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62"/>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62"/>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62"/>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62"/>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62"/>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62"/>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62"/>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62"/>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62"/>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62"/>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62"/>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62"/>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62"/>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62"/>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62"/>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62"/>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62"/>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62"/>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62"/>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62"/>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62"/>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62"/>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62"/>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62"/>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62"/>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62"/>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62"/>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62"/>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62"/>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62"/>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62"/>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62"/>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62"/>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62"/>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62"/>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62"/>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62"/>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62"/>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62"/>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62"/>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62"/>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62"/>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62"/>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62"/>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62"/>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62"/>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62"/>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62"/>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62"/>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62"/>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62"/>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62"/>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62"/>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62"/>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62"/>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62"/>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62"/>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62"/>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62"/>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62"/>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62"/>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62"/>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62"/>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62"/>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62"/>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62"/>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62"/>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62"/>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62"/>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62"/>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62"/>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62"/>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62"/>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62"/>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62"/>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62"/>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62"/>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62"/>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62"/>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62"/>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62"/>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62"/>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62"/>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62"/>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62"/>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62"/>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62"/>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62"/>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62"/>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62"/>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62"/>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62"/>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62"/>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62"/>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62"/>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62"/>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62"/>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62"/>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62"/>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62"/>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62"/>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62"/>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62"/>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62"/>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62"/>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62"/>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62"/>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62"/>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62"/>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62"/>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62"/>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62"/>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62"/>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62"/>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62"/>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62"/>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62"/>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62"/>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62"/>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62"/>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62"/>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62"/>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62"/>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62"/>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62"/>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62"/>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62"/>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62"/>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62"/>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62"/>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62"/>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62"/>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62"/>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62"/>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62"/>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62"/>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62"/>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62"/>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62"/>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62"/>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62"/>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62"/>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62"/>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62"/>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62"/>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62"/>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62"/>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62"/>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62"/>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62"/>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62"/>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62"/>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62"/>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62"/>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62"/>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62"/>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62"/>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62"/>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62"/>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62"/>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62"/>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62"/>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62"/>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62"/>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62"/>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62"/>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62"/>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62"/>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62"/>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62"/>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62"/>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62"/>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62"/>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62"/>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62"/>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62"/>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62"/>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62"/>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62"/>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62"/>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62"/>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62"/>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62"/>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62"/>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62"/>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62"/>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62"/>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62"/>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62"/>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62"/>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62"/>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62"/>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62"/>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62"/>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62"/>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62"/>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62"/>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62"/>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62"/>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62"/>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62"/>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62"/>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62"/>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62"/>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62"/>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62"/>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62"/>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62"/>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62"/>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62"/>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62"/>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62"/>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62"/>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62"/>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62"/>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62"/>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62"/>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62"/>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62"/>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62"/>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62"/>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62"/>
            <p:cNvSpPr/>
            <p:nvPr/>
          </p:nvSpPr>
          <p:spPr>
            <a:xfrm>
              <a:off x="2514119" y="1694678"/>
              <a:ext cx="149" cy="0"/>
            </a:xfrm>
            <a:custGeom>
              <a:rect b="b" l="l" r="r" t="t"/>
              <a:pathLst>
                <a:path extrusionOk="0" h="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62"/>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62"/>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62"/>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62"/>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62"/>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62"/>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62"/>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62"/>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62"/>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62"/>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62"/>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62"/>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62"/>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62"/>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62"/>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62"/>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62"/>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62"/>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62"/>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62"/>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62"/>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62"/>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62"/>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62"/>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62"/>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62"/>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62"/>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62"/>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62"/>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62"/>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62"/>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62"/>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62"/>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62"/>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62"/>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62"/>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62"/>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62"/>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62"/>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62"/>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62"/>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62"/>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62"/>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62"/>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62"/>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62"/>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62"/>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62"/>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62"/>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62"/>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62"/>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62"/>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62"/>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62"/>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62"/>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62"/>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62"/>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62"/>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62"/>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62"/>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62"/>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62"/>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62"/>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62"/>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62"/>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62"/>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62"/>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62"/>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62"/>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62"/>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62"/>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62"/>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62"/>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62"/>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62"/>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62"/>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62"/>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62"/>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62"/>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62"/>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62"/>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62"/>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62"/>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62"/>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62"/>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62"/>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62"/>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62"/>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62"/>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62"/>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62"/>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62"/>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62"/>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62"/>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62"/>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62"/>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62"/>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62"/>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62"/>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62"/>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62"/>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62"/>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62"/>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62"/>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62"/>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62"/>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62"/>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62"/>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62"/>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62"/>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62"/>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62"/>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62"/>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62"/>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62"/>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62"/>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62"/>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62"/>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62"/>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62"/>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62"/>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62"/>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62"/>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62"/>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62"/>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62"/>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62"/>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62"/>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62"/>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62"/>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62"/>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62"/>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62"/>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62"/>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62"/>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62"/>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62"/>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62"/>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62"/>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62"/>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62"/>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62"/>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62"/>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62"/>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62"/>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62"/>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62"/>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62"/>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62"/>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62"/>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62"/>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62"/>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62"/>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62"/>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62"/>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62"/>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62"/>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62"/>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62"/>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62"/>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62"/>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62"/>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62"/>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62"/>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62"/>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62"/>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62"/>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62"/>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62"/>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62"/>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62"/>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62"/>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62"/>
            <p:cNvSpPr/>
            <p:nvPr/>
          </p:nvSpPr>
          <p:spPr>
            <a:xfrm>
              <a:off x="2205720" y="1581265"/>
              <a:ext cx="14" cy="0"/>
            </a:xfrm>
            <a:custGeom>
              <a:rect b="b" l="l" r="r" t="t"/>
              <a:pathLst>
                <a:path extrusionOk="0" h="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62"/>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62"/>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62"/>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62"/>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62"/>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62"/>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62"/>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62"/>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62"/>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62"/>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62"/>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62"/>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62"/>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62"/>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62"/>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62"/>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62"/>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62"/>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62"/>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62"/>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62"/>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62"/>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62"/>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62"/>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62"/>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62"/>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62"/>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62"/>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62"/>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62"/>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62"/>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62"/>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62"/>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62"/>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62"/>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62"/>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62"/>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62"/>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62"/>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62"/>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62"/>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62"/>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62"/>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62"/>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62"/>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62"/>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62"/>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62"/>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62"/>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62"/>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62"/>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62"/>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62"/>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62"/>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62"/>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62"/>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62"/>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62"/>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62"/>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62"/>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62"/>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62"/>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62"/>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62"/>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62"/>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62"/>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62"/>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62"/>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62"/>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62"/>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62"/>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62"/>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62"/>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62"/>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62"/>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62"/>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62"/>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62"/>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62"/>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62"/>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62"/>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62"/>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62"/>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62"/>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62"/>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62"/>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62"/>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62"/>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62"/>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62"/>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62"/>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62"/>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62"/>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62"/>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62"/>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62"/>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62"/>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62"/>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62"/>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62"/>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62"/>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62"/>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62"/>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62"/>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62"/>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62"/>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62"/>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62"/>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62"/>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62"/>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62"/>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62"/>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62"/>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62"/>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62"/>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62"/>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62"/>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62"/>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62"/>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62"/>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62"/>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62"/>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62"/>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62"/>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62"/>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62"/>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62"/>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62"/>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62"/>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62"/>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62"/>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62"/>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62"/>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62"/>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62"/>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62"/>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62"/>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62"/>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62"/>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62"/>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62"/>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62"/>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62"/>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62"/>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62"/>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62"/>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62"/>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62"/>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62"/>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62"/>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62"/>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62"/>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62"/>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62"/>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62"/>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62"/>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62"/>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62"/>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62"/>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62"/>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62"/>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62"/>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62"/>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62"/>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62"/>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62"/>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62"/>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62"/>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62"/>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62"/>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62"/>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62"/>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62"/>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62"/>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62"/>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62"/>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62"/>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62"/>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62"/>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62"/>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62"/>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62"/>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62"/>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62"/>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62"/>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62"/>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62"/>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62"/>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62"/>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62"/>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62"/>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62"/>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62"/>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62"/>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62"/>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62"/>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62"/>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62"/>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62"/>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62"/>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62"/>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62"/>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62"/>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62"/>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62"/>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62"/>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62"/>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62"/>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62"/>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62"/>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62"/>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62"/>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62"/>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62"/>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62"/>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62"/>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62"/>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62"/>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62"/>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62"/>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62"/>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62"/>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62"/>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62"/>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62"/>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62"/>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62"/>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62"/>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62"/>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62"/>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62"/>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62"/>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62"/>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62"/>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62"/>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62"/>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62"/>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62"/>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62"/>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62"/>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62"/>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62"/>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62"/>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62"/>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62"/>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62"/>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62"/>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62"/>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62"/>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62"/>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62"/>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62"/>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62"/>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62"/>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62"/>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62"/>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62"/>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62"/>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62"/>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62"/>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62"/>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62"/>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62"/>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62"/>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62"/>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62"/>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62"/>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62"/>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62"/>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62"/>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62"/>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62"/>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62"/>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62"/>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62"/>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62"/>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62"/>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62"/>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62"/>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62"/>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62"/>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62"/>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62"/>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62"/>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62"/>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62"/>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62"/>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62"/>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62"/>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62"/>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62"/>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62"/>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62"/>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62"/>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62"/>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62"/>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62"/>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62"/>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62"/>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62"/>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62"/>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62"/>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62"/>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62"/>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62"/>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62"/>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62"/>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62"/>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62"/>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62"/>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62"/>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62"/>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62"/>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62"/>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62"/>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62"/>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62"/>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62"/>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62"/>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62"/>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62"/>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62"/>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62"/>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62"/>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62"/>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62"/>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62"/>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62"/>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62"/>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62"/>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62"/>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62"/>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62"/>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62"/>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62"/>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62"/>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62"/>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62"/>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62"/>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62"/>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62"/>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62"/>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62"/>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62"/>
            <p:cNvSpPr/>
            <p:nvPr/>
          </p:nvSpPr>
          <p:spPr>
            <a:xfrm>
              <a:off x="2291951" y="2116436"/>
              <a:ext cx="14" cy="0"/>
            </a:xfrm>
            <a:custGeom>
              <a:rect b="b" l="l" r="r" t="t"/>
              <a:pathLst>
                <a:path extrusionOk="0" h="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62"/>
            <p:cNvSpPr/>
            <p:nvPr/>
          </p:nvSpPr>
          <p:spPr>
            <a:xfrm>
              <a:off x="229256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62"/>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62"/>
            <p:cNvSpPr/>
            <p:nvPr/>
          </p:nvSpPr>
          <p:spPr>
            <a:xfrm>
              <a:off x="229313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62"/>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62"/>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62"/>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62"/>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62"/>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62"/>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62"/>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62"/>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62"/>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62"/>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62"/>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62"/>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62"/>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62"/>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62"/>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62"/>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62"/>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62"/>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62"/>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62"/>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62"/>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62"/>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62"/>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62"/>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62"/>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62"/>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62"/>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62"/>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62"/>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62"/>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62"/>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62"/>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62"/>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62"/>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62"/>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62"/>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62"/>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62"/>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62"/>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62"/>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62"/>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62"/>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62"/>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62"/>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62"/>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62"/>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62"/>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62"/>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62"/>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62"/>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62"/>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62"/>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62"/>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62"/>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62"/>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62"/>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62"/>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62"/>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62"/>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62"/>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62"/>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62"/>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62"/>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62"/>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62"/>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62"/>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62"/>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62"/>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62"/>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62"/>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62"/>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62"/>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62"/>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62"/>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62"/>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62"/>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62"/>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62"/>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62"/>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62"/>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62"/>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62"/>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62"/>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62"/>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62"/>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62"/>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62"/>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62"/>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62"/>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62"/>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62"/>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62"/>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62"/>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62"/>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62"/>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62"/>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62"/>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62"/>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62"/>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62"/>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62"/>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62"/>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62"/>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62"/>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62"/>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62"/>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62"/>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62"/>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62"/>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62"/>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62"/>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62"/>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62"/>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62"/>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62"/>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62"/>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62"/>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62"/>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62"/>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62"/>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62"/>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62"/>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62"/>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62"/>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62"/>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62"/>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62"/>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62"/>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62"/>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62"/>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62"/>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62"/>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62"/>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62"/>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62"/>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62"/>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62"/>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62"/>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62"/>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62"/>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62"/>
            <p:cNvSpPr/>
            <p:nvPr/>
          </p:nvSpPr>
          <p:spPr>
            <a:xfrm>
              <a:off x="2595449" y="1751378"/>
              <a:ext cx="0" cy="14"/>
            </a:xfrm>
            <a:custGeom>
              <a:rect b="b" l="l" r="r" t="t"/>
              <a:pathLst>
                <a:path extrusionOk="0" h="1" w="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62"/>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62"/>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62"/>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62"/>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62"/>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62"/>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62"/>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62"/>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62"/>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62"/>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62"/>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62"/>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62"/>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62"/>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62"/>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62"/>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62"/>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62"/>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62"/>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62"/>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62"/>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62"/>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62"/>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62"/>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62"/>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62"/>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62"/>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62"/>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62"/>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62"/>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62"/>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62"/>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62"/>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62"/>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62"/>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62"/>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62"/>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62"/>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62"/>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62"/>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62"/>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62"/>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62"/>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62"/>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62"/>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62"/>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62"/>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62"/>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62"/>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62"/>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62"/>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62"/>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62"/>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62"/>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62"/>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62"/>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62"/>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62"/>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62"/>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62"/>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62"/>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62"/>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62"/>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62"/>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62"/>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62"/>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62"/>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62"/>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62"/>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62"/>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62"/>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62"/>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62"/>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62"/>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62"/>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62"/>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62"/>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62"/>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62"/>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62"/>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62"/>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62"/>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62"/>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62"/>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62"/>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62"/>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62"/>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62"/>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62"/>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62"/>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62"/>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62"/>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62"/>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62"/>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62"/>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62"/>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62"/>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62"/>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62"/>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62"/>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62"/>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62"/>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62"/>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62"/>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62"/>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62"/>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62"/>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62"/>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62"/>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62"/>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62"/>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62"/>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62"/>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62"/>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62"/>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62"/>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62"/>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62"/>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62"/>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62"/>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62"/>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62"/>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62"/>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62"/>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62"/>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62"/>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62"/>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62"/>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62"/>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62"/>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62"/>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62"/>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62"/>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62"/>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62"/>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62"/>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62"/>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62"/>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62"/>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62"/>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62"/>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62"/>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62"/>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62"/>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62"/>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62"/>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62"/>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62"/>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62"/>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62"/>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62"/>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62"/>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62"/>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62"/>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62"/>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62"/>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62"/>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62"/>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62"/>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62"/>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62"/>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62"/>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62"/>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62"/>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62"/>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62"/>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62"/>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62"/>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62"/>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62"/>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62"/>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62"/>
            <p:cNvSpPr/>
            <p:nvPr/>
          </p:nvSpPr>
          <p:spPr>
            <a:xfrm>
              <a:off x="2962544" y="2114806"/>
              <a:ext cx="0" cy="14"/>
            </a:xfrm>
            <a:custGeom>
              <a:rect b="b" l="l" r="r" t="t"/>
              <a:pathLst>
                <a:path extrusionOk="0" h="1" w="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62"/>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62"/>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62"/>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62"/>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62"/>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62"/>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62"/>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62"/>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62"/>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62"/>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62"/>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62"/>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62"/>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62"/>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62"/>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62"/>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62"/>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62"/>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62"/>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62"/>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62"/>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62"/>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62"/>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62"/>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62"/>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62"/>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62"/>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62"/>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62"/>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62"/>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62"/>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62"/>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62"/>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62"/>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62"/>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62"/>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62"/>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62"/>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62"/>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62"/>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62"/>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62"/>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62"/>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62"/>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62"/>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62"/>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62"/>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62"/>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62"/>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62"/>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62"/>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62"/>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62"/>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62"/>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62"/>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62"/>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62"/>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62"/>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62"/>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62"/>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62"/>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62"/>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62"/>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62"/>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62"/>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62"/>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62"/>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62"/>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62"/>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62"/>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62"/>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62"/>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62"/>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62"/>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62"/>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62"/>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62"/>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62"/>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62"/>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62"/>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62"/>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62"/>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62"/>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62"/>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62"/>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62"/>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62"/>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62"/>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62"/>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62"/>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62"/>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62"/>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62"/>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62"/>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62"/>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62"/>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62"/>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62"/>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62"/>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62"/>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62"/>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62"/>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9" name="Google Shape;6879;p62"/>
          <p:cNvGrpSpPr/>
          <p:nvPr/>
        </p:nvGrpSpPr>
        <p:grpSpPr>
          <a:xfrm>
            <a:off x="3597785" y="3065882"/>
            <a:ext cx="2241344" cy="1330656"/>
            <a:chOff x="3597785" y="3065882"/>
            <a:chExt cx="2241344" cy="1330656"/>
          </a:xfrm>
        </p:grpSpPr>
        <p:grpSp>
          <p:nvGrpSpPr>
            <p:cNvPr id="6880" name="Google Shape;6880;p62"/>
            <p:cNvGrpSpPr/>
            <p:nvPr/>
          </p:nvGrpSpPr>
          <p:grpSpPr>
            <a:xfrm>
              <a:off x="5296908" y="3937355"/>
              <a:ext cx="143198" cy="32380"/>
              <a:chOff x="5296908" y="3937355"/>
              <a:chExt cx="143198" cy="32380"/>
            </a:xfrm>
          </p:grpSpPr>
          <p:sp>
            <p:nvSpPr>
              <p:cNvPr id="6881" name="Google Shape;6881;p62"/>
              <p:cNvSpPr/>
              <p:nvPr/>
            </p:nvSpPr>
            <p:spPr>
              <a:xfrm>
                <a:off x="5319457" y="3952794"/>
                <a:ext cx="111895" cy="8"/>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82" name="Google Shape;6882;p62"/>
              <p:cNvGrpSpPr/>
              <p:nvPr/>
            </p:nvGrpSpPr>
            <p:grpSpPr>
              <a:xfrm>
                <a:off x="5402331" y="3937355"/>
                <a:ext cx="37776" cy="32380"/>
                <a:chOff x="5402331" y="3937355"/>
                <a:chExt cx="37776" cy="32380"/>
              </a:xfrm>
            </p:grpSpPr>
            <p:sp>
              <p:nvSpPr>
                <p:cNvPr id="6883" name="Google Shape;6883;p62"/>
                <p:cNvSpPr/>
                <p:nvPr/>
              </p:nvSpPr>
              <p:spPr>
                <a:xfrm>
                  <a:off x="5402331" y="3937355"/>
                  <a:ext cx="37776" cy="32380"/>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62"/>
                <p:cNvSpPr/>
                <p:nvPr/>
              </p:nvSpPr>
              <p:spPr>
                <a:xfrm>
                  <a:off x="5415174" y="3946990"/>
                  <a:ext cx="15321" cy="13064"/>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5" name="Google Shape;6885;p62"/>
              <p:cNvGrpSpPr/>
              <p:nvPr/>
            </p:nvGrpSpPr>
            <p:grpSpPr>
              <a:xfrm>
                <a:off x="5296908" y="3937355"/>
                <a:ext cx="37783" cy="32380"/>
                <a:chOff x="5296908" y="3937355"/>
                <a:chExt cx="37783" cy="32380"/>
              </a:xfrm>
            </p:grpSpPr>
            <p:sp>
              <p:nvSpPr>
                <p:cNvPr id="6886" name="Google Shape;6886;p62"/>
                <p:cNvSpPr/>
                <p:nvPr/>
              </p:nvSpPr>
              <p:spPr>
                <a:xfrm>
                  <a:off x="5296908" y="3937355"/>
                  <a:ext cx="37783" cy="32380"/>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62"/>
                <p:cNvSpPr/>
                <p:nvPr/>
              </p:nvSpPr>
              <p:spPr>
                <a:xfrm>
                  <a:off x="5309846" y="3946990"/>
                  <a:ext cx="15235" cy="13064"/>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888" name="Google Shape;6888;p62"/>
            <p:cNvGrpSpPr/>
            <p:nvPr/>
          </p:nvGrpSpPr>
          <p:grpSpPr>
            <a:xfrm>
              <a:off x="4724163" y="3119631"/>
              <a:ext cx="120838" cy="84218"/>
              <a:chOff x="4724163" y="3119631"/>
              <a:chExt cx="120838" cy="84218"/>
            </a:xfrm>
          </p:grpSpPr>
          <p:grpSp>
            <p:nvGrpSpPr>
              <p:cNvPr id="6889" name="Google Shape;6889;p62"/>
              <p:cNvGrpSpPr/>
              <p:nvPr/>
            </p:nvGrpSpPr>
            <p:grpSpPr>
              <a:xfrm>
                <a:off x="4746712" y="3132773"/>
                <a:ext cx="86869" cy="56424"/>
                <a:chOff x="4746712" y="3132773"/>
                <a:chExt cx="86869" cy="56424"/>
              </a:xfrm>
            </p:grpSpPr>
            <p:sp>
              <p:nvSpPr>
                <p:cNvPr id="6890" name="Google Shape;6890;p62"/>
                <p:cNvSpPr/>
                <p:nvPr/>
              </p:nvSpPr>
              <p:spPr>
                <a:xfrm>
                  <a:off x="4746712" y="3132773"/>
                  <a:ext cx="86869" cy="56424"/>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62"/>
                <p:cNvSpPr/>
                <p:nvPr/>
              </p:nvSpPr>
              <p:spPr>
                <a:xfrm>
                  <a:off x="4746712" y="3145334"/>
                  <a:ext cx="49479" cy="13520"/>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2" name="Google Shape;6892;p62"/>
              <p:cNvGrpSpPr/>
              <p:nvPr/>
            </p:nvGrpSpPr>
            <p:grpSpPr>
              <a:xfrm>
                <a:off x="4773634" y="3143336"/>
                <a:ext cx="37776" cy="32451"/>
                <a:chOff x="4773634" y="3143336"/>
                <a:chExt cx="37776" cy="32451"/>
              </a:xfrm>
            </p:grpSpPr>
            <p:sp>
              <p:nvSpPr>
                <p:cNvPr id="6893" name="Google Shape;6893;p62"/>
                <p:cNvSpPr/>
                <p:nvPr/>
              </p:nvSpPr>
              <p:spPr>
                <a:xfrm>
                  <a:off x="4773634" y="3143336"/>
                  <a:ext cx="37776" cy="32451"/>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62"/>
                <p:cNvSpPr/>
                <p:nvPr/>
              </p:nvSpPr>
              <p:spPr>
                <a:xfrm>
                  <a:off x="4788664" y="3153041"/>
                  <a:ext cx="13048" cy="1304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5" name="Google Shape;6895;p62"/>
              <p:cNvGrpSpPr/>
              <p:nvPr/>
            </p:nvGrpSpPr>
            <p:grpSpPr>
              <a:xfrm>
                <a:off x="4724163" y="3131248"/>
                <a:ext cx="37776" cy="32459"/>
                <a:chOff x="4724163" y="3131248"/>
                <a:chExt cx="37776" cy="32459"/>
              </a:xfrm>
            </p:grpSpPr>
            <p:sp>
              <p:nvSpPr>
                <p:cNvPr id="6896" name="Google Shape;6896;p62"/>
                <p:cNvSpPr/>
                <p:nvPr/>
              </p:nvSpPr>
              <p:spPr>
                <a:xfrm>
                  <a:off x="4724163" y="3131248"/>
                  <a:ext cx="37776" cy="32459"/>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62"/>
                <p:cNvSpPr/>
                <p:nvPr/>
              </p:nvSpPr>
              <p:spPr>
                <a:xfrm>
                  <a:off x="4739288" y="3140953"/>
                  <a:ext cx="13040" cy="13048"/>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8" name="Google Shape;6898;p62"/>
              <p:cNvGrpSpPr/>
              <p:nvPr/>
            </p:nvGrpSpPr>
            <p:grpSpPr>
              <a:xfrm>
                <a:off x="4755081" y="3176054"/>
                <a:ext cx="32357" cy="27795"/>
                <a:chOff x="4755081" y="3176054"/>
                <a:chExt cx="32357" cy="27795"/>
              </a:xfrm>
            </p:grpSpPr>
            <p:sp>
              <p:nvSpPr>
                <p:cNvPr id="6899" name="Google Shape;6899;p62"/>
                <p:cNvSpPr/>
                <p:nvPr/>
              </p:nvSpPr>
              <p:spPr>
                <a:xfrm>
                  <a:off x="4755081" y="3176054"/>
                  <a:ext cx="32357" cy="27795"/>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62"/>
                <p:cNvSpPr/>
                <p:nvPr/>
              </p:nvSpPr>
              <p:spPr>
                <a:xfrm>
                  <a:off x="4767924" y="3185768"/>
                  <a:ext cx="9902" cy="8392"/>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1" name="Google Shape;6901;p62"/>
              <p:cNvGrpSpPr/>
              <p:nvPr/>
            </p:nvGrpSpPr>
            <p:grpSpPr>
              <a:xfrm>
                <a:off x="4812550" y="3119631"/>
                <a:ext cx="32451" cy="27803"/>
                <a:chOff x="4812550" y="3119631"/>
                <a:chExt cx="32451" cy="27803"/>
              </a:xfrm>
            </p:grpSpPr>
            <p:sp>
              <p:nvSpPr>
                <p:cNvPr id="6902" name="Google Shape;6902;p62"/>
                <p:cNvSpPr/>
                <p:nvPr/>
              </p:nvSpPr>
              <p:spPr>
                <a:xfrm>
                  <a:off x="4812550" y="3119631"/>
                  <a:ext cx="32451" cy="27803"/>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62"/>
                <p:cNvSpPr/>
                <p:nvPr/>
              </p:nvSpPr>
              <p:spPr>
                <a:xfrm>
                  <a:off x="4826912" y="3129352"/>
                  <a:ext cx="8478" cy="8376"/>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904" name="Google Shape;6904;p62"/>
            <p:cNvGrpSpPr/>
            <p:nvPr/>
          </p:nvGrpSpPr>
          <p:grpSpPr>
            <a:xfrm>
              <a:off x="5382826" y="4027197"/>
              <a:ext cx="268967" cy="250422"/>
              <a:chOff x="5382826" y="4027197"/>
              <a:chExt cx="268967" cy="250422"/>
            </a:xfrm>
          </p:grpSpPr>
          <p:grpSp>
            <p:nvGrpSpPr>
              <p:cNvPr id="6905" name="Google Shape;6905;p62"/>
              <p:cNvGrpSpPr/>
              <p:nvPr/>
            </p:nvGrpSpPr>
            <p:grpSpPr>
              <a:xfrm>
                <a:off x="5405280" y="4042510"/>
                <a:ext cx="237570" cy="218647"/>
                <a:chOff x="5405280" y="4042510"/>
                <a:chExt cx="237570" cy="218647"/>
              </a:xfrm>
            </p:grpSpPr>
            <p:sp>
              <p:nvSpPr>
                <p:cNvPr id="6906" name="Google Shape;6906;p62"/>
                <p:cNvSpPr/>
                <p:nvPr/>
              </p:nvSpPr>
              <p:spPr>
                <a:xfrm>
                  <a:off x="5405280" y="4042510"/>
                  <a:ext cx="144999" cy="173832"/>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62"/>
                <p:cNvSpPr/>
                <p:nvPr/>
              </p:nvSpPr>
              <p:spPr>
                <a:xfrm>
                  <a:off x="5502036" y="4125093"/>
                  <a:ext cx="134350" cy="13558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62"/>
                <p:cNvSpPr/>
                <p:nvPr/>
              </p:nvSpPr>
              <p:spPr>
                <a:xfrm>
                  <a:off x="5543704" y="4042990"/>
                  <a:ext cx="99146" cy="81639"/>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62"/>
                <p:cNvSpPr/>
                <p:nvPr/>
              </p:nvSpPr>
              <p:spPr>
                <a:xfrm>
                  <a:off x="5501941" y="4140980"/>
                  <a:ext cx="103708" cy="51862"/>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62"/>
                <p:cNvSpPr/>
                <p:nvPr/>
              </p:nvSpPr>
              <p:spPr>
                <a:xfrm>
                  <a:off x="5495854" y="4211010"/>
                  <a:ext cx="105989" cy="50147"/>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62"/>
                <p:cNvSpPr/>
                <p:nvPr/>
              </p:nvSpPr>
              <p:spPr>
                <a:xfrm>
                  <a:off x="5405280" y="4134420"/>
                  <a:ext cx="96669" cy="6567"/>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2" name="Google Shape;6912;p62"/>
              <p:cNvGrpSpPr/>
              <p:nvPr/>
            </p:nvGrpSpPr>
            <p:grpSpPr>
              <a:xfrm>
                <a:off x="5382826" y="4125549"/>
                <a:ext cx="37776" cy="32380"/>
                <a:chOff x="5382826" y="4125549"/>
                <a:chExt cx="37776" cy="32380"/>
              </a:xfrm>
            </p:grpSpPr>
            <p:sp>
              <p:nvSpPr>
                <p:cNvPr id="6913" name="Google Shape;6913;p62"/>
                <p:cNvSpPr/>
                <p:nvPr/>
              </p:nvSpPr>
              <p:spPr>
                <a:xfrm>
                  <a:off x="5382826" y="4125549"/>
                  <a:ext cx="37776" cy="32380"/>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62"/>
                <p:cNvSpPr/>
                <p:nvPr/>
              </p:nvSpPr>
              <p:spPr>
                <a:xfrm>
                  <a:off x="5395669" y="4135176"/>
                  <a:ext cx="15227" cy="13072"/>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5" name="Google Shape;6915;p62"/>
              <p:cNvGrpSpPr/>
              <p:nvPr/>
            </p:nvGrpSpPr>
            <p:grpSpPr>
              <a:xfrm>
                <a:off x="5475680" y="4195587"/>
                <a:ext cx="37783" cy="32364"/>
                <a:chOff x="5475680" y="4195587"/>
                <a:chExt cx="37783" cy="32364"/>
              </a:xfrm>
            </p:grpSpPr>
            <p:sp>
              <p:nvSpPr>
                <p:cNvPr id="6916" name="Google Shape;6916;p62"/>
                <p:cNvSpPr/>
                <p:nvPr/>
              </p:nvSpPr>
              <p:spPr>
                <a:xfrm>
                  <a:off x="5475680" y="4195587"/>
                  <a:ext cx="37783" cy="32364"/>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62"/>
                <p:cNvSpPr/>
                <p:nvPr/>
              </p:nvSpPr>
              <p:spPr>
                <a:xfrm>
                  <a:off x="5488523" y="4205300"/>
                  <a:ext cx="15329" cy="1304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8" name="Google Shape;6918;p62"/>
              <p:cNvGrpSpPr/>
              <p:nvPr/>
            </p:nvGrpSpPr>
            <p:grpSpPr>
              <a:xfrm>
                <a:off x="5532575" y="4027197"/>
                <a:ext cx="33308" cy="32262"/>
                <a:chOff x="5532575" y="4027197"/>
                <a:chExt cx="33308" cy="32262"/>
              </a:xfrm>
            </p:grpSpPr>
            <p:sp>
              <p:nvSpPr>
                <p:cNvPr id="6919" name="Google Shape;6919;p62"/>
                <p:cNvSpPr/>
                <p:nvPr/>
              </p:nvSpPr>
              <p:spPr>
                <a:xfrm>
                  <a:off x="5532575" y="4027197"/>
                  <a:ext cx="33308" cy="32262"/>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62"/>
                <p:cNvSpPr/>
                <p:nvPr/>
              </p:nvSpPr>
              <p:spPr>
                <a:xfrm>
                  <a:off x="5540661" y="4036792"/>
                  <a:ext cx="15502" cy="13064"/>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1" name="Google Shape;6921;p62"/>
              <p:cNvGrpSpPr/>
              <p:nvPr/>
            </p:nvGrpSpPr>
            <p:grpSpPr>
              <a:xfrm>
                <a:off x="5590706" y="4245348"/>
                <a:ext cx="33497" cy="32270"/>
                <a:chOff x="5590706" y="4245348"/>
                <a:chExt cx="33497" cy="32270"/>
              </a:xfrm>
            </p:grpSpPr>
            <p:sp>
              <p:nvSpPr>
                <p:cNvPr id="6922" name="Google Shape;6922;p62"/>
                <p:cNvSpPr/>
                <p:nvPr/>
              </p:nvSpPr>
              <p:spPr>
                <a:xfrm>
                  <a:off x="5590706" y="4245348"/>
                  <a:ext cx="33497" cy="32270"/>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62"/>
                <p:cNvSpPr/>
                <p:nvPr/>
              </p:nvSpPr>
              <p:spPr>
                <a:xfrm>
                  <a:off x="5598791" y="4254944"/>
                  <a:ext cx="15408" cy="13048"/>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4" name="Google Shape;6924;p62"/>
              <p:cNvGrpSpPr/>
              <p:nvPr/>
            </p:nvGrpSpPr>
            <p:grpSpPr>
              <a:xfrm>
                <a:off x="5618681" y="4109677"/>
                <a:ext cx="33112" cy="32357"/>
                <a:chOff x="5618681" y="4109677"/>
                <a:chExt cx="33112" cy="32357"/>
              </a:xfrm>
            </p:grpSpPr>
            <p:sp>
              <p:nvSpPr>
                <p:cNvPr id="6925" name="Google Shape;6925;p62"/>
                <p:cNvSpPr/>
                <p:nvPr/>
              </p:nvSpPr>
              <p:spPr>
                <a:xfrm>
                  <a:off x="5618681" y="4109677"/>
                  <a:ext cx="33112" cy="32357"/>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62"/>
                <p:cNvSpPr/>
                <p:nvPr/>
              </p:nvSpPr>
              <p:spPr>
                <a:xfrm>
                  <a:off x="5626767" y="4119280"/>
                  <a:ext cx="15494" cy="13056"/>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7" name="Google Shape;6927;p62"/>
              <p:cNvGrpSpPr/>
              <p:nvPr/>
            </p:nvGrpSpPr>
            <p:grpSpPr>
              <a:xfrm>
                <a:off x="5479298" y="4128262"/>
                <a:ext cx="31405" cy="26906"/>
                <a:chOff x="5479298" y="4128262"/>
                <a:chExt cx="31405" cy="26906"/>
              </a:xfrm>
            </p:grpSpPr>
            <p:sp>
              <p:nvSpPr>
                <p:cNvPr id="6928" name="Google Shape;6928;p62"/>
                <p:cNvSpPr/>
                <p:nvPr/>
              </p:nvSpPr>
              <p:spPr>
                <a:xfrm>
                  <a:off x="5479298" y="4128262"/>
                  <a:ext cx="31405" cy="26906"/>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62"/>
                <p:cNvSpPr/>
                <p:nvPr/>
              </p:nvSpPr>
              <p:spPr>
                <a:xfrm>
                  <a:off x="5493471" y="4137936"/>
                  <a:ext cx="7621" cy="7621"/>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0" name="Google Shape;6930;p62"/>
              <p:cNvGrpSpPr/>
              <p:nvPr/>
            </p:nvGrpSpPr>
            <p:grpSpPr>
              <a:xfrm>
                <a:off x="5582903" y="4180116"/>
                <a:ext cx="31499" cy="26898"/>
                <a:chOff x="5582903" y="4180116"/>
                <a:chExt cx="31499" cy="26898"/>
              </a:xfrm>
            </p:grpSpPr>
            <p:sp>
              <p:nvSpPr>
                <p:cNvPr id="6931" name="Google Shape;6931;p62"/>
                <p:cNvSpPr/>
                <p:nvPr/>
              </p:nvSpPr>
              <p:spPr>
                <a:xfrm>
                  <a:off x="5582903" y="4180116"/>
                  <a:ext cx="31499" cy="26898"/>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62"/>
                <p:cNvSpPr/>
                <p:nvPr/>
              </p:nvSpPr>
              <p:spPr>
                <a:xfrm>
                  <a:off x="5597084" y="4189790"/>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933" name="Google Shape;6933;p62"/>
            <p:cNvGrpSpPr/>
            <p:nvPr/>
          </p:nvGrpSpPr>
          <p:grpSpPr>
            <a:xfrm>
              <a:off x="3977681" y="3230323"/>
              <a:ext cx="94584" cy="84085"/>
              <a:chOff x="3977681" y="3230323"/>
              <a:chExt cx="94584" cy="84085"/>
            </a:xfrm>
          </p:grpSpPr>
          <p:grpSp>
            <p:nvGrpSpPr>
              <p:cNvPr id="6934" name="Google Shape;6934;p62"/>
              <p:cNvGrpSpPr/>
              <p:nvPr/>
            </p:nvGrpSpPr>
            <p:grpSpPr>
              <a:xfrm>
                <a:off x="4000135" y="3243041"/>
                <a:ext cx="59570" cy="57186"/>
                <a:chOff x="4000135" y="3243041"/>
                <a:chExt cx="59570" cy="57186"/>
              </a:xfrm>
            </p:grpSpPr>
            <p:sp>
              <p:nvSpPr>
                <p:cNvPr id="6935" name="Google Shape;6935;p62"/>
                <p:cNvSpPr/>
                <p:nvPr/>
              </p:nvSpPr>
              <p:spPr>
                <a:xfrm>
                  <a:off x="4000135" y="3243041"/>
                  <a:ext cx="59570" cy="57092"/>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62"/>
                <p:cNvSpPr/>
                <p:nvPr/>
              </p:nvSpPr>
              <p:spPr>
                <a:xfrm>
                  <a:off x="4024210" y="3246847"/>
                  <a:ext cx="15706" cy="53380"/>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62"/>
                <p:cNvSpPr/>
                <p:nvPr/>
              </p:nvSpPr>
              <p:spPr>
                <a:xfrm>
                  <a:off x="4002896" y="3261311"/>
                  <a:ext cx="56809" cy="14086"/>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8" name="Google Shape;6938;p62"/>
              <p:cNvGrpSpPr/>
              <p:nvPr/>
            </p:nvGrpSpPr>
            <p:grpSpPr>
              <a:xfrm>
                <a:off x="3977681" y="3245872"/>
                <a:ext cx="37783" cy="32380"/>
                <a:chOff x="3977681" y="3245872"/>
                <a:chExt cx="37783" cy="32380"/>
              </a:xfrm>
            </p:grpSpPr>
            <p:sp>
              <p:nvSpPr>
                <p:cNvPr id="6939" name="Google Shape;6939;p62"/>
                <p:cNvSpPr/>
                <p:nvPr/>
              </p:nvSpPr>
              <p:spPr>
                <a:xfrm>
                  <a:off x="3977681" y="3245872"/>
                  <a:ext cx="37783" cy="32380"/>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62"/>
                <p:cNvSpPr/>
                <p:nvPr/>
              </p:nvSpPr>
              <p:spPr>
                <a:xfrm>
                  <a:off x="3992718" y="3255507"/>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1" name="Google Shape;6941;p62"/>
              <p:cNvGrpSpPr/>
              <p:nvPr/>
            </p:nvGrpSpPr>
            <p:grpSpPr>
              <a:xfrm>
                <a:off x="4040860" y="3262672"/>
                <a:ext cx="31405" cy="27001"/>
                <a:chOff x="4040860" y="3262672"/>
                <a:chExt cx="31405" cy="27001"/>
              </a:xfrm>
            </p:grpSpPr>
            <p:sp>
              <p:nvSpPr>
                <p:cNvPr id="6942" name="Google Shape;6942;p62"/>
                <p:cNvSpPr/>
                <p:nvPr/>
              </p:nvSpPr>
              <p:spPr>
                <a:xfrm>
                  <a:off x="4040860" y="3262672"/>
                  <a:ext cx="31405" cy="27001"/>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62"/>
                <p:cNvSpPr/>
                <p:nvPr/>
              </p:nvSpPr>
              <p:spPr>
                <a:xfrm>
                  <a:off x="4054938" y="3272346"/>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4" name="Google Shape;6944;p62"/>
              <p:cNvGrpSpPr/>
              <p:nvPr/>
            </p:nvGrpSpPr>
            <p:grpSpPr>
              <a:xfrm>
                <a:off x="4021072" y="3230323"/>
                <a:ext cx="31397" cy="26906"/>
                <a:chOff x="4021072" y="3230323"/>
                <a:chExt cx="31397" cy="26906"/>
              </a:xfrm>
            </p:grpSpPr>
            <p:sp>
              <p:nvSpPr>
                <p:cNvPr id="6945" name="Google Shape;6945;p62"/>
                <p:cNvSpPr/>
                <p:nvPr/>
              </p:nvSpPr>
              <p:spPr>
                <a:xfrm>
                  <a:off x="4021072" y="3230323"/>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62"/>
                <p:cNvSpPr/>
                <p:nvPr/>
              </p:nvSpPr>
              <p:spPr>
                <a:xfrm>
                  <a:off x="403524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7" name="Google Shape;6947;p62"/>
              <p:cNvGrpSpPr/>
              <p:nvPr/>
            </p:nvGrpSpPr>
            <p:grpSpPr>
              <a:xfrm>
                <a:off x="4001472" y="3287462"/>
                <a:ext cx="31499" cy="26945"/>
                <a:chOff x="4001472" y="3287462"/>
                <a:chExt cx="31499" cy="26945"/>
              </a:xfrm>
            </p:grpSpPr>
            <p:sp>
              <p:nvSpPr>
                <p:cNvPr id="6948" name="Google Shape;6948;p62"/>
                <p:cNvSpPr/>
                <p:nvPr/>
              </p:nvSpPr>
              <p:spPr>
                <a:xfrm>
                  <a:off x="4001472" y="3287462"/>
                  <a:ext cx="31499" cy="26945"/>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62"/>
                <p:cNvSpPr/>
                <p:nvPr/>
              </p:nvSpPr>
              <p:spPr>
                <a:xfrm>
                  <a:off x="4014410" y="3297175"/>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950" name="Google Shape;6950;p62"/>
            <p:cNvGrpSpPr/>
            <p:nvPr/>
          </p:nvGrpSpPr>
          <p:grpSpPr>
            <a:xfrm>
              <a:off x="4084715" y="3258865"/>
              <a:ext cx="184961" cy="137268"/>
              <a:chOff x="4084715" y="3258865"/>
              <a:chExt cx="184961" cy="137268"/>
            </a:xfrm>
          </p:grpSpPr>
          <p:grpSp>
            <p:nvGrpSpPr>
              <p:cNvPr id="6951" name="Google Shape;6951;p62"/>
              <p:cNvGrpSpPr/>
              <p:nvPr/>
            </p:nvGrpSpPr>
            <p:grpSpPr>
              <a:xfrm>
                <a:off x="4107453" y="3271583"/>
                <a:ext cx="153470" cy="110275"/>
                <a:chOff x="4107453" y="3271583"/>
                <a:chExt cx="153470" cy="110275"/>
              </a:xfrm>
            </p:grpSpPr>
            <p:sp>
              <p:nvSpPr>
                <p:cNvPr id="6952" name="Google Shape;6952;p62"/>
                <p:cNvSpPr/>
                <p:nvPr/>
              </p:nvSpPr>
              <p:spPr>
                <a:xfrm>
                  <a:off x="4107453" y="3271583"/>
                  <a:ext cx="153470" cy="11027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62"/>
                <p:cNvSpPr/>
                <p:nvPr/>
              </p:nvSpPr>
              <p:spPr>
                <a:xfrm>
                  <a:off x="4155886" y="3271968"/>
                  <a:ext cx="22171" cy="20559"/>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62"/>
                <p:cNvSpPr/>
                <p:nvPr/>
              </p:nvSpPr>
              <p:spPr>
                <a:xfrm>
                  <a:off x="4178049" y="3279196"/>
                  <a:ext cx="42345" cy="13331"/>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62"/>
                <p:cNvSpPr/>
                <p:nvPr/>
              </p:nvSpPr>
              <p:spPr>
                <a:xfrm>
                  <a:off x="4220387" y="3279196"/>
                  <a:ext cx="8" cy="71745"/>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6" name="Google Shape;6956;p62"/>
              <p:cNvGrpSpPr/>
              <p:nvPr/>
            </p:nvGrpSpPr>
            <p:grpSpPr>
              <a:xfrm>
                <a:off x="4136947" y="3258865"/>
                <a:ext cx="31499" cy="27001"/>
                <a:chOff x="4136947" y="3258865"/>
                <a:chExt cx="31499" cy="27001"/>
              </a:xfrm>
            </p:grpSpPr>
            <p:sp>
              <p:nvSpPr>
                <p:cNvPr id="6957" name="Google Shape;6957;p62"/>
                <p:cNvSpPr/>
                <p:nvPr/>
              </p:nvSpPr>
              <p:spPr>
                <a:xfrm>
                  <a:off x="4136947" y="3258865"/>
                  <a:ext cx="31499" cy="27001"/>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62"/>
                <p:cNvSpPr/>
                <p:nvPr/>
              </p:nvSpPr>
              <p:spPr>
                <a:xfrm>
                  <a:off x="4151222" y="3268539"/>
                  <a:ext cx="7621" cy="7621"/>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9" name="Google Shape;6959;p62"/>
              <p:cNvGrpSpPr/>
              <p:nvPr/>
            </p:nvGrpSpPr>
            <p:grpSpPr>
              <a:xfrm>
                <a:off x="4084715" y="3266478"/>
                <a:ext cx="31468" cy="26898"/>
                <a:chOff x="4084715" y="3266478"/>
                <a:chExt cx="31468" cy="26898"/>
              </a:xfrm>
            </p:grpSpPr>
            <p:sp>
              <p:nvSpPr>
                <p:cNvPr id="6960" name="Google Shape;6960;p62"/>
                <p:cNvSpPr/>
                <p:nvPr/>
              </p:nvSpPr>
              <p:spPr>
                <a:xfrm>
                  <a:off x="4084715" y="3266478"/>
                  <a:ext cx="31468" cy="26898"/>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62"/>
                <p:cNvSpPr/>
                <p:nvPr/>
              </p:nvSpPr>
              <p:spPr>
                <a:xfrm>
                  <a:off x="4098896" y="3276152"/>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2" name="Google Shape;6962;p62"/>
              <p:cNvGrpSpPr/>
              <p:nvPr/>
            </p:nvGrpSpPr>
            <p:grpSpPr>
              <a:xfrm>
                <a:off x="4159213" y="3279849"/>
                <a:ext cx="31405" cy="26945"/>
                <a:chOff x="4159213" y="3279849"/>
                <a:chExt cx="31405" cy="26945"/>
              </a:xfrm>
            </p:grpSpPr>
            <p:sp>
              <p:nvSpPr>
                <p:cNvPr id="6963" name="Google Shape;6963;p62"/>
                <p:cNvSpPr/>
                <p:nvPr/>
              </p:nvSpPr>
              <p:spPr>
                <a:xfrm>
                  <a:off x="4159213" y="3279849"/>
                  <a:ext cx="31405" cy="26945"/>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62"/>
                <p:cNvSpPr/>
                <p:nvPr/>
              </p:nvSpPr>
              <p:spPr>
                <a:xfrm>
                  <a:off x="4173385" y="3289570"/>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5" name="Google Shape;6965;p62"/>
              <p:cNvGrpSpPr/>
              <p:nvPr/>
            </p:nvGrpSpPr>
            <p:grpSpPr>
              <a:xfrm>
                <a:off x="4201550" y="3266502"/>
                <a:ext cx="31405" cy="26883"/>
                <a:chOff x="4201550" y="3266502"/>
                <a:chExt cx="31405" cy="26883"/>
              </a:xfrm>
            </p:grpSpPr>
            <p:sp>
              <p:nvSpPr>
                <p:cNvPr id="6966" name="Google Shape;6966;p62"/>
                <p:cNvSpPr/>
                <p:nvPr/>
              </p:nvSpPr>
              <p:spPr>
                <a:xfrm>
                  <a:off x="4201550" y="3266502"/>
                  <a:ext cx="31405" cy="26883"/>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62"/>
                <p:cNvSpPr/>
                <p:nvPr/>
              </p:nvSpPr>
              <p:spPr>
                <a:xfrm>
                  <a:off x="4214331" y="3276247"/>
                  <a:ext cx="8919" cy="7582"/>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8" name="Google Shape;6968;p62"/>
              <p:cNvGrpSpPr/>
              <p:nvPr/>
            </p:nvGrpSpPr>
            <p:grpSpPr>
              <a:xfrm>
                <a:off x="4201550" y="3338278"/>
                <a:ext cx="31405" cy="26930"/>
                <a:chOff x="4201550" y="3338278"/>
                <a:chExt cx="31405" cy="26930"/>
              </a:xfrm>
            </p:grpSpPr>
            <p:sp>
              <p:nvSpPr>
                <p:cNvPr id="6969" name="Google Shape;6969;p62"/>
                <p:cNvSpPr/>
                <p:nvPr/>
              </p:nvSpPr>
              <p:spPr>
                <a:xfrm>
                  <a:off x="4201550" y="3338278"/>
                  <a:ext cx="31405" cy="2693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62"/>
                <p:cNvSpPr/>
                <p:nvPr/>
              </p:nvSpPr>
              <p:spPr>
                <a:xfrm>
                  <a:off x="4214331" y="3347976"/>
                  <a:ext cx="8919" cy="7590"/>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1" name="Google Shape;6971;p62"/>
              <p:cNvGrpSpPr/>
              <p:nvPr/>
            </p:nvGrpSpPr>
            <p:grpSpPr>
              <a:xfrm>
                <a:off x="4238272" y="3369132"/>
                <a:ext cx="31405" cy="27001"/>
                <a:chOff x="4238272" y="3369132"/>
                <a:chExt cx="31405" cy="27001"/>
              </a:xfrm>
            </p:grpSpPr>
            <p:sp>
              <p:nvSpPr>
                <p:cNvPr id="6972" name="Google Shape;6972;p62"/>
                <p:cNvSpPr/>
                <p:nvPr/>
              </p:nvSpPr>
              <p:spPr>
                <a:xfrm>
                  <a:off x="4238272" y="3369132"/>
                  <a:ext cx="31405" cy="27001"/>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62"/>
                <p:cNvSpPr/>
                <p:nvPr/>
              </p:nvSpPr>
              <p:spPr>
                <a:xfrm>
                  <a:off x="4251217" y="3378806"/>
                  <a:ext cx="8856" cy="760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974" name="Google Shape;6974;p62"/>
            <p:cNvGrpSpPr/>
            <p:nvPr/>
          </p:nvGrpSpPr>
          <p:grpSpPr>
            <a:xfrm>
              <a:off x="4068639" y="3200169"/>
              <a:ext cx="77643" cy="37272"/>
              <a:chOff x="4068639" y="3200169"/>
              <a:chExt cx="77643" cy="37272"/>
            </a:xfrm>
          </p:grpSpPr>
          <p:sp>
            <p:nvSpPr>
              <p:cNvPr id="6975" name="Google Shape;6975;p62"/>
              <p:cNvSpPr/>
              <p:nvPr/>
            </p:nvSpPr>
            <p:spPr>
              <a:xfrm>
                <a:off x="4087570" y="3212886"/>
                <a:ext cx="49958" cy="10374"/>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76" name="Google Shape;6976;p62"/>
              <p:cNvGrpSpPr/>
              <p:nvPr/>
            </p:nvGrpSpPr>
            <p:grpSpPr>
              <a:xfrm>
                <a:off x="4114878" y="3200169"/>
                <a:ext cx="31405" cy="26993"/>
                <a:chOff x="4114878" y="3200169"/>
                <a:chExt cx="31405" cy="26993"/>
              </a:xfrm>
            </p:grpSpPr>
            <p:sp>
              <p:nvSpPr>
                <p:cNvPr id="6977" name="Google Shape;6977;p62"/>
                <p:cNvSpPr/>
                <p:nvPr/>
              </p:nvSpPr>
              <p:spPr>
                <a:xfrm>
                  <a:off x="4114878" y="3200169"/>
                  <a:ext cx="31405" cy="26993"/>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62"/>
                <p:cNvSpPr/>
                <p:nvPr/>
              </p:nvSpPr>
              <p:spPr>
                <a:xfrm>
                  <a:off x="4127721" y="3209835"/>
                  <a:ext cx="8950" cy="7684"/>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9" name="Google Shape;6979;p62"/>
              <p:cNvGrpSpPr/>
              <p:nvPr/>
            </p:nvGrpSpPr>
            <p:grpSpPr>
              <a:xfrm>
                <a:off x="4068639" y="3210535"/>
                <a:ext cx="31499" cy="26906"/>
                <a:chOff x="4068639" y="3210535"/>
                <a:chExt cx="31499" cy="26906"/>
              </a:xfrm>
            </p:grpSpPr>
            <p:sp>
              <p:nvSpPr>
                <p:cNvPr id="6980" name="Google Shape;6980;p62"/>
                <p:cNvSpPr/>
                <p:nvPr/>
              </p:nvSpPr>
              <p:spPr>
                <a:xfrm>
                  <a:off x="4068639" y="3210535"/>
                  <a:ext cx="31499" cy="26906"/>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62"/>
                <p:cNvSpPr/>
                <p:nvPr/>
              </p:nvSpPr>
              <p:spPr>
                <a:xfrm>
                  <a:off x="4081577" y="3220209"/>
                  <a:ext cx="8856" cy="7582"/>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982" name="Google Shape;6982;p62"/>
            <p:cNvGrpSpPr/>
            <p:nvPr/>
          </p:nvGrpSpPr>
          <p:grpSpPr>
            <a:xfrm>
              <a:off x="3869702" y="3066935"/>
              <a:ext cx="382664" cy="190294"/>
              <a:chOff x="3869702" y="3066935"/>
              <a:chExt cx="382664" cy="190294"/>
            </a:xfrm>
          </p:grpSpPr>
          <p:grpSp>
            <p:nvGrpSpPr>
              <p:cNvPr id="6983" name="Google Shape;6983;p62"/>
              <p:cNvGrpSpPr/>
              <p:nvPr/>
            </p:nvGrpSpPr>
            <p:grpSpPr>
              <a:xfrm>
                <a:off x="3888633" y="3082351"/>
                <a:ext cx="351172" cy="160698"/>
                <a:chOff x="3888633" y="3082351"/>
                <a:chExt cx="351172" cy="160698"/>
              </a:xfrm>
            </p:grpSpPr>
            <p:sp>
              <p:nvSpPr>
                <p:cNvPr id="6984" name="Google Shape;6984;p62"/>
                <p:cNvSpPr/>
                <p:nvPr/>
              </p:nvSpPr>
              <p:spPr>
                <a:xfrm>
                  <a:off x="3892440" y="3082351"/>
                  <a:ext cx="347366" cy="160698"/>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62"/>
                <p:cNvSpPr/>
                <p:nvPr/>
              </p:nvSpPr>
              <p:spPr>
                <a:xfrm>
                  <a:off x="3888633" y="3172924"/>
                  <a:ext cx="72979" cy="70124"/>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62"/>
                <p:cNvSpPr/>
                <p:nvPr/>
              </p:nvSpPr>
              <p:spPr>
                <a:xfrm>
                  <a:off x="3960370" y="3203653"/>
                  <a:ext cx="79547" cy="19607"/>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62"/>
                <p:cNvSpPr/>
                <p:nvPr/>
              </p:nvSpPr>
              <p:spPr>
                <a:xfrm>
                  <a:off x="4043613" y="3161504"/>
                  <a:ext cx="108474" cy="42156"/>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62"/>
                <p:cNvSpPr/>
                <p:nvPr/>
              </p:nvSpPr>
              <p:spPr>
                <a:xfrm>
                  <a:off x="4152079" y="3082351"/>
                  <a:ext cx="17224" cy="82968"/>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62"/>
                <p:cNvSpPr/>
                <p:nvPr/>
              </p:nvSpPr>
              <p:spPr>
                <a:xfrm>
                  <a:off x="4169296" y="3082351"/>
                  <a:ext cx="25797" cy="63557"/>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0" name="Google Shape;6990;p62"/>
              <p:cNvGrpSpPr/>
              <p:nvPr/>
            </p:nvGrpSpPr>
            <p:grpSpPr>
              <a:xfrm>
                <a:off x="4143703" y="3066935"/>
                <a:ext cx="37783" cy="32357"/>
                <a:chOff x="4143703" y="3066935"/>
                <a:chExt cx="37783" cy="32357"/>
              </a:xfrm>
            </p:grpSpPr>
            <p:sp>
              <p:nvSpPr>
                <p:cNvPr id="6991" name="Google Shape;6991;p62"/>
                <p:cNvSpPr/>
                <p:nvPr/>
              </p:nvSpPr>
              <p:spPr>
                <a:xfrm>
                  <a:off x="4143703" y="3066935"/>
                  <a:ext cx="37783" cy="32357"/>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62"/>
                <p:cNvSpPr/>
                <p:nvPr/>
              </p:nvSpPr>
              <p:spPr>
                <a:xfrm>
                  <a:off x="4158741" y="3076641"/>
                  <a:ext cx="13040" cy="1304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3" name="Google Shape;6993;p62"/>
              <p:cNvGrpSpPr/>
              <p:nvPr/>
            </p:nvGrpSpPr>
            <p:grpSpPr>
              <a:xfrm>
                <a:off x="4044565" y="3103563"/>
                <a:ext cx="37783" cy="32451"/>
                <a:chOff x="4044565" y="3103563"/>
                <a:chExt cx="37783" cy="32451"/>
              </a:xfrm>
            </p:grpSpPr>
            <p:sp>
              <p:nvSpPr>
                <p:cNvPr id="6994" name="Google Shape;6994;p62"/>
                <p:cNvSpPr/>
                <p:nvPr/>
              </p:nvSpPr>
              <p:spPr>
                <a:xfrm>
                  <a:off x="4044565" y="3103563"/>
                  <a:ext cx="37783" cy="32451"/>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62"/>
                <p:cNvSpPr/>
                <p:nvPr/>
              </p:nvSpPr>
              <p:spPr>
                <a:xfrm>
                  <a:off x="4059602" y="3113268"/>
                  <a:ext cx="13040" cy="13048"/>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6" name="Google Shape;6996;p62"/>
              <p:cNvGrpSpPr/>
              <p:nvPr/>
            </p:nvGrpSpPr>
            <p:grpSpPr>
              <a:xfrm>
                <a:off x="4017454" y="3188237"/>
                <a:ext cx="37776" cy="32357"/>
                <a:chOff x="4017454" y="3188237"/>
                <a:chExt cx="37776" cy="32357"/>
              </a:xfrm>
            </p:grpSpPr>
            <p:sp>
              <p:nvSpPr>
                <p:cNvPr id="6997" name="Google Shape;6997;p62"/>
                <p:cNvSpPr/>
                <p:nvPr/>
              </p:nvSpPr>
              <p:spPr>
                <a:xfrm>
                  <a:off x="4017454" y="3188237"/>
                  <a:ext cx="37776" cy="32357"/>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62"/>
                <p:cNvSpPr/>
                <p:nvPr/>
              </p:nvSpPr>
              <p:spPr>
                <a:xfrm>
                  <a:off x="4032484" y="3197943"/>
                  <a:ext cx="13040" cy="13048"/>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9" name="Google Shape;6999;p62"/>
              <p:cNvGrpSpPr/>
              <p:nvPr/>
            </p:nvGrpSpPr>
            <p:grpSpPr>
              <a:xfrm>
                <a:off x="3921548" y="3157509"/>
                <a:ext cx="37783" cy="32357"/>
                <a:chOff x="3921548" y="3157509"/>
                <a:chExt cx="37783" cy="32357"/>
              </a:xfrm>
            </p:grpSpPr>
            <p:sp>
              <p:nvSpPr>
                <p:cNvPr id="7000" name="Google Shape;7000;p62"/>
                <p:cNvSpPr/>
                <p:nvPr/>
              </p:nvSpPr>
              <p:spPr>
                <a:xfrm>
                  <a:off x="3921548" y="3157509"/>
                  <a:ext cx="37783" cy="32357"/>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62"/>
                <p:cNvSpPr/>
                <p:nvPr/>
              </p:nvSpPr>
              <p:spPr>
                <a:xfrm>
                  <a:off x="3936586" y="3167214"/>
                  <a:ext cx="13040" cy="1304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2" name="Google Shape;7002;p62"/>
              <p:cNvGrpSpPr/>
              <p:nvPr/>
            </p:nvGrpSpPr>
            <p:grpSpPr>
              <a:xfrm>
                <a:off x="3939056" y="3211620"/>
                <a:ext cx="37783" cy="32380"/>
                <a:chOff x="3939056" y="3211620"/>
                <a:chExt cx="37783" cy="32380"/>
              </a:xfrm>
            </p:grpSpPr>
            <p:sp>
              <p:nvSpPr>
                <p:cNvPr id="7003" name="Google Shape;7003;p62"/>
                <p:cNvSpPr/>
                <p:nvPr/>
              </p:nvSpPr>
              <p:spPr>
                <a:xfrm>
                  <a:off x="3939056" y="3211620"/>
                  <a:ext cx="37783" cy="32380"/>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62"/>
                <p:cNvSpPr/>
                <p:nvPr/>
              </p:nvSpPr>
              <p:spPr>
                <a:xfrm>
                  <a:off x="3954188" y="3221255"/>
                  <a:ext cx="13040" cy="1304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5" name="Google Shape;7005;p62"/>
              <p:cNvGrpSpPr/>
              <p:nvPr/>
            </p:nvGrpSpPr>
            <p:grpSpPr>
              <a:xfrm>
                <a:off x="4176240" y="3136965"/>
                <a:ext cx="31405" cy="26930"/>
                <a:chOff x="4176240" y="3136965"/>
                <a:chExt cx="31405" cy="26930"/>
              </a:xfrm>
            </p:grpSpPr>
            <p:sp>
              <p:nvSpPr>
                <p:cNvPr id="7006" name="Google Shape;7006;p62"/>
                <p:cNvSpPr/>
                <p:nvPr/>
              </p:nvSpPr>
              <p:spPr>
                <a:xfrm>
                  <a:off x="4176240" y="3136965"/>
                  <a:ext cx="31405" cy="2693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62"/>
                <p:cNvSpPr/>
                <p:nvPr/>
              </p:nvSpPr>
              <p:spPr>
                <a:xfrm>
                  <a:off x="4190327" y="3146663"/>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8" name="Google Shape;7008;p62"/>
              <p:cNvGrpSpPr/>
              <p:nvPr/>
            </p:nvGrpSpPr>
            <p:grpSpPr>
              <a:xfrm>
                <a:off x="4133148" y="3152593"/>
                <a:ext cx="31499" cy="27001"/>
                <a:chOff x="4133148" y="3152593"/>
                <a:chExt cx="31499" cy="27001"/>
              </a:xfrm>
            </p:grpSpPr>
            <p:sp>
              <p:nvSpPr>
                <p:cNvPr id="7009" name="Google Shape;7009;p62"/>
                <p:cNvSpPr/>
                <p:nvPr/>
              </p:nvSpPr>
              <p:spPr>
                <a:xfrm>
                  <a:off x="4133148" y="3152593"/>
                  <a:ext cx="31499" cy="27001"/>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62"/>
                <p:cNvSpPr/>
                <p:nvPr/>
              </p:nvSpPr>
              <p:spPr>
                <a:xfrm>
                  <a:off x="4147321" y="3162267"/>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1" name="Google Shape;7011;p62"/>
              <p:cNvGrpSpPr/>
              <p:nvPr/>
            </p:nvGrpSpPr>
            <p:grpSpPr>
              <a:xfrm>
                <a:off x="4220866" y="3073534"/>
                <a:ext cx="31499" cy="26898"/>
                <a:chOff x="4220866" y="3073534"/>
                <a:chExt cx="31499" cy="26898"/>
              </a:xfrm>
            </p:grpSpPr>
            <p:sp>
              <p:nvSpPr>
                <p:cNvPr id="7012" name="Google Shape;7012;p62"/>
                <p:cNvSpPr/>
                <p:nvPr/>
              </p:nvSpPr>
              <p:spPr>
                <a:xfrm>
                  <a:off x="4220866" y="307353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62"/>
                <p:cNvSpPr/>
                <p:nvPr/>
              </p:nvSpPr>
              <p:spPr>
                <a:xfrm>
                  <a:off x="4235039" y="3083114"/>
                  <a:ext cx="7621" cy="7613"/>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4" name="Google Shape;7014;p62"/>
              <p:cNvGrpSpPr/>
              <p:nvPr/>
            </p:nvGrpSpPr>
            <p:grpSpPr>
              <a:xfrm>
                <a:off x="3869702" y="3230323"/>
                <a:ext cx="31499" cy="26906"/>
                <a:chOff x="3869702" y="3230323"/>
                <a:chExt cx="31499" cy="26906"/>
              </a:xfrm>
            </p:grpSpPr>
            <p:sp>
              <p:nvSpPr>
                <p:cNvPr id="7015" name="Google Shape;7015;p62"/>
                <p:cNvSpPr/>
                <p:nvPr/>
              </p:nvSpPr>
              <p:spPr>
                <a:xfrm>
                  <a:off x="3869702" y="3230323"/>
                  <a:ext cx="31499" cy="26906"/>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62"/>
                <p:cNvSpPr/>
                <p:nvPr/>
              </p:nvSpPr>
              <p:spPr>
                <a:xfrm>
                  <a:off x="388387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017" name="Google Shape;7017;p62"/>
            <p:cNvGrpSpPr/>
            <p:nvPr/>
          </p:nvGrpSpPr>
          <p:grpSpPr>
            <a:xfrm>
              <a:off x="4271383" y="3065882"/>
              <a:ext cx="304556" cy="341663"/>
              <a:chOff x="4271383" y="3065882"/>
              <a:chExt cx="304556" cy="341663"/>
            </a:xfrm>
          </p:grpSpPr>
          <p:grpSp>
            <p:nvGrpSpPr>
              <p:cNvPr id="7018" name="Google Shape;7018;p62"/>
              <p:cNvGrpSpPr/>
              <p:nvPr/>
            </p:nvGrpSpPr>
            <p:grpSpPr>
              <a:xfrm>
                <a:off x="4293838" y="3078639"/>
                <a:ext cx="269353" cy="311973"/>
                <a:chOff x="4293838" y="3078639"/>
                <a:chExt cx="269353" cy="311973"/>
              </a:xfrm>
            </p:grpSpPr>
            <p:sp>
              <p:nvSpPr>
                <p:cNvPr id="7019" name="Google Shape;7019;p62"/>
                <p:cNvSpPr/>
                <p:nvPr/>
              </p:nvSpPr>
              <p:spPr>
                <a:xfrm>
                  <a:off x="4293838" y="3078639"/>
                  <a:ext cx="269353" cy="311973"/>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62"/>
                <p:cNvSpPr/>
                <p:nvPr/>
              </p:nvSpPr>
              <p:spPr>
                <a:xfrm>
                  <a:off x="4306965" y="3099473"/>
                  <a:ext cx="62519" cy="69652"/>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62"/>
                <p:cNvSpPr/>
                <p:nvPr/>
              </p:nvSpPr>
              <p:spPr>
                <a:xfrm>
                  <a:off x="4369476" y="3169118"/>
                  <a:ext cx="26072" cy="98666"/>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62"/>
                <p:cNvSpPr/>
                <p:nvPr/>
              </p:nvSpPr>
              <p:spPr>
                <a:xfrm>
                  <a:off x="4399347" y="3078639"/>
                  <a:ext cx="60041" cy="110558"/>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62"/>
                <p:cNvSpPr/>
                <p:nvPr/>
              </p:nvSpPr>
              <p:spPr>
                <a:xfrm>
                  <a:off x="4373282" y="3169118"/>
                  <a:ext cx="82299" cy="20079"/>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62"/>
                <p:cNvSpPr/>
                <p:nvPr/>
              </p:nvSpPr>
              <p:spPr>
                <a:xfrm>
                  <a:off x="4369476" y="3078639"/>
                  <a:ext cx="29879" cy="90487"/>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62"/>
                <p:cNvSpPr/>
                <p:nvPr/>
              </p:nvSpPr>
              <p:spPr>
                <a:xfrm>
                  <a:off x="4293932" y="3169118"/>
                  <a:ext cx="75551" cy="41110"/>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62"/>
                <p:cNvSpPr/>
                <p:nvPr/>
              </p:nvSpPr>
              <p:spPr>
                <a:xfrm>
                  <a:off x="4350159" y="3267776"/>
                  <a:ext cx="45389" cy="27032"/>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62"/>
                <p:cNvSpPr/>
                <p:nvPr/>
              </p:nvSpPr>
              <p:spPr>
                <a:xfrm>
                  <a:off x="4395540" y="3267776"/>
                  <a:ext cx="38830" cy="76031"/>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62"/>
                <p:cNvSpPr/>
                <p:nvPr/>
              </p:nvSpPr>
              <p:spPr>
                <a:xfrm>
                  <a:off x="4360439" y="3267776"/>
                  <a:ext cx="35109" cy="121978"/>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62"/>
                <p:cNvSpPr/>
                <p:nvPr/>
              </p:nvSpPr>
              <p:spPr>
                <a:xfrm>
                  <a:off x="4293932" y="3210220"/>
                  <a:ext cx="101616" cy="57564"/>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62"/>
                <p:cNvSpPr/>
                <p:nvPr/>
              </p:nvSpPr>
              <p:spPr>
                <a:xfrm>
                  <a:off x="4395540" y="3186436"/>
                  <a:ext cx="66420" cy="79735"/>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62"/>
                <p:cNvSpPr/>
                <p:nvPr/>
              </p:nvSpPr>
              <p:spPr>
                <a:xfrm>
                  <a:off x="4459380" y="3189669"/>
                  <a:ext cx="41873" cy="123402"/>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62"/>
                <p:cNvSpPr/>
                <p:nvPr/>
              </p:nvSpPr>
              <p:spPr>
                <a:xfrm>
                  <a:off x="4395540" y="3267776"/>
                  <a:ext cx="105713" cy="4529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62"/>
                <p:cNvSpPr/>
                <p:nvPr/>
              </p:nvSpPr>
              <p:spPr>
                <a:xfrm>
                  <a:off x="4501246" y="3223252"/>
                  <a:ext cx="46435" cy="89818"/>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62"/>
                <p:cNvSpPr/>
                <p:nvPr/>
              </p:nvSpPr>
              <p:spPr>
                <a:xfrm>
                  <a:off x="4459671" y="3104231"/>
                  <a:ext cx="58421" cy="84966"/>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62"/>
                <p:cNvSpPr/>
                <p:nvPr/>
              </p:nvSpPr>
              <p:spPr>
                <a:xfrm>
                  <a:off x="4459671" y="3189189"/>
                  <a:ext cx="86586" cy="36737"/>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6" name="Google Shape;7036;p62"/>
              <p:cNvGrpSpPr/>
              <p:nvPr/>
            </p:nvGrpSpPr>
            <p:grpSpPr>
              <a:xfrm>
                <a:off x="4538164" y="3342061"/>
                <a:ext cx="37776" cy="32380"/>
                <a:chOff x="4538164" y="3342061"/>
                <a:chExt cx="37776" cy="32380"/>
              </a:xfrm>
            </p:grpSpPr>
            <p:sp>
              <p:nvSpPr>
                <p:cNvPr id="7037" name="Google Shape;7037;p62"/>
                <p:cNvSpPr/>
                <p:nvPr/>
              </p:nvSpPr>
              <p:spPr>
                <a:xfrm>
                  <a:off x="4538164" y="3342061"/>
                  <a:ext cx="37776" cy="32380"/>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62"/>
                <p:cNvSpPr/>
                <p:nvPr/>
              </p:nvSpPr>
              <p:spPr>
                <a:xfrm>
                  <a:off x="4553194" y="3351790"/>
                  <a:ext cx="13040" cy="1304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9" name="Google Shape;7039;p62"/>
              <p:cNvGrpSpPr/>
              <p:nvPr/>
            </p:nvGrpSpPr>
            <p:grpSpPr>
              <a:xfrm>
                <a:off x="4271383" y="3194742"/>
                <a:ext cx="37783" cy="32420"/>
                <a:chOff x="4271383" y="3194742"/>
                <a:chExt cx="37783" cy="32420"/>
              </a:xfrm>
            </p:grpSpPr>
            <p:sp>
              <p:nvSpPr>
                <p:cNvPr id="7040" name="Google Shape;7040;p62"/>
                <p:cNvSpPr/>
                <p:nvPr/>
              </p:nvSpPr>
              <p:spPr>
                <a:xfrm>
                  <a:off x="4271383" y="3194742"/>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62"/>
                <p:cNvSpPr/>
                <p:nvPr/>
              </p:nvSpPr>
              <p:spPr>
                <a:xfrm>
                  <a:off x="4286516" y="3204416"/>
                  <a:ext cx="13040" cy="1304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2" name="Google Shape;7042;p62"/>
              <p:cNvGrpSpPr/>
              <p:nvPr/>
            </p:nvGrpSpPr>
            <p:grpSpPr>
              <a:xfrm>
                <a:off x="4284416" y="3084058"/>
                <a:ext cx="37783" cy="32357"/>
                <a:chOff x="4284416" y="3084058"/>
                <a:chExt cx="37783" cy="32357"/>
              </a:xfrm>
            </p:grpSpPr>
            <p:sp>
              <p:nvSpPr>
                <p:cNvPr id="7043" name="Google Shape;7043;p62"/>
                <p:cNvSpPr/>
                <p:nvPr/>
              </p:nvSpPr>
              <p:spPr>
                <a:xfrm>
                  <a:off x="4284416" y="3084058"/>
                  <a:ext cx="37783" cy="32357"/>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62"/>
                <p:cNvSpPr/>
                <p:nvPr/>
              </p:nvSpPr>
              <p:spPr>
                <a:xfrm>
                  <a:off x="4299548" y="3093763"/>
                  <a:ext cx="13040" cy="13048"/>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5" name="Google Shape;7045;p62"/>
              <p:cNvGrpSpPr/>
              <p:nvPr/>
            </p:nvGrpSpPr>
            <p:grpSpPr>
              <a:xfrm>
                <a:off x="4478697" y="3297561"/>
                <a:ext cx="37776" cy="32451"/>
                <a:chOff x="4478697" y="3297561"/>
                <a:chExt cx="37776" cy="32451"/>
              </a:xfrm>
            </p:grpSpPr>
            <p:sp>
              <p:nvSpPr>
                <p:cNvPr id="7046" name="Google Shape;7046;p62"/>
                <p:cNvSpPr/>
                <p:nvPr/>
              </p:nvSpPr>
              <p:spPr>
                <a:xfrm>
                  <a:off x="4478697" y="3297561"/>
                  <a:ext cx="37776" cy="32451"/>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62"/>
                <p:cNvSpPr/>
                <p:nvPr/>
              </p:nvSpPr>
              <p:spPr>
                <a:xfrm>
                  <a:off x="4493727" y="3307361"/>
                  <a:ext cx="13048" cy="1304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8" name="Google Shape;7048;p62"/>
              <p:cNvGrpSpPr/>
              <p:nvPr/>
            </p:nvGrpSpPr>
            <p:grpSpPr>
              <a:xfrm>
                <a:off x="4411813" y="3331711"/>
                <a:ext cx="37776" cy="32451"/>
                <a:chOff x="4411813" y="3331711"/>
                <a:chExt cx="37776" cy="32451"/>
              </a:xfrm>
            </p:grpSpPr>
            <p:sp>
              <p:nvSpPr>
                <p:cNvPr id="7049" name="Google Shape;7049;p62"/>
                <p:cNvSpPr/>
                <p:nvPr/>
              </p:nvSpPr>
              <p:spPr>
                <a:xfrm>
                  <a:off x="4411813" y="3331711"/>
                  <a:ext cx="37776" cy="32451"/>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62"/>
                <p:cNvSpPr/>
                <p:nvPr/>
              </p:nvSpPr>
              <p:spPr>
                <a:xfrm>
                  <a:off x="4426937" y="3341416"/>
                  <a:ext cx="13048" cy="13048"/>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1" name="Google Shape;7051;p62"/>
              <p:cNvGrpSpPr/>
              <p:nvPr/>
            </p:nvGrpSpPr>
            <p:grpSpPr>
              <a:xfrm>
                <a:off x="4337984" y="3375188"/>
                <a:ext cx="37776" cy="32357"/>
                <a:chOff x="4337984" y="3375188"/>
                <a:chExt cx="37776" cy="32357"/>
              </a:xfrm>
            </p:grpSpPr>
            <p:sp>
              <p:nvSpPr>
                <p:cNvPr id="7052" name="Google Shape;7052;p62"/>
                <p:cNvSpPr/>
                <p:nvPr/>
              </p:nvSpPr>
              <p:spPr>
                <a:xfrm>
                  <a:off x="4337984" y="3375188"/>
                  <a:ext cx="37776" cy="32357"/>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62"/>
                <p:cNvSpPr/>
                <p:nvPr/>
              </p:nvSpPr>
              <p:spPr>
                <a:xfrm>
                  <a:off x="4353108" y="3384894"/>
                  <a:ext cx="13048" cy="13048"/>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4" name="Google Shape;7054;p62"/>
              <p:cNvGrpSpPr/>
              <p:nvPr/>
            </p:nvGrpSpPr>
            <p:grpSpPr>
              <a:xfrm>
                <a:off x="4494867" y="3090530"/>
                <a:ext cx="37878" cy="32451"/>
                <a:chOff x="4494867" y="3090530"/>
                <a:chExt cx="37878" cy="32451"/>
              </a:xfrm>
            </p:grpSpPr>
            <p:sp>
              <p:nvSpPr>
                <p:cNvPr id="7055" name="Google Shape;7055;p62"/>
                <p:cNvSpPr/>
                <p:nvPr/>
              </p:nvSpPr>
              <p:spPr>
                <a:xfrm>
                  <a:off x="4494867" y="3090530"/>
                  <a:ext cx="37878" cy="32451"/>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62"/>
                <p:cNvSpPr/>
                <p:nvPr/>
              </p:nvSpPr>
              <p:spPr>
                <a:xfrm>
                  <a:off x="4510000" y="3100236"/>
                  <a:ext cx="13040" cy="1304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7" name="Google Shape;7057;p62"/>
              <p:cNvGrpSpPr/>
              <p:nvPr/>
            </p:nvGrpSpPr>
            <p:grpSpPr>
              <a:xfrm>
                <a:off x="4525124" y="3207774"/>
                <a:ext cx="37783" cy="32420"/>
                <a:chOff x="4525124" y="3207774"/>
                <a:chExt cx="37783" cy="32420"/>
              </a:xfrm>
            </p:grpSpPr>
            <p:sp>
              <p:nvSpPr>
                <p:cNvPr id="7058" name="Google Shape;7058;p62"/>
                <p:cNvSpPr/>
                <p:nvPr/>
              </p:nvSpPr>
              <p:spPr>
                <a:xfrm>
                  <a:off x="4525124" y="3207774"/>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62"/>
                <p:cNvSpPr/>
                <p:nvPr/>
              </p:nvSpPr>
              <p:spPr>
                <a:xfrm>
                  <a:off x="4540256" y="3217448"/>
                  <a:ext cx="13040" cy="1304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0" name="Google Shape;7060;p62"/>
              <p:cNvGrpSpPr/>
              <p:nvPr/>
            </p:nvGrpSpPr>
            <p:grpSpPr>
              <a:xfrm>
                <a:off x="4440544" y="3176479"/>
                <a:ext cx="31499" cy="26898"/>
                <a:chOff x="4440544" y="3176479"/>
                <a:chExt cx="31499" cy="26898"/>
              </a:xfrm>
            </p:grpSpPr>
            <p:sp>
              <p:nvSpPr>
                <p:cNvPr id="7061" name="Google Shape;7061;p62"/>
                <p:cNvSpPr/>
                <p:nvPr/>
              </p:nvSpPr>
              <p:spPr>
                <a:xfrm>
                  <a:off x="4440544" y="3176479"/>
                  <a:ext cx="31499" cy="26898"/>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62"/>
                <p:cNvSpPr/>
                <p:nvPr/>
              </p:nvSpPr>
              <p:spPr>
                <a:xfrm>
                  <a:off x="4454724" y="3186145"/>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3" name="Google Shape;7063;p62"/>
              <p:cNvGrpSpPr/>
              <p:nvPr/>
            </p:nvGrpSpPr>
            <p:grpSpPr>
              <a:xfrm>
                <a:off x="4350545" y="3156400"/>
                <a:ext cx="31405" cy="27001"/>
                <a:chOff x="4350545" y="3156400"/>
                <a:chExt cx="31405" cy="27001"/>
              </a:xfrm>
            </p:grpSpPr>
            <p:sp>
              <p:nvSpPr>
                <p:cNvPr id="7064" name="Google Shape;7064;p62"/>
                <p:cNvSpPr/>
                <p:nvPr/>
              </p:nvSpPr>
              <p:spPr>
                <a:xfrm>
                  <a:off x="4350545" y="3156400"/>
                  <a:ext cx="31405" cy="27001"/>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62"/>
                <p:cNvSpPr/>
                <p:nvPr/>
              </p:nvSpPr>
              <p:spPr>
                <a:xfrm>
                  <a:off x="4364717" y="3166074"/>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6" name="Google Shape;7066;p62"/>
              <p:cNvGrpSpPr/>
              <p:nvPr/>
            </p:nvGrpSpPr>
            <p:grpSpPr>
              <a:xfrm>
                <a:off x="4376703" y="3255058"/>
                <a:ext cx="31405" cy="27001"/>
                <a:chOff x="4376703" y="3255058"/>
                <a:chExt cx="31405" cy="27001"/>
              </a:xfrm>
            </p:grpSpPr>
            <p:sp>
              <p:nvSpPr>
                <p:cNvPr id="7067" name="Google Shape;7067;p62"/>
                <p:cNvSpPr/>
                <p:nvPr/>
              </p:nvSpPr>
              <p:spPr>
                <a:xfrm>
                  <a:off x="4376703" y="3255058"/>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62"/>
                <p:cNvSpPr/>
                <p:nvPr/>
              </p:nvSpPr>
              <p:spPr>
                <a:xfrm>
                  <a:off x="4390884" y="3264732"/>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9" name="Google Shape;7069;p62"/>
              <p:cNvGrpSpPr/>
              <p:nvPr/>
            </p:nvGrpSpPr>
            <p:grpSpPr>
              <a:xfrm>
                <a:off x="4331322" y="3283656"/>
                <a:ext cx="31405" cy="26945"/>
                <a:chOff x="4331322" y="3283656"/>
                <a:chExt cx="31405" cy="26945"/>
              </a:xfrm>
            </p:grpSpPr>
            <p:sp>
              <p:nvSpPr>
                <p:cNvPr id="7070" name="Google Shape;7070;p62"/>
                <p:cNvSpPr/>
                <p:nvPr/>
              </p:nvSpPr>
              <p:spPr>
                <a:xfrm>
                  <a:off x="4331322" y="3283656"/>
                  <a:ext cx="31405" cy="26945"/>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62"/>
                <p:cNvSpPr/>
                <p:nvPr/>
              </p:nvSpPr>
              <p:spPr>
                <a:xfrm>
                  <a:off x="4345503" y="3293274"/>
                  <a:ext cx="7613" cy="7621"/>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2" name="Google Shape;7072;p62"/>
              <p:cNvGrpSpPr/>
              <p:nvPr/>
            </p:nvGrpSpPr>
            <p:grpSpPr>
              <a:xfrm>
                <a:off x="4380510" y="3065882"/>
                <a:ext cx="31405" cy="26938"/>
                <a:chOff x="4380510" y="3065882"/>
                <a:chExt cx="31405" cy="26938"/>
              </a:xfrm>
            </p:grpSpPr>
            <p:sp>
              <p:nvSpPr>
                <p:cNvPr id="7073" name="Google Shape;7073;p62"/>
                <p:cNvSpPr/>
                <p:nvPr/>
              </p:nvSpPr>
              <p:spPr>
                <a:xfrm>
                  <a:off x="4380510" y="3065882"/>
                  <a:ext cx="31405" cy="26938"/>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62"/>
                <p:cNvSpPr/>
                <p:nvPr/>
              </p:nvSpPr>
              <p:spPr>
                <a:xfrm>
                  <a:off x="4393354" y="3075500"/>
                  <a:ext cx="8950" cy="7676"/>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075" name="Google Shape;7075;p62"/>
            <p:cNvGrpSpPr/>
            <p:nvPr/>
          </p:nvGrpSpPr>
          <p:grpSpPr>
            <a:xfrm>
              <a:off x="4558998" y="3188237"/>
              <a:ext cx="1280131" cy="1052746"/>
              <a:chOff x="4558998" y="3188237"/>
              <a:chExt cx="1280131" cy="1052746"/>
            </a:xfrm>
          </p:grpSpPr>
          <p:sp>
            <p:nvSpPr>
              <p:cNvPr id="7076" name="Google Shape;7076;p62"/>
              <p:cNvSpPr/>
              <p:nvPr/>
            </p:nvSpPr>
            <p:spPr>
              <a:xfrm>
                <a:off x="4916156" y="3750813"/>
                <a:ext cx="8" cy="8"/>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77" name="Google Shape;7077;p62"/>
              <p:cNvGrpSpPr/>
              <p:nvPr/>
            </p:nvGrpSpPr>
            <p:grpSpPr>
              <a:xfrm>
                <a:off x="4579164" y="3203653"/>
                <a:ext cx="1244833" cy="1020397"/>
                <a:chOff x="4579164" y="3203653"/>
                <a:chExt cx="1244833" cy="1020397"/>
              </a:xfrm>
            </p:grpSpPr>
            <p:sp>
              <p:nvSpPr>
                <p:cNvPr id="7078" name="Google Shape;7078;p62"/>
                <p:cNvSpPr/>
                <p:nvPr/>
              </p:nvSpPr>
              <p:spPr>
                <a:xfrm>
                  <a:off x="5490144" y="3482892"/>
                  <a:ext cx="58995" cy="4955"/>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62"/>
                <p:cNvSpPr/>
                <p:nvPr/>
              </p:nvSpPr>
              <p:spPr>
                <a:xfrm>
                  <a:off x="5490616" y="3482892"/>
                  <a:ext cx="66137" cy="7736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80" name="Google Shape;7080;p62"/>
                <p:cNvGrpSpPr/>
                <p:nvPr/>
              </p:nvGrpSpPr>
              <p:grpSpPr>
                <a:xfrm>
                  <a:off x="4579164" y="3203653"/>
                  <a:ext cx="1244833" cy="1020397"/>
                  <a:chOff x="4579164" y="3203653"/>
                  <a:chExt cx="1244833" cy="1020397"/>
                </a:xfrm>
              </p:grpSpPr>
              <p:sp>
                <p:nvSpPr>
                  <p:cNvPr id="7081" name="Google Shape;7081;p62"/>
                  <p:cNvSpPr/>
                  <p:nvPr/>
                </p:nvSpPr>
                <p:spPr>
                  <a:xfrm>
                    <a:off x="4787909" y="3833395"/>
                    <a:ext cx="69267" cy="22266"/>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62"/>
                  <p:cNvSpPr/>
                  <p:nvPr/>
                </p:nvSpPr>
                <p:spPr>
                  <a:xfrm>
                    <a:off x="4857263" y="3819695"/>
                    <a:ext cx="69936" cy="14181"/>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83" name="Google Shape;7083;p62"/>
                  <p:cNvGrpSpPr/>
                  <p:nvPr/>
                </p:nvGrpSpPr>
                <p:grpSpPr>
                  <a:xfrm>
                    <a:off x="4579164" y="3203653"/>
                    <a:ext cx="1244833" cy="1020397"/>
                    <a:chOff x="4579164" y="3203653"/>
                    <a:chExt cx="1244833" cy="1020397"/>
                  </a:xfrm>
                </p:grpSpPr>
                <p:sp>
                  <p:nvSpPr>
                    <p:cNvPr id="7084" name="Google Shape;7084;p62"/>
                    <p:cNvSpPr/>
                    <p:nvPr/>
                  </p:nvSpPr>
                  <p:spPr>
                    <a:xfrm>
                      <a:off x="4930329" y="3363965"/>
                      <a:ext cx="23894" cy="102764"/>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62"/>
                    <p:cNvSpPr/>
                    <p:nvPr/>
                  </p:nvSpPr>
                  <p:spPr>
                    <a:xfrm>
                      <a:off x="4849846" y="3385948"/>
                      <a:ext cx="104085" cy="79256"/>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62"/>
                    <p:cNvSpPr/>
                    <p:nvPr/>
                  </p:nvSpPr>
                  <p:spPr>
                    <a:xfrm>
                      <a:off x="4849650" y="3306598"/>
                      <a:ext cx="45869" cy="79358"/>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62"/>
                    <p:cNvSpPr/>
                    <p:nvPr/>
                  </p:nvSpPr>
                  <p:spPr>
                    <a:xfrm>
                      <a:off x="4849650" y="3361299"/>
                      <a:ext cx="84305" cy="24657"/>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62"/>
                    <p:cNvSpPr/>
                    <p:nvPr/>
                  </p:nvSpPr>
                  <p:spPr>
                    <a:xfrm>
                      <a:off x="4789616" y="3306598"/>
                      <a:ext cx="19702" cy="54709"/>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62"/>
                    <p:cNvSpPr/>
                    <p:nvPr/>
                  </p:nvSpPr>
                  <p:spPr>
                    <a:xfrm>
                      <a:off x="4738242" y="3357500"/>
                      <a:ext cx="74883" cy="10280"/>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62"/>
                    <p:cNvSpPr/>
                    <p:nvPr/>
                  </p:nvSpPr>
                  <p:spPr>
                    <a:xfrm>
                      <a:off x="4710274" y="3357500"/>
                      <a:ext cx="99044" cy="63557"/>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62"/>
                    <p:cNvSpPr/>
                    <p:nvPr/>
                  </p:nvSpPr>
                  <p:spPr>
                    <a:xfrm>
                      <a:off x="4809310" y="3306598"/>
                      <a:ext cx="87443" cy="50910"/>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92" name="Google Shape;7092;p62"/>
                    <p:cNvGrpSpPr/>
                    <p:nvPr/>
                  </p:nvGrpSpPr>
                  <p:grpSpPr>
                    <a:xfrm>
                      <a:off x="4579164" y="3203653"/>
                      <a:ext cx="1244833" cy="1020397"/>
                      <a:chOff x="4579164" y="3203653"/>
                      <a:chExt cx="1244833" cy="1020397"/>
                    </a:xfrm>
                  </p:grpSpPr>
                  <p:sp>
                    <p:nvSpPr>
                      <p:cNvPr id="7093" name="Google Shape;7093;p62"/>
                      <p:cNvSpPr/>
                      <p:nvPr/>
                    </p:nvSpPr>
                    <p:spPr>
                      <a:xfrm>
                        <a:off x="4617986" y="3614284"/>
                        <a:ext cx="53002" cy="21031"/>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62"/>
                      <p:cNvSpPr/>
                      <p:nvPr/>
                    </p:nvSpPr>
                    <p:spPr>
                      <a:xfrm>
                        <a:off x="4624545" y="3589069"/>
                        <a:ext cx="43682" cy="63180"/>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62"/>
                      <p:cNvSpPr/>
                      <p:nvPr/>
                    </p:nvSpPr>
                    <p:spPr>
                      <a:xfrm>
                        <a:off x="4668220" y="3517907"/>
                        <a:ext cx="112178" cy="71170"/>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62"/>
                      <p:cNvSpPr/>
                      <p:nvPr/>
                    </p:nvSpPr>
                    <p:spPr>
                      <a:xfrm>
                        <a:off x="4706562" y="3516766"/>
                        <a:ext cx="77455" cy="79924"/>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62"/>
                      <p:cNvSpPr/>
                      <p:nvPr/>
                    </p:nvSpPr>
                    <p:spPr>
                      <a:xfrm>
                        <a:off x="4763646" y="3516766"/>
                        <a:ext cx="20370" cy="52806"/>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62"/>
                      <p:cNvSpPr/>
                      <p:nvPr/>
                    </p:nvSpPr>
                    <p:spPr>
                      <a:xfrm>
                        <a:off x="4783151" y="3520565"/>
                        <a:ext cx="45861" cy="97432"/>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62"/>
                      <p:cNvSpPr/>
                      <p:nvPr/>
                    </p:nvSpPr>
                    <p:spPr>
                      <a:xfrm>
                        <a:off x="4738242" y="3483175"/>
                        <a:ext cx="44917" cy="37398"/>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62"/>
                      <p:cNvSpPr/>
                      <p:nvPr/>
                    </p:nvSpPr>
                    <p:spPr>
                      <a:xfrm>
                        <a:off x="4704941" y="3501823"/>
                        <a:ext cx="78217" cy="1875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62"/>
                      <p:cNvSpPr/>
                      <p:nvPr/>
                    </p:nvSpPr>
                    <p:spPr>
                      <a:xfrm>
                        <a:off x="4668220" y="3520565"/>
                        <a:ext cx="115796" cy="19324"/>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62"/>
                      <p:cNvSpPr/>
                      <p:nvPr/>
                    </p:nvSpPr>
                    <p:spPr>
                      <a:xfrm>
                        <a:off x="4813117" y="3462915"/>
                        <a:ext cx="40347" cy="51193"/>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62"/>
                      <p:cNvSpPr/>
                      <p:nvPr/>
                    </p:nvSpPr>
                    <p:spPr>
                      <a:xfrm>
                        <a:off x="4787807" y="3462915"/>
                        <a:ext cx="25317" cy="55000"/>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62"/>
                      <p:cNvSpPr/>
                      <p:nvPr/>
                    </p:nvSpPr>
                    <p:spPr>
                      <a:xfrm>
                        <a:off x="4781342" y="3514100"/>
                        <a:ext cx="72311" cy="6953"/>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62"/>
                      <p:cNvSpPr/>
                      <p:nvPr/>
                    </p:nvSpPr>
                    <p:spPr>
                      <a:xfrm>
                        <a:off x="4853645" y="3514100"/>
                        <a:ext cx="26175" cy="59184"/>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62"/>
                      <p:cNvSpPr/>
                      <p:nvPr/>
                    </p:nvSpPr>
                    <p:spPr>
                      <a:xfrm>
                        <a:off x="4827392" y="3514100"/>
                        <a:ext cx="26261" cy="100381"/>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07" name="Google Shape;7107;p62"/>
                      <p:cNvGrpSpPr/>
                      <p:nvPr/>
                    </p:nvGrpSpPr>
                    <p:grpSpPr>
                      <a:xfrm>
                        <a:off x="4579164" y="3203653"/>
                        <a:ext cx="1244833" cy="1020397"/>
                        <a:chOff x="4579164" y="3203653"/>
                        <a:chExt cx="1244833" cy="1020397"/>
                      </a:xfrm>
                    </p:grpSpPr>
                    <p:sp>
                      <p:nvSpPr>
                        <p:cNvPr id="7108" name="Google Shape;7108;p62"/>
                        <p:cNvSpPr/>
                        <p:nvPr/>
                      </p:nvSpPr>
                      <p:spPr>
                        <a:xfrm>
                          <a:off x="4879812" y="3466721"/>
                          <a:ext cx="74411" cy="106563"/>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62"/>
                        <p:cNvSpPr/>
                        <p:nvPr/>
                      </p:nvSpPr>
                      <p:spPr>
                        <a:xfrm>
                          <a:off x="4954215" y="3408017"/>
                          <a:ext cx="105989" cy="58712"/>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62"/>
                        <p:cNvSpPr/>
                        <p:nvPr/>
                      </p:nvSpPr>
                      <p:spPr>
                        <a:xfrm>
                          <a:off x="4953924" y="3465195"/>
                          <a:ext cx="119792" cy="54811"/>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62"/>
                        <p:cNvSpPr/>
                        <p:nvPr/>
                      </p:nvSpPr>
                      <p:spPr>
                        <a:xfrm>
                          <a:off x="5073708" y="3521045"/>
                          <a:ext cx="26938" cy="71839"/>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62"/>
                        <p:cNvSpPr/>
                        <p:nvPr/>
                      </p:nvSpPr>
                      <p:spPr>
                        <a:xfrm>
                          <a:off x="5100637" y="3586309"/>
                          <a:ext cx="26741" cy="81167"/>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62"/>
                        <p:cNvSpPr/>
                        <p:nvPr/>
                      </p:nvSpPr>
                      <p:spPr>
                        <a:xfrm>
                          <a:off x="5088549" y="3252840"/>
                          <a:ext cx="693968" cy="520624"/>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62"/>
                        <p:cNvSpPr/>
                        <p:nvPr/>
                      </p:nvSpPr>
                      <p:spPr>
                        <a:xfrm>
                          <a:off x="5060203" y="3203653"/>
                          <a:ext cx="544588" cy="316354"/>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62"/>
                        <p:cNvSpPr/>
                        <p:nvPr/>
                      </p:nvSpPr>
                      <p:spPr>
                        <a:xfrm>
                          <a:off x="5127371" y="3507533"/>
                          <a:ext cx="124739" cy="267835"/>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62"/>
                        <p:cNvSpPr/>
                        <p:nvPr/>
                      </p:nvSpPr>
                      <p:spPr>
                        <a:xfrm>
                          <a:off x="5100637" y="3507533"/>
                          <a:ext cx="99618" cy="78784"/>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62"/>
                        <p:cNvSpPr/>
                        <p:nvPr/>
                      </p:nvSpPr>
                      <p:spPr>
                        <a:xfrm>
                          <a:off x="5200248" y="3501068"/>
                          <a:ext cx="156514" cy="6473"/>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62"/>
                        <p:cNvSpPr/>
                        <p:nvPr/>
                      </p:nvSpPr>
                      <p:spPr>
                        <a:xfrm>
                          <a:off x="5127371" y="3507533"/>
                          <a:ext cx="72885" cy="155853"/>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62"/>
                        <p:cNvSpPr/>
                        <p:nvPr/>
                      </p:nvSpPr>
                      <p:spPr>
                        <a:xfrm>
                          <a:off x="5352947" y="3384139"/>
                          <a:ext cx="126265" cy="117692"/>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62"/>
                        <p:cNvSpPr/>
                        <p:nvPr/>
                      </p:nvSpPr>
                      <p:spPr>
                        <a:xfrm>
                          <a:off x="5356753" y="3246375"/>
                          <a:ext cx="61567" cy="2547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62"/>
                        <p:cNvSpPr/>
                        <p:nvPr/>
                      </p:nvSpPr>
                      <p:spPr>
                        <a:xfrm>
                          <a:off x="5352947" y="3486698"/>
                          <a:ext cx="141483" cy="10571"/>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62"/>
                        <p:cNvSpPr/>
                        <p:nvPr/>
                      </p:nvSpPr>
                      <p:spPr>
                        <a:xfrm>
                          <a:off x="5353898" y="3501068"/>
                          <a:ext cx="18089" cy="136725"/>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62"/>
                        <p:cNvSpPr/>
                        <p:nvPr/>
                      </p:nvSpPr>
                      <p:spPr>
                        <a:xfrm>
                          <a:off x="5206721" y="3620749"/>
                          <a:ext cx="102379" cy="98863"/>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62"/>
                        <p:cNvSpPr/>
                        <p:nvPr/>
                      </p:nvSpPr>
                      <p:spPr>
                        <a:xfrm>
                          <a:off x="5293102" y="3715798"/>
                          <a:ext cx="15997" cy="101238"/>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62"/>
                        <p:cNvSpPr/>
                        <p:nvPr/>
                      </p:nvSpPr>
                      <p:spPr>
                        <a:xfrm>
                          <a:off x="5127371" y="3659854"/>
                          <a:ext cx="92862" cy="134539"/>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62"/>
                        <p:cNvSpPr/>
                        <p:nvPr/>
                      </p:nvSpPr>
                      <p:spPr>
                        <a:xfrm>
                          <a:off x="5479203" y="3327149"/>
                          <a:ext cx="150615" cy="56998"/>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62"/>
                        <p:cNvSpPr/>
                        <p:nvPr/>
                      </p:nvSpPr>
                      <p:spPr>
                        <a:xfrm>
                          <a:off x="5371980" y="3633790"/>
                          <a:ext cx="59373" cy="4003"/>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62"/>
                        <p:cNvSpPr/>
                        <p:nvPr/>
                      </p:nvSpPr>
                      <p:spPr>
                        <a:xfrm>
                          <a:off x="5352947" y="3497261"/>
                          <a:ext cx="78406" cy="136536"/>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62"/>
                        <p:cNvSpPr/>
                        <p:nvPr/>
                      </p:nvSpPr>
                      <p:spPr>
                        <a:xfrm>
                          <a:off x="4917296" y="3466721"/>
                          <a:ext cx="40733" cy="122356"/>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62"/>
                        <p:cNvSpPr/>
                        <p:nvPr/>
                      </p:nvSpPr>
                      <p:spPr>
                        <a:xfrm>
                          <a:off x="5060203" y="3408017"/>
                          <a:ext cx="111416" cy="19513"/>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62"/>
                        <p:cNvSpPr/>
                        <p:nvPr/>
                      </p:nvSpPr>
                      <p:spPr>
                        <a:xfrm>
                          <a:off x="5127371" y="3620749"/>
                          <a:ext cx="79358" cy="42636"/>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32" name="Google Shape;7132;p62"/>
                        <p:cNvGrpSpPr/>
                        <p:nvPr/>
                      </p:nvGrpSpPr>
                      <p:grpSpPr>
                        <a:xfrm>
                          <a:off x="4579164" y="3203653"/>
                          <a:ext cx="1244833" cy="1020397"/>
                          <a:chOff x="4579164" y="3203653"/>
                          <a:chExt cx="1244833" cy="1020397"/>
                        </a:xfrm>
                      </p:grpSpPr>
                      <p:sp>
                        <p:nvSpPr>
                          <p:cNvPr id="7133" name="Google Shape;7133;p62"/>
                          <p:cNvSpPr/>
                          <p:nvPr/>
                        </p:nvSpPr>
                        <p:spPr>
                          <a:xfrm>
                            <a:off x="4949551" y="3708185"/>
                            <a:ext cx="37972" cy="381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34" name="Google Shape;7134;p62"/>
                          <p:cNvGrpSpPr/>
                          <p:nvPr/>
                        </p:nvGrpSpPr>
                        <p:grpSpPr>
                          <a:xfrm>
                            <a:off x="4579164" y="3203653"/>
                            <a:ext cx="1244833" cy="1020397"/>
                            <a:chOff x="4579164" y="3203653"/>
                            <a:chExt cx="1244833" cy="1020397"/>
                          </a:xfrm>
                        </p:grpSpPr>
                        <p:sp>
                          <p:nvSpPr>
                            <p:cNvPr id="7135" name="Google Shape;7135;p62"/>
                            <p:cNvSpPr/>
                            <p:nvPr/>
                          </p:nvSpPr>
                          <p:spPr>
                            <a:xfrm>
                              <a:off x="4953357" y="3586309"/>
                              <a:ext cx="147288" cy="121884"/>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62"/>
                            <p:cNvSpPr/>
                            <p:nvPr/>
                          </p:nvSpPr>
                          <p:spPr>
                            <a:xfrm>
                              <a:off x="4987515" y="3592876"/>
                              <a:ext cx="113130" cy="119123"/>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62"/>
                            <p:cNvSpPr/>
                            <p:nvPr/>
                          </p:nvSpPr>
                          <p:spPr>
                            <a:xfrm>
                              <a:off x="4913395" y="3708185"/>
                              <a:ext cx="39970" cy="45389"/>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62"/>
                            <p:cNvSpPr/>
                            <p:nvPr/>
                          </p:nvSpPr>
                          <p:spPr>
                            <a:xfrm>
                              <a:off x="4888943" y="3704378"/>
                              <a:ext cx="60616" cy="2608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62"/>
                            <p:cNvSpPr/>
                            <p:nvPr/>
                          </p:nvSpPr>
                          <p:spPr>
                            <a:xfrm>
                              <a:off x="4917296" y="3589069"/>
                              <a:ext cx="32262" cy="119123"/>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62"/>
                            <p:cNvSpPr/>
                            <p:nvPr/>
                          </p:nvSpPr>
                          <p:spPr>
                            <a:xfrm>
                              <a:off x="4949551" y="3708185"/>
                              <a:ext cx="22840" cy="7288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62"/>
                            <p:cNvSpPr/>
                            <p:nvPr/>
                          </p:nvSpPr>
                          <p:spPr>
                            <a:xfrm>
                              <a:off x="4912066" y="3752237"/>
                              <a:ext cx="60325" cy="28833"/>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42" name="Google Shape;7142;p62"/>
                            <p:cNvGrpSpPr/>
                            <p:nvPr/>
                          </p:nvGrpSpPr>
                          <p:grpSpPr>
                            <a:xfrm>
                              <a:off x="4579164" y="3203653"/>
                              <a:ext cx="1244833" cy="1020397"/>
                              <a:chOff x="4579164" y="3203653"/>
                              <a:chExt cx="1244833" cy="1020397"/>
                            </a:xfrm>
                          </p:grpSpPr>
                          <p:sp>
                            <p:nvSpPr>
                              <p:cNvPr id="7143" name="Google Shape;7143;p62"/>
                              <p:cNvSpPr/>
                              <p:nvPr/>
                            </p:nvSpPr>
                            <p:spPr>
                              <a:xfrm>
                                <a:off x="4590301" y="3738347"/>
                                <a:ext cx="92956" cy="91722"/>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62"/>
                              <p:cNvSpPr/>
                              <p:nvPr/>
                            </p:nvSpPr>
                            <p:spPr>
                              <a:xfrm>
                                <a:off x="4683250" y="3652241"/>
                                <a:ext cx="33591" cy="177828"/>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62"/>
                              <p:cNvSpPr/>
                              <p:nvPr/>
                            </p:nvSpPr>
                            <p:spPr>
                              <a:xfrm>
                                <a:off x="4716833" y="3652241"/>
                                <a:ext cx="70982" cy="207707"/>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62"/>
                              <p:cNvSpPr/>
                              <p:nvPr/>
                            </p:nvSpPr>
                            <p:spPr>
                              <a:xfrm>
                                <a:off x="4813117" y="3694578"/>
                                <a:ext cx="44154" cy="139297"/>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62"/>
                              <p:cNvSpPr/>
                              <p:nvPr/>
                            </p:nvSpPr>
                            <p:spPr>
                              <a:xfrm>
                                <a:off x="4787807" y="3694578"/>
                                <a:ext cx="25317" cy="165369"/>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62"/>
                              <p:cNvSpPr/>
                              <p:nvPr/>
                            </p:nvSpPr>
                            <p:spPr>
                              <a:xfrm>
                                <a:off x="4683250" y="3830061"/>
                                <a:ext cx="106374" cy="25223"/>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62"/>
                              <p:cNvSpPr/>
                              <p:nvPr/>
                            </p:nvSpPr>
                            <p:spPr>
                              <a:xfrm>
                                <a:off x="4670980" y="3830061"/>
                                <a:ext cx="12277" cy="79263"/>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62"/>
                              <p:cNvSpPr/>
                              <p:nvPr/>
                            </p:nvSpPr>
                            <p:spPr>
                              <a:xfrm>
                                <a:off x="4583828" y="3830061"/>
                                <a:ext cx="99429" cy="34543"/>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62"/>
                              <p:cNvSpPr/>
                              <p:nvPr/>
                            </p:nvSpPr>
                            <p:spPr>
                              <a:xfrm>
                                <a:off x="4683250" y="3830061"/>
                                <a:ext cx="50336" cy="117983"/>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62"/>
                              <p:cNvSpPr/>
                              <p:nvPr/>
                            </p:nvSpPr>
                            <p:spPr>
                              <a:xfrm>
                                <a:off x="4733578" y="3855276"/>
                                <a:ext cx="56046" cy="92768"/>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62"/>
                              <p:cNvSpPr/>
                              <p:nvPr/>
                            </p:nvSpPr>
                            <p:spPr>
                              <a:xfrm>
                                <a:off x="4888943" y="3730450"/>
                                <a:ext cx="34928" cy="89252"/>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62"/>
                              <p:cNvSpPr/>
                              <p:nvPr/>
                            </p:nvSpPr>
                            <p:spPr>
                              <a:xfrm>
                                <a:off x="4590301" y="3667468"/>
                                <a:ext cx="49762" cy="70887"/>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62"/>
                              <p:cNvSpPr/>
                              <p:nvPr/>
                            </p:nvSpPr>
                            <p:spPr>
                              <a:xfrm>
                                <a:off x="4640338" y="3648536"/>
                                <a:ext cx="80593" cy="20268"/>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56" name="Google Shape;7156;p62"/>
                              <p:cNvGrpSpPr/>
                              <p:nvPr/>
                            </p:nvGrpSpPr>
                            <p:grpSpPr>
                              <a:xfrm>
                                <a:off x="4579164" y="3203653"/>
                                <a:ext cx="1244833" cy="1020397"/>
                                <a:chOff x="4579164" y="3203653"/>
                                <a:chExt cx="1244833" cy="1020397"/>
                              </a:xfrm>
                            </p:grpSpPr>
                            <p:sp>
                              <p:nvSpPr>
                                <p:cNvPr id="7157" name="Google Shape;7157;p62"/>
                                <p:cNvSpPr/>
                                <p:nvPr/>
                              </p:nvSpPr>
                              <p:spPr>
                                <a:xfrm>
                                  <a:off x="4753083" y="3966015"/>
                                  <a:ext cx="92964" cy="53765"/>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62"/>
                                <p:cNvSpPr/>
                                <p:nvPr/>
                              </p:nvSpPr>
                              <p:spPr>
                                <a:xfrm>
                                  <a:off x="4846040" y="3952794"/>
                                  <a:ext cx="103519" cy="13135"/>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62"/>
                                <p:cNvSpPr/>
                                <p:nvPr/>
                              </p:nvSpPr>
                              <p:spPr>
                                <a:xfrm>
                                  <a:off x="4846040" y="3962216"/>
                                  <a:ext cx="64800" cy="128066"/>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62"/>
                                <p:cNvSpPr/>
                                <p:nvPr/>
                              </p:nvSpPr>
                              <p:spPr>
                                <a:xfrm>
                                  <a:off x="4842233" y="3962216"/>
                                  <a:ext cx="3815" cy="164787"/>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62"/>
                                <p:cNvSpPr/>
                                <p:nvPr/>
                              </p:nvSpPr>
                              <p:spPr>
                                <a:xfrm>
                                  <a:off x="4842233" y="4123189"/>
                                  <a:ext cx="37587" cy="53002"/>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62"/>
                                <p:cNvSpPr/>
                                <p:nvPr/>
                              </p:nvSpPr>
                              <p:spPr>
                                <a:xfrm>
                                  <a:off x="4770779" y="4118525"/>
                                  <a:ext cx="71461" cy="4672"/>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62"/>
                                <p:cNvSpPr/>
                                <p:nvPr/>
                              </p:nvSpPr>
                              <p:spPr>
                                <a:xfrm>
                                  <a:off x="4842233" y="4090274"/>
                                  <a:ext cx="68606" cy="32923"/>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64" name="Google Shape;7164;p62"/>
                                <p:cNvGrpSpPr/>
                                <p:nvPr/>
                              </p:nvGrpSpPr>
                              <p:grpSpPr>
                                <a:xfrm>
                                  <a:off x="4579164" y="3203653"/>
                                  <a:ext cx="1244833" cy="1020397"/>
                                  <a:chOff x="4579164" y="3203653"/>
                                  <a:chExt cx="1244833" cy="1020397"/>
                                </a:xfrm>
                              </p:grpSpPr>
                              <p:sp>
                                <p:nvSpPr>
                                  <p:cNvPr id="7165" name="Google Shape;7165;p62"/>
                                  <p:cNvSpPr/>
                                  <p:nvPr/>
                                </p:nvSpPr>
                                <p:spPr>
                                  <a:xfrm>
                                    <a:off x="4788476" y="3855276"/>
                                    <a:ext cx="57572" cy="110747"/>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62"/>
                                  <p:cNvSpPr/>
                                  <p:nvPr/>
                                </p:nvSpPr>
                                <p:spPr>
                                  <a:xfrm>
                                    <a:off x="4846040" y="3833867"/>
                                    <a:ext cx="11231" cy="132156"/>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62"/>
                                  <p:cNvSpPr/>
                                  <p:nvPr/>
                                </p:nvSpPr>
                                <p:spPr>
                                  <a:xfrm>
                                    <a:off x="4761554" y="3854796"/>
                                    <a:ext cx="26261" cy="164984"/>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62"/>
                                  <p:cNvSpPr/>
                                  <p:nvPr/>
                                </p:nvSpPr>
                                <p:spPr>
                                  <a:xfrm>
                                    <a:off x="4846991" y="3818263"/>
                                    <a:ext cx="74025" cy="146242"/>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62"/>
                                  <p:cNvSpPr/>
                                  <p:nvPr/>
                                </p:nvSpPr>
                                <p:spPr>
                                  <a:xfrm>
                                    <a:off x="4927191" y="3823305"/>
                                    <a:ext cx="22368" cy="129497"/>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70" name="Google Shape;7170;p62"/>
                                  <p:cNvGrpSpPr/>
                                  <p:nvPr/>
                                </p:nvGrpSpPr>
                                <p:grpSpPr>
                                  <a:xfrm>
                                    <a:off x="4579164" y="3203653"/>
                                    <a:ext cx="1244833" cy="1020397"/>
                                    <a:chOff x="4579164" y="3203653"/>
                                    <a:chExt cx="1244833" cy="1020397"/>
                                  </a:xfrm>
                                </p:grpSpPr>
                                <p:sp>
                                  <p:nvSpPr>
                                    <p:cNvPr id="7171" name="Google Shape;7171;p62"/>
                                    <p:cNvSpPr/>
                                    <p:nvPr/>
                                  </p:nvSpPr>
                                  <p:spPr>
                                    <a:xfrm>
                                      <a:off x="4579164" y="3652241"/>
                                      <a:ext cx="422626" cy="571809"/>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62"/>
                                    <p:cNvSpPr/>
                                    <p:nvPr/>
                                  </p:nvSpPr>
                                  <p:spPr>
                                    <a:xfrm>
                                      <a:off x="4617986" y="3203653"/>
                                      <a:ext cx="1206011" cy="684357"/>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62"/>
                                    <p:cNvSpPr/>
                                    <p:nvPr/>
                                  </p:nvSpPr>
                                  <p:spPr>
                                    <a:xfrm>
                                      <a:off x="4906356" y="3466721"/>
                                      <a:ext cx="194289" cy="35888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62"/>
                                    <p:cNvSpPr/>
                                    <p:nvPr/>
                                  </p:nvSpPr>
                                  <p:spPr>
                                    <a:xfrm>
                                      <a:off x="4972383" y="3756043"/>
                                      <a:ext cx="25412" cy="25026"/>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7175" name="Google Shape;7175;p62"/>
                            <p:cNvSpPr/>
                            <p:nvPr/>
                          </p:nvSpPr>
                          <p:spPr>
                            <a:xfrm>
                              <a:off x="4890375" y="3688019"/>
                              <a:ext cx="5144" cy="43769"/>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62"/>
                            <p:cNvSpPr/>
                            <p:nvPr/>
                          </p:nvSpPr>
                          <p:spPr>
                            <a:xfrm>
                              <a:off x="4899317" y="3688019"/>
                              <a:ext cx="54048" cy="20174"/>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62"/>
                            <p:cNvSpPr/>
                            <p:nvPr/>
                          </p:nvSpPr>
                          <p:spPr>
                            <a:xfrm>
                              <a:off x="4862690" y="3700571"/>
                              <a:ext cx="27693" cy="31216"/>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7178" name="Google Shape;7178;p62"/>
                        <p:cNvSpPr/>
                        <p:nvPr/>
                      </p:nvSpPr>
                      <p:spPr>
                        <a:xfrm>
                          <a:off x="4953924" y="3297081"/>
                          <a:ext cx="146053" cy="168122"/>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7179" name="Google Shape;7179;p62"/>
              <p:cNvGrpSpPr/>
              <p:nvPr/>
            </p:nvGrpSpPr>
            <p:grpSpPr>
              <a:xfrm>
                <a:off x="4595437" y="3598775"/>
                <a:ext cx="37776" cy="32451"/>
                <a:chOff x="4595437" y="3598775"/>
                <a:chExt cx="37776" cy="32451"/>
              </a:xfrm>
            </p:grpSpPr>
            <p:sp>
              <p:nvSpPr>
                <p:cNvPr id="7180" name="Google Shape;7180;p62"/>
                <p:cNvSpPr/>
                <p:nvPr/>
              </p:nvSpPr>
              <p:spPr>
                <a:xfrm>
                  <a:off x="4595437" y="3598775"/>
                  <a:ext cx="37776" cy="32451"/>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62"/>
                <p:cNvSpPr/>
                <p:nvPr/>
              </p:nvSpPr>
              <p:spPr>
                <a:xfrm>
                  <a:off x="4610561" y="3608480"/>
                  <a:ext cx="13040" cy="1304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2" name="Google Shape;7182;p62"/>
              <p:cNvGrpSpPr/>
              <p:nvPr/>
            </p:nvGrpSpPr>
            <p:grpSpPr>
              <a:xfrm>
                <a:off x="4641864" y="3524443"/>
                <a:ext cx="37776" cy="32380"/>
                <a:chOff x="4641864" y="3524443"/>
                <a:chExt cx="37776" cy="32380"/>
              </a:xfrm>
            </p:grpSpPr>
            <p:sp>
              <p:nvSpPr>
                <p:cNvPr id="7183" name="Google Shape;7183;p62"/>
                <p:cNvSpPr/>
                <p:nvPr/>
              </p:nvSpPr>
              <p:spPr>
                <a:xfrm>
                  <a:off x="4641864" y="3524443"/>
                  <a:ext cx="37776" cy="32380"/>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62"/>
                <p:cNvSpPr/>
                <p:nvPr/>
              </p:nvSpPr>
              <p:spPr>
                <a:xfrm>
                  <a:off x="4656988" y="3534077"/>
                  <a:ext cx="13048" cy="1304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5" name="Google Shape;7185;p62"/>
              <p:cNvGrpSpPr/>
              <p:nvPr/>
            </p:nvGrpSpPr>
            <p:grpSpPr>
              <a:xfrm>
                <a:off x="4648431" y="3893901"/>
                <a:ext cx="37776" cy="32357"/>
                <a:chOff x="4648431" y="3893901"/>
                <a:chExt cx="37776" cy="32357"/>
              </a:xfrm>
            </p:grpSpPr>
            <p:sp>
              <p:nvSpPr>
                <p:cNvPr id="7186" name="Google Shape;7186;p62"/>
                <p:cNvSpPr/>
                <p:nvPr/>
              </p:nvSpPr>
              <p:spPr>
                <a:xfrm>
                  <a:off x="4648431" y="3893901"/>
                  <a:ext cx="37776" cy="32357"/>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62"/>
                <p:cNvSpPr/>
                <p:nvPr/>
              </p:nvSpPr>
              <p:spPr>
                <a:xfrm>
                  <a:off x="4663556" y="3903606"/>
                  <a:ext cx="13040" cy="1304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8" name="Google Shape;7188;p62"/>
              <p:cNvGrpSpPr/>
              <p:nvPr/>
            </p:nvGrpSpPr>
            <p:grpSpPr>
              <a:xfrm>
                <a:off x="4567752" y="3722908"/>
                <a:ext cx="37870" cy="32380"/>
                <a:chOff x="4567752" y="3722908"/>
                <a:chExt cx="37870" cy="32380"/>
              </a:xfrm>
            </p:grpSpPr>
            <p:sp>
              <p:nvSpPr>
                <p:cNvPr id="7189" name="Google Shape;7189;p62"/>
                <p:cNvSpPr/>
                <p:nvPr/>
              </p:nvSpPr>
              <p:spPr>
                <a:xfrm>
                  <a:off x="4567752" y="3722908"/>
                  <a:ext cx="37870" cy="32380"/>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62"/>
                <p:cNvSpPr/>
                <p:nvPr/>
              </p:nvSpPr>
              <p:spPr>
                <a:xfrm>
                  <a:off x="4580690" y="3732543"/>
                  <a:ext cx="15227" cy="13064"/>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1" name="Google Shape;7191;p62"/>
              <p:cNvGrpSpPr/>
              <p:nvPr/>
            </p:nvGrpSpPr>
            <p:grpSpPr>
              <a:xfrm>
                <a:off x="4617506" y="3652052"/>
                <a:ext cx="37783" cy="32357"/>
                <a:chOff x="4617506" y="3652052"/>
                <a:chExt cx="37783" cy="32357"/>
              </a:xfrm>
            </p:grpSpPr>
            <p:sp>
              <p:nvSpPr>
                <p:cNvPr id="7192" name="Google Shape;7192;p62"/>
                <p:cNvSpPr/>
                <p:nvPr/>
              </p:nvSpPr>
              <p:spPr>
                <a:xfrm>
                  <a:off x="4617506" y="3652052"/>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62"/>
                <p:cNvSpPr/>
                <p:nvPr/>
              </p:nvSpPr>
              <p:spPr>
                <a:xfrm>
                  <a:off x="4632638" y="3661758"/>
                  <a:ext cx="13040" cy="1304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4" name="Google Shape;7194;p62"/>
              <p:cNvGrpSpPr/>
              <p:nvPr/>
            </p:nvGrpSpPr>
            <p:grpSpPr>
              <a:xfrm>
                <a:off x="4739005" y="3554149"/>
                <a:ext cx="37870" cy="32357"/>
                <a:chOff x="4739005" y="3554149"/>
                <a:chExt cx="37870" cy="32357"/>
              </a:xfrm>
            </p:grpSpPr>
            <p:sp>
              <p:nvSpPr>
                <p:cNvPr id="7195" name="Google Shape;7195;p62"/>
                <p:cNvSpPr/>
                <p:nvPr/>
              </p:nvSpPr>
              <p:spPr>
                <a:xfrm>
                  <a:off x="4739005" y="3554149"/>
                  <a:ext cx="37870" cy="32357"/>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62"/>
                <p:cNvSpPr/>
                <p:nvPr/>
              </p:nvSpPr>
              <p:spPr>
                <a:xfrm>
                  <a:off x="4751943" y="3563854"/>
                  <a:ext cx="15227" cy="13048"/>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7" name="Google Shape;7197;p62"/>
              <p:cNvGrpSpPr/>
              <p:nvPr/>
            </p:nvGrpSpPr>
            <p:grpSpPr>
              <a:xfrm>
                <a:off x="4806557" y="3630258"/>
                <a:ext cx="37776" cy="32364"/>
                <a:chOff x="4806557" y="3630258"/>
                <a:chExt cx="37776" cy="32364"/>
              </a:xfrm>
            </p:grpSpPr>
            <p:sp>
              <p:nvSpPr>
                <p:cNvPr id="7198" name="Google Shape;7198;p62"/>
                <p:cNvSpPr/>
                <p:nvPr/>
              </p:nvSpPr>
              <p:spPr>
                <a:xfrm>
                  <a:off x="4806557" y="3630258"/>
                  <a:ext cx="37776" cy="32364"/>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62"/>
                <p:cNvSpPr/>
                <p:nvPr/>
              </p:nvSpPr>
              <p:spPr>
                <a:xfrm>
                  <a:off x="4819495" y="3639972"/>
                  <a:ext cx="15227" cy="1304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0" name="Google Shape;7200;p62"/>
              <p:cNvGrpSpPr/>
              <p:nvPr/>
            </p:nvGrpSpPr>
            <p:grpSpPr>
              <a:xfrm>
                <a:off x="4737007" y="4004357"/>
                <a:ext cx="37870" cy="32357"/>
                <a:chOff x="4737007" y="4004357"/>
                <a:chExt cx="37870" cy="32357"/>
              </a:xfrm>
            </p:grpSpPr>
            <p:sp>
              <p:nvSpPr>
                <p:cNvPr id="7201" name="Google Shape;7201;p62"/>
                <p:cNvSpPr/>
                <p:nvPr/>
              </p:nvSpPr>
              <p:spPr>
                <a:xfrm>
                  <a:off x="4737007" y="4004357"/>
                  <a:ext cx="37870" cy="32357"/>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62"/>
                <p:cNvSpPr/>
                <p:nvPr/>
              </p:nvSpPr>
              <p:spPr>
                <a:xfrm>
                  <a:off x="4752131" y="4014062"/>
                  <a:ext cx="13040" cy="13048"/>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3" name="Google Shape;7203;p62"/>
              <p:cNvGrpSpPr/>
              <p:nvPr/>
            </p:nvGrpSpPr>
            <p:grpSpPr>
              <a:xfrm>
                <a:off x="4773634" y="4208627"/>
                <a:ext cx="37776" cy="32357"/>
                <a:chOff x="4773634" y="4208627"/>
                <a:chExt cx="37776" cy="32357"/>
              </a:xfrm>
            </p:grpSpPr>
            <p:sp>
              <p:nvSpPr>
                <p:cNvPr id="7204" name="Google Shape;7204;p62"/>
                <p:cNvSpPr/>
                <p:nvPr/>
              </p:nvSpPr>
              <p:spPr>
                <a:xfrm>
                  <a:off x="4773634" y="4208627"/>
                  <a:ext cx="37776" cy="32357"/>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62"/>
                <p:cNvSpPr/>
                <p:nvPr/>
              </p:nvSpPr>
              <p:spPr>
                <a:xfrm>
                  <a:off x="4788664" y="4218332"/>
                  <a:ext cx="13048" cy="1304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6" name="Google Shape;7206;p62"/>
              <p:cNvGrpSpPr/>
              <p:nvPr/>
            </p:nvGrpSpPr>
            <p:grpSpPr>
              <a:xfrm>
                <a:off x="4888282" y="4074764"/>
                <a:ext cx="37776" cy="32451"/>
                <a:chOff x="4888282" y="4074764"/>
                <a:chExt cx="37776" cy="32451"/>
              </a:xfrm>
            </p:grpSpPr>
            <p:sp>
              <p:nvSpPr>
                <p:cNvPr id="7207" name="Google Shape;7207;p62"/>
                <p:cNvSpPr/>
                <p:nvPr/>
              </p:nvSpPr>
              <p:spPr>
                <a:xfrm>
                  <a:off x="4888282" y="4074764"/>
                  <a:ext cx="37776" cy="32451"/>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62"/>
                <p:cNvSpPr/>
                <p:nvPr/>
              </p:nvSpPr>
              <p:spPr>
                <a:xfrm>
                  <a:off x="4901220" y="4084470"/>
                  <a:ext cx="15227" cy="13064"/>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9" name="Google Shape;7209;p62"/>
              <p:cNvGrpSpPr/>
              <p:nvPr/>
            </p:nvGrpSpPr>
            <p:grpSpPr>
              <a:xfrm>
                <a:off x="4901315" y="3804271"/>
                <a:ext cx="37776" cy="32364"/>
                <a:chOff x="4901315" y="3804271"/>
                <a:chExt cx="37776" cy="32364"/>
              </a:xfrm>
            </p:grpSpPr>
            <p:sp>
              <p:nvSpPr>
                <p:cNvPr id="7210" name="Google Shape;7210;p62"/>
                <p:cNvSpPr/>
                <p:nvPr/>
              </p:nvSpPr>
              <p:spPr>
                <a:xfrm>
                  <a:off x="4901315" y="3804271"/>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62"/>
                <p:cNvSpPr/>
                <p:nvPr/>
              </p:nvSpPr>
              <p:spPr>
                <a:xfrm>
                  <a:off x="4914253" y="3813985"/>
                  <a:ext cx="15235" cy="1304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2" name="Google Shape;7212;p62"/>
              <p:cNvGrpSpPr/>
              <p:nvPr/>
            </p:nvGrpSpPr>
            <p:grpSpPr>
              <a:xfrm>
                <a:off x="4866394" y="3715035"/>
                <a:ext cx="37846" cy="32357"/>
                <a:chOff x="4866394" y="3715035"/>
                <a:chExt cx="37846" cy="32357"/>
              </a:xfrm>
            </p:grpSpPr>
            <p:sp>
              <p:nvSpPr>
                <p:cNvPr id="7213" name="Google Shape;7213;p62"/>
                <p:cNvSpPr/>
                <p:nvPr/>
              </p:nvSpPr>
              <p:spPr>
                <a:xfrm>
                  <a:off x="4866394" y="3715035"/>
                  <a:ext cx="37846" cy="32357"/>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62"/>
                <p:cNvSpPr/>
                <p:nvPr/>
              </p:nvSpPr>
              <p:spPr>
                <a:xfrm>
                  <a:off x="4879340" y="3724646"/>
                  <a:ext cx="15227" cy="13103"/>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5" name="Google Shape;7215;p62"/>
              <p:cNvGrpSpPr/>
              <p:nvPr/>
            </p:nvGrpSpPr>
            <p:grpSpPr>
              <a:xfrm>
                <a:off x="4979233" y="3839798"/>
                <a:ext cx="37878" cy="32420"/>
                <a:chOff x="4979233" y="3839798"/>
                <a:chExt cx="37878" cy="32420"/>
              </a:xfrm>
            </p:grpSpPr>
            <p:sp>
              <p:nvSpPr>
                <p:cNvPr id="7216" name="Google Shape;7216;p62"/>
                <p:cNvSpPr/>
                <p:nvPr/>
              </p:nvSpPr>
              <p:spPr>
                <a:xfrm>
                  <a:off x="4979233" y="3839798"/>
                  <a:ext cx="37878" cy="3242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62"/>
                <p:cNvSpPr/>
                <p:nvPr/>
              </p:nvSpPr>
              <p:spPr>
                <a:xfrm>
                  <a:off x="4994366" y="384947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8" name="Google Shape;7218;p62"/>
              <p:cNvGrpSpPr/>
              <p:nvPr/>
            </p:nvGrpSpPr>
            <p:grpSpPr>
              <a:xfrm>
                <a:off x="4790662" y="3679147"/>
                <a:ext cx="37783" cy="32380"/>
                <a:chOff x="4790662" y="3679147"/>
                <a:chExt cx="37783" cy="32380"/>
              </a:xfrm>
            </p:grpSpPr>
            <p:sp>
              <p:nvSpPr>
                <p:cNvPr id="7219" name="Google Shape;7219;p62"/>
                <p:cNvSpPr/>
                <p:nvPr/>
              </p:nvSpPr>
              <p:spPr>
                <a:xfrm>
                  <a:off x="4790662" y="3679147"/>
                  <a:ext cx="37783" cy="32380"/>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62"/>
                <p:cNvSpPr/>
                <p:nvPr/>
              </p:nvSpPr>
              <p:spPr>
                <a:xfrm>
                  <a:off x="4803506" y="3688774"/>
                  <a:ext cx="15235" cy="13072"/>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1" name="Google Shape;7221;p62"/>
              <p:cNvGrpSpPr/>
              <p:nvPr/>
            </p:nvGrpSpPr>
            <p:grpSpPr>
              <a:xfrm>
                <a:off x="4857263" y="3557861"/>
                <a:ext cx="37776" cy="32357"/>
                <a:chOff x="4857263" y="3557861"/>
                <a:chExt cx="37776" cy="32357"/>
              </a:xfrm>
            </p:grpSpPr>
            <p:sp>
              <p:nvSpPr>
                <p:cNvPr id="7222" name="Google Shape;7222;p62"/>
                <p:cNvSpPr/>
                <p:nvPr/>
              </p:nvSpPr>
              <p:spPr>
                <a:xfrm>
                  <a:off x="4857263" y="3557861"/>
                  <a:ext cx="37776" cy="32357"/>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62"/>
                <p:cNvSpPr/>
                <p:nvPr/>
              </p:nvSpPr>
              <p:spPr>
                <a:xfrm>
                  <a:off x="4870106" y="3567566"/>
                  <a:ext cx="15329" cy="1304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4" name="Google Shape;7224;p62"/>
              <p:cNvGrpSpPr/>
              <p:nvPr/>
            </p:nvGrpSpPr>
            <p:grpSpPr>
              <a:xfrm>
                <a:off x="4883902" y="3648033"/>
                <a:ext cx="37783" cy="32380"/>
                <a:chOff x="4883902" y="3648033"/>
                <a:chExt cx="37783" cy="32380"/>
              </a:xfrm>
            </p:grpSpPr>
            <p:sp>
              <p:nvSpPr>
                <p:cNvPr id="7225" name="Google Shape;7225;p62"/>
                <p:cNvSpPr/>
                <p:nvPr/>
              </p:nvSpPr>
              <p:spPr>
                <a:xfrm>
                  <a:off x="4883902" y="3648033"/>
                  <a:ext cx="37783" cy="32380"/>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62"/>
                <p:cNvSpPr/>
                <p:nvPr/>
              </p:nvSpPr>
              <p:spPr>
                <a:xfrm>
                  <a:off x="4896745" y="3657668"/>
                  <a:ext cx="15329" cy="13009"/>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7" name="Google Shape;7227;p62"/>
              <p:cNvGrpSpPr/>
              <p:nvPr/>
            </p:nvGrpSpPr>
            <p:grpSpPr>
              <a:xfrm>
                <a:off x="4907780" y="3347220"/>
                <a:ext cx="37878" cy="32357"/>
                <a:chOff x="4907780" y="3347220"/>
                <a:chExt cx="37878" cy="32357"/>
              </a:xfrm>
            </p:grpSpPr>
            <p:sp>
              <p:nvSpPr>
                <p:cNvPr id="7228" name="Google Shape;7228;p62"/>
                <p:cNvSpPr/>
                <p:nvPr/>
              </p:nvSpPr>
              <p:spPr>
                <a:xfrm>
                  <a:off x="4907780" y="3347220"/>
                  <a:ext cx="37878" cy="32357"/>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62"/>
                <p:cNvSpPr/>
                <p:nvPr/>
              </p:nvSpPr>
              <p:spPr>
                <a:xfrm>
                  <a:off x="4922912" y="3356926"/>
                  <a:ext cx="13040" cy="1304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0" name="Google Shape;7230;p62"/>
              <p:cNvGrpSpPr/>
              <p:nvPr/>
            </p:nvGrpSpPr>
            <p:grpSpPr>
              <a:xfrm>
                <a:off x="5065048" y="3738150"/>
                <a:ext cx="37783" cy="32364"/>
                <a:chOff x="5065048" y="3738150"/>
                <a:chExt cx="37783" cy="32364"/>
              </a:xfrm>
            </p:grpSpPr>
            <p:sp>
              <p:nvSpPr>
                <p:cNvPr id="7231" name="Google Shape;7231;p62"/>
                <p:cNvSpPr/>
                <p:nvPr/>
              </p:nvSpPr>
              <p:spPr>
                <a:xfrm>
                  <a:off x="5065048" y="3738150"/>
                  <a:ext cx="37783" cy="32364"/>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62"/>
                <p:cNvSpPr/>
                <p:nvPr/>
              </p:nvSpPr>
              <p:spPr>
                <a:xfrm>
                  <a:off x="5077994" y="3747761"/>
                  <a:ext cx="15227" cy="13072"/>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3" name="Google Shape;7233;p62"/>
              <p:cNvGrpSpPr/>
              <p:nvPr/>
            </p:nvGrpSpPr>
            <p:grpSpPr>
              <a:xfrm>
                <a:off x="5071616" y="3284615"/>
                <a:ext cx="37783" cy="32357"/>
                <a:chOff x="5071616" y="3284615"/>
                <a:chExt cx="37783" cy="32357"/>
              </a:xfrm>
            </p:grpSpPr>
            <p:sp>
              <p:nvSpPr>
                <p:cNvPr id="7234" name="Google Shape;7234;p62"/>
                <p:cNvSpPr/>
                <p:nvPr/>
              </p:nvSpPr>
              <p:spPr>
                <a:xfrm>
                  <a:off x="5071616" y="3284615"/>
                  <a:ext cx="37783" cy="32357"/>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62"/>
                <p:cNvSpPr/>
                <p:nvPr/>
              </p:nvSpPr>
              <p:spPr>
                <a:xfrm>
                  <a:off x="5086646" y="3294320"/>
                  <a:ext cx="13048" cy="13048"/>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6" name="Google Shape;7236;p62"/>
              <p:cNvGrpSpPr/>
              <p:nvPr/>
            </p:nvGrpSpPr>
            <p:grpSpPr>
              <a:xfrm>
                <a:off x="5389291" y="3759921"/>
                <a:ext cx="37783" cy="32380"/>
                <a:chOff x="5389291" y="3759921"/>
                <a:chExt cx="37783" cy="32380"/>
              </a:xfrm>
            </p:grpSpPr>
            <p:sp>
              <p:nvSpPr>
                <p:cNvPr id="7237" name="Google Shape;7237;p62"/>
                <p:cNvSpPr/>
                <p:nvPr/>
              </p:nvSpPr>
              <p:spPr>
                <a:xfrm>
                  <a:off x="5389291" y="3759921"/>
                  <a:ext cx="37783" cy="32380"/>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62"/>
                <p:cNvSpPr/>
                <p:nvPr/>
              </p:nvSpPr>
              <p:spPr>
                <a:xfrm>
                  <a:off x="5402229" y="3769555"/>
                  <a:ext cx="15235" cy="13064"/>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9" name="Google Shape;7239;p62"/>
              <p:cNvGrpSpPr/>
              <p:nvPr/>
            </p:nvGrpSpPr>
            <p:grpSpPr>
              <a:xfrm>
                <a:off x="5431534" y="3632932"/>
                <a:ext cx="37878" cy="32451"/>
                <a:chOff x="5431534" y="3632932"/>
                <a:chExt cx="37878" cy="32451"/>
              </a:xfrm>
            </p:grpSpPr>
            <p:sp>
              <p:nvSpPr>
                <p:cNvPr id="7240" name="Google Shape;7240;p62"/>
                <p:cNvSpPr/>
                <p:nvPr/>
              </p:nvSpPr>
              <p:spPr>
                <a:xfrm>
                  <a:off x="5431534" y="3632932"/>
                  <a:ext cx="37878" cy="32451"/>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62"/>
                <p:cNvSpPr/>
                <p:nvPr/>
              </p:nvSpPr>
              <p:spPr>
                <a:xfrm>
                  <a:off x="5444472" y="3642638"/>
                  <a:ext cx="15235" cy="13064"/>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2" name="Google Shape;7242;p62"/>
              <p:cNvGrpSpPr/>
              <p:nvPr/>
            </p:nvGrpSpPr>
            <p:grpSpPr>
              <a:xfrm>
                <a:off x="5540755" y="3544829"/>
                <a:ext cx="37783" cy="32357"/>
                <a:chOff x="5540755" y="3544829"/>
                <a:chExt cx="37783" cy="32357"/>
              </a:xfrm>
            </p:grpSpPr>
            <p:sp>
              <p:nvSpPr>
                <p:cNvPr id="7243" name="Google Shape;7243;p62"/>
                <p:cNvSpPr/>
                <p:nvPr/>
              </p:nvSpPr>
              <p:spPr>
                <a:xfrm>
                  <a:off x="5540755" y="3544829"/>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62"/>
                <p:cNvSpPr/>
                <p:nvPr/>
              </p:nvSpPr>
              <p:spPr>
                <a:xfrm>
                  <a:off x="5553693" y="3554534"/>
                  <a:ext cx="15235" cy="1304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5" name="Google Shape;7245;p62"/>
              <p:cNvGrpSpPr/>
              <p:nvPr/>
            </p:nvGrpSpPr>
            <p:grpSpPr>
              <a:xfrm>
                <a:off x="5579293" y="3412107"/>
                <a:ext cx="37776" cy="32357"/>
                <a:chOff x="5579293" y="3412107"/>
                <a:chExt cx="37776" cy="32357"/>
              </a:xfrm>
            </p:grpSpPr>
            <p:sp>
              <p:nvSpPr>
                <p:cNvPr id="7246" name="Google Shape;7246;p62"/>
                <p:cNvSpPr/>
                <p:nvPr/>
              </p:nvSpPr>
              <p:spPr>
                <a:xfrm>
                  <a:off x="5579293" y="3412107"/>
                  <a:ext cx="37776" cy="32357"/>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62"/>
                <p:cNvSpPr/>
                <p:nvPr/>
              </p:nvSpPr>
              <p:spPr>
                <a:xfrm>
                  <a:off x="5594418" y="3421812"/>
                  <a:ext cx="13040" cy="1304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8" name="Google Shape;7248;p62"/>
              <p:cNvGrpSpPr/>
              <p:nvPr/>
            </p:nvGrpSpPr>
            <p:grpSpPr>
              <a:xfrm>
                <a:off x="5801346" y="3284615"/>
                <a:ext cx="37783" cy="32357"/>
                <a:chOff x="5801346" y="3284615"/>
                <a:chExt cx="37783" cy="32357"/>
              </a:xfrm>
            </p:grpSpPr>
            <p:sp>
              <p:nvSpPr>
                <p:cNvPr id="7249" name="Google Shape;7249;p62"/>
                <p:cNvSpPr/>
                <p:nvPr/>
              </p:nvSpPr>
              <p:spPr>
                <a:xfrm>
                  <a:off x="5801346" y="3284615"/>
                  <a:ext cx="37783" cy="32357"/>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62"/>
                <p:cNvSpPr/>
                <p:nvPr/>
              </p:nvSpPr>
              <p:spPr>
                <a:xfrm>
                  <a:off x="5816478" y="3294320"/>
                  <a:ext cx="13040" cy="13048"/>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1" name="Google Shape;7251;p62"/>
              <p:cNvGrpSpPr/>
              <p:nvPr/>
            </p:nvGrpSpPr>
            <p:grpSpPr>
              <a:xfrm>
                <a:off x="5763578" y="3399067"/>
                <a:ext cx="37776" cy="32364"/>
                <a:chOff x="5763578" y="3399067"/>
                <a:chExt cx="37776" cy="32364"/>
              </a:xfrm>
            </p:grpSpPr>
            <p:sp>
              <p:nvSpPr>
                <p:cNvPr id="7252" name="Google Shape;7252;p62"/>
                <p:cNvSpPr/>
                <p:nvPr/>
              </p:nvSpPr>
              <p:spPr>
                <a:xfrm>
                  <a:off x="5763578" y="3399067"/>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62"/>
                <p:cNvSpPr/>
                <p:nvPr/>
              </p:nvSpPr>
              <p:spPr>
                <a:xfrm>
                  <a:off x="5776516" y="3408780"/>
                  <a:ext cx="15235" cy="1304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4" name="Google Shape;7254;p62"/>
              <p:cNvGrpSpPr/>
              <p:nvPr/>
            </p:nvGrpSpPr>
            <p:grpSpPr>
              <a:xfrm>
                <a:off x="5395858" y="3230952"/>
                <a:ext cx="37776" cy="32364"/>
                <a:chOff x="5395858" y="3230952"/>
                <a:chExt cx="37776" cy="32364"/>
              </a:xfrm>
            </p:grpSpPr>
            <p:sp>
              <p:nvSpPr>
                <p:cNvPr id="7255" name="Google Shape;7255;p62"/>
                <p:cNvSpPr/>
                <p:nvPr/>
              </p:nvSpPr>
              <p:spPr>
                <a:xfrm>
                  <a:off x="5395858" y="3230952"/>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62"/>
                <p:cNvSpPr/>
                <p:nvPr/>
              </p:nvSpPr>
              <p:spPr>
                <a:xfrm>
                  <a:off x="5408702" y="3240571"/>
                  <a:ext cx="15227" cy="13064"/>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7" name="Google Shape;7257;p62"/>
              <p:cNvGrpSpPr/>
              <p:nvPr/>
            </p:nvGrpSpPr>
            <p:grpSpPr>
              <a:xfrm>
                <a:off x="5264088" y="3188237"/>
                <a:ext cx="37776" cy="32357"/>
                <a:chOff x="5264088" y="3188237"/>
                <a:chExt cx="37776" cy="32357"/>
              </a:xfrm>
            </p:grpSpPr>
            <p:sp>
              <p:nvSpPr>
                <p:cNvPr id="7258" name="Google Shape;7258;p62"/>
                <p:cNvSpPr/>
                <p:nvPr/>
              </p:nvSpPr>
              <p:spPr>
                <a:xfrm>
                  <a:off x="5264088" y="3188237"/>
                  <a:ext cx="37776" cy="32357"/>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62"/>
                <p:cNvSpPr/>
                <p:nvPr/>
              </p:nvSpPr>
              <p:spPr>
                <a:xfrm>
                  <a:off x="5279212" y="3197943"/>
                  <a:ext cx="13048" cy="13048"/>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0" name="Google Shape;7260;p62"/>
              <p:cNvGrpSpPr/>
              <p:nvPr/>
            </p:nvGrpSpPr>
            <p:grpSpPr>
              <a:xfrm>
                <a:off x="5585758" y="3237425"/>
                <a:ext cx="37878" cy="32357"/>
                <a:chOff x="5585758" y="3237425"/>
                <a:chExt cx="37878" cy="32357"/>
              </a:xfrm>
            </p:grpSpPr>
            <p:sp>
              <p:nvSpPr>
                <p:cNvPr id="7261" name="Google Shape;7261;p62"/>
                <p:cNvSpPr/>
                <p:nvPr/>
              </p:nvSpPr>
              <p:spPr>
                <a:xfrm>
                  <a:off x="5585758" y="3237425"/>
                  <a:ext cx="37878" cy="32357"/>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62"/>
                <p:cNvSpPr/>
                <p:nvPr/>
              </p:nvSpPr>
              <p:spPr>
                <a:xfrm>
                  <a:off x="5598696" y="3247130"/>
                  <a:ext cx="15235" cy="13048"/>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3" name="Google Shape;7263;p62"/>
              <p:cNvGrpSpPr/>
              <p:nvPr/>
            </p:nvGrpSpPr>
            <p:grpSpPr>
              <a:xfrm>
                <a:off x="4874196" y="3291088"/>
                <a:ext cx="37878" cy="32451"/>
                <a:chOff x="4874196" y="3291088"/>
                <a:chExt cx="37878" cy="32451"/>
              </a:xfrm>
            </p:grpSpPr>
            <p:sp>
              <p:nvSpPr>
                <p:cNvPr id="7264" name="Google Shape;7264;p62"/>
                <p:cNvSpPr/>
                <p:nvPr/>
              </p:nvSpPr>
              <p:spPr>
                <a:xfrm>
                  <a:off x="4874196"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62"/>
                <p:cNvSpPr/>
                <p:nvPr/>
              </p:nvSpPr>
              <p:spPr>
                <a:xfrm>
                  <a:off x="4889328" y="3300793"/>
                  <a:ext cx="13040" cy="1304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6" name="Google Shape;7266;p62"/>
              <p:cNvGrpSpPr/>
              <p:nvPr/>
            </p:nvGrpSpPr>
            <p:grpSpPr>
              <a:xfrm>
                <a:off x="5197770" y="3785466"/>
                <a:ext cx="37783" cy="32427"/>
                <a:chOff x="5197770" y="3785466"/>
                <a:chExt cx="37783" cy="32427"/>
              </a:xfrm>
            </p:grpSpPr>
            <p:sp>
              <p:nvSpPr>
                <p:cNvPr id="7267" name="Google Shape;7267;p62"/>
                <p:cNvSpPr/>
                <p:nvPr/>
              </p:nvSpPr>
              <p:spPr>
                <a:xfrm>
                  <a:off x="5197770" y="3785466"/>
                  <a:ext cx="37783" cy="32427"/>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62"/>
                <p:cNvSpPr/>
                <p:nvPr/>
              </p:nvSpPr>
              <p:spPr>
                <a:xfrm>
                  <a:off x="5212808" y="3795148"/>
                  <a:ext cx="13040" cy="1304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9" name="Google Shape;7269;p62"/>
              <p:cNvGrpSpPr/>
              <p:nvPr/>
            </p:nvGrpSpPr>
            <p:grpSpPr>
              <a:xfrm>
                <a:off x="5177699" y="3492117"/>
                <a:ext cx="37776" cy="32357"/>
                <a:chOff x="5177699" y="3492117"/>
                <a:chExt cx="37776" cy="32357"/>
              </a:xfrm>
            </p:grpSpPr>
            <p:sp>
              <p:nvSpPr>
                <p:cNvPr id="7270" name="Google Shape;7270;p62"/>
                <p:cNvSpPr/>
                <p:nvPr/>
              </p:nvSpPr>
              <p:spPr>
                <a:xfrm>
                  <a:off x="5177699" y="3492117"/>
                  <a:ext cx="37776" cy="32357"/>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62"/>
                <p:cNvSpPr/>
                <p:nvPr/>
              </p:nvSpPr>
              <p:spPr>
                <a:xfrm>
                  <a:off x="5192823" y="3501823"/>
                  <a:ext cx="13048" cy="13048"/>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2" name="Google Shape;7272;p62"/>
              <p:cNvGrpSpPr/>
              <p:nvPr/>
            </p:nvGrpSpPr>
            <p:grpSpPr>
              <a:xfrm>
                <a:off x="5349431" y="3622346"/>
                <a:ext cx="37870" cy="32380"/>
                <a:chOff x="5349431" y="3622346"/>
                <a:chExt cx="37870" cy="32380"/>
              </a:xfrm>
            </p:grpSpPr>
            <p:sp>
              <p:nvSpPr>
                <p:cNvPr id="7273" name="Google Shape;7273;p62"/>
                <p:cNvSpPr/>
                <p:nvPr/>
              </p:nvSpPr>
              <p:spPr>
                <a:xfrm>
                  <a:off x="5349431" y="3622346"/>
                  <a:ext cx="37870" cy="32380"/>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62"/>
                <p:cNvSpPr/>
                <p:nvPr/>
              </p:nvSpPr>
              <p:spPr>
                <a:xfrm>
                  <a:off x="5362369" y="3632075"/>
                  <a:ext cx="15227" cy="1304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5" name="Google Shape;7275;p62"/>
              <p:cNvGrpSpPr/>
              <p:nvPr/>
            </p:nvGrpSpPr>
            <p:grpSpPr>
              <a:xfrm>
                <a:off x="5068855" y="3563980"/>
                <a:ext cx="53954" cy="46223"/>
                <a:chOff x="5068855" y="3563980"/>
                <a:chExt cx="53954" cy="46223"/>
              </a:xfrm>
            </p:grpSpPr>
            <p:sp>
              <p:nvSpPr>
                <p:cNvPr id="7276" name="Google Shape;7276;p62"/>
                <p:cNvSpPr/>
                <p:nvPr/>
              </p:nvSpPr>
              <p:spPr>
                <a:xfrm>
                  <a:off x="5068855" y="3563980"/>
                  <a:ext cx="53954" cy="46223"/>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62"/>
                <p:cNvSpPr/>
                <p:nvPr/>
              </p:nvSpPr>
              <p:spPr>
                <a:xfrm>
                  <a:off x="5086268" y="3573654"/>
                  <a:ext cx="26835" cy="26843"/>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8" name="Google Shape;7278;p62"/>
              <p:cNvGrpSpPr/>
              <p:nvPr/>
            </p:nvGrpSpPr>
            <p:grpSpPr>
              <a:xfrm>
                <a:off x="5037654" y="3392507"/>
                <a:ext cx="37870" cy="32451"/>
                <a:chOff x="5037654" y="3392507"/>
                <a:chExt cx="37870" cy="32451"/>
              </a:xfrm>
            </p:grpSpPr>
            <p:sp>
              <p:nvSpPr>
                <p:cNvPr id="7279" name="Google Shape;7279;p62"/>
                <p:cNvSpPr/>
                <p:nvPr/>
              </p:nvSpPr>
              <p:spPr>
                <a:xfrm>
                  <a:off x="5037654" y="3392507"/>
                  <a:ext cx="37870" cy="32451"/>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62"/>
                <p:cNvSpPr/>
                <p:nvPr/>
              </p:nvSpPr>
              <p:spPr>
                <a:xfrm>
                  <a:off x="5050592" y="3402213"/>
                  <a:ext cx="15227" cy="13064"/>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1" name="Google Shape;7281;p62"/>
              <p:cNvGrpSpPr/>
              <p:nvPr/>
            </p:nvGrpSpPr>
            <p:grpSpPr>
              <a:xfrm>
                <a:off x="5456560" y="3368629"/>
                <a:ext cx="37870" cy="32451"/>
                <a:chOff x="5456560" y="3368629"/>
                <a:chExt cx="37870" cy="32451"/>
              </a:xfrm>
            </p:grpSpPr>
            <p:sp>
              <p:nvSpPr>
                <p:cNvPr id="7282" name="Google Shape;7282;p62"/>
                <p:cNvSpPr/>
                <p:nvPr/>
              </p:nvSpPr>
              <p:spPr>
                <a:xfrm>
                  <a:off x="5456560" y="3368629"/>
                  <a:ext cx="37870" cy="32451"/>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62"/>
                <p:cNvSpPr/>
                <p:nvPr/>
              </p:nvSpPr>
              <p:spPr>
                <a:xfrm>
                  <a:off x="5469498" y="3378334"/>
                  <a:ext cx="15227" cy="13064"/>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4" name="Google Shape;7284;p62"/>
              <p:cNvGrpSpPr/>
              <p:nvPr/>
            </p:nvGrpSpPr>
            <p:grpSpPr>
              <a:xfrm>
                <a:off x="4755749" y="3501516"/>
                <a:ext cx="46246" cy="39608"/>
                <a:chOff x="4755749" y="3501516"/>
                <a:chExt cx="46246" cy="39608"/>
              </a:xfrm>
            </p:grpSpPr>
            <p:sp>
              <p:nvSpPr>
                <p:cNvPr id="7285" name="Google Shape;7285;p62"/>
                <p:cNvSpPr/>
                <p:nvPr/>
              </p:nvSpPr>
              <p:spPr>
                <a:xfrm>
                  <a:off x="4755749" y="3501516"/>
                  <a:ext cx="46246" cy="39608"/>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62"/>
                <p:cNvSpPr/>
                <p:nvPr/>
              </p:nvSpPr>
              <p:spPr>
                <a:xfrm>
                  <a:off x="4768687" y="3511245"/>
                  <a:ext cx="23697" cy="20221"/>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7" name="Google Shape;7287;p62"/>
              <p:cNvGrpSpPr/>
              <p:nvPr/>
            </p:nvGrpSpPr>
            <p:grpSpPr>
              <a:xfrm>
                <a:off x="4681346" y="3485582"/>
                <a:ext cx="37783" cy="32427"/>
                <a:chOff x="4681346" y="3485582"/>
                <a:chExt cx="37783" cy="32427"/>
              </a:xfrm>
            </p:grpSpPr>
            <p:sp>
              <p:nvSpPr>
                <p:cNvPr id="7288" name="Google Shape;7288;p62"/>
                <p:cNvSpPr/>
                <p:nvPr/>
              </p:nvSpPr>
              <p:spPr>
                <a:xfrm>
                  <a:off x="4681346" y="3485582"/>
                  <a:ext cx="37783" cy="32427"/>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62"/>
                <p:cNvSpPr/>
                <p:nvPr/>
              </p:nvSpPr>
              <p:spPr>
                <a:xfrm>
                  <a:off x="4696479" y="3495263"/>
                  <a:ext cx="13040" cy="1304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0" name="Google Shape;7290;p62"/>
              <p:cNvGrpSpPr/>
              <p:nvPr/>
            </p:nvGrpSpPr>
            <p:grpSpPr>
              <a:xfrm>
                <a:off x="4767067" y="3291088"/>
                <a:ext cx="37878" cy="32451"/>
                <a:chOff x="4767067" y="3291088"/>
                <a:chExt cx="37878" cy="32451"/>
              </a:xfrm>
            </p:grpSpPr>
            <p:sp>
              <p:nvSpPr>
                <p:cNvPr id="7291" name="Google Shape;7291;p62"/>
                <p:cNvSpPr/>
                <p:nvPr/>
              </p:nvSpPr>
              <p:spPr>
                <a:xfrm>
                  <a:off x="4767067"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62"/>
                <p:cNvSpPr/>
                <p:nvPr/>
              </p:nvSpPr>
              <p:spPr>
                <a:xfrm>
                  <a:off x="4780036" y="3300888"/>
                  <a:ext cx="15203" cy="13009"/>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3" name="Google Shape;7293;p62"/>
              <p:cNvGrpSpPr/>
              <p:nvPr/>
            </p:nvGrpSpPr>
            <p:grpSpPr>
              <a:xfrm>
                <a:off x="4687819" y="3405539"/>
                <a:ext cx="37776" cy="32451"/>
                <a:chOff x="4687819" y="3405539"/>
                <a:chExt cx="37776" cy="32451"/>
              </a:xfrm>
            </p:grpSpPr>
            <p:sp>
              <p:nvSpPr>
                <p:cNvPr id="7294" name="Google Shape;7294;p62"/>
                <p:cNvSpPr/>
                <p:nvPr/>
              </p:nvSpPr>
              <p:spPr>
                <a:xfrm>
                  <a:off x="4687819" y="3405539"/>
                  <a:ext cx="37776" cy="32451"/>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62"/>
                <p:cNvSpPr/>
                <p:nvPr/>
              </p:nvSpPr>
              <p:spPr>
                <a:xfrm>
                  <a:off x="4702944" y="3415245"/>
                  <a:ext cx="13040" cy="13048"/>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6" name="Google Shape;7296;p62"/>
              <p:cNvGrpSpPr/>
              <p:nvPr/>
            </p:nvGrpSpPr>
            <p:grpSpPr>
              <a:xfrm>
                <a:off x="4923101" y="3444809"/>
                <a:ext cx="52813" cy="45318"/>
                <a:chOff x="4923101" y="3444809"/>
                <a:chExt cx="52813" cy="45318"/>
              </a:xfrm>
            </p:grpSpPr>
            <p:sp>
              <p:nvSpPr>
                <p:cNvPr id="7297" name="Google Shape;7297;p62"/>
                <p:cNvSpPr/>
                <p:nvPr/>
              </p:nvSpPr>
              <p:spPr>
                <a:xfrm>
                  <a:off x="4923101" y="3444809"/>
                  <a:ext cx="52813" cy="45318"/>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62"/>
                <p:cNvSpPr/>
                <p:nvPr/>
              </p:nvSpPr>
              <p:spPr>
                <a:xfrm>
                  <a:off x="4936039" y="3454538"/>
                  <a:ext cx="30265" cy="2591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9" name="Google Shape;7299;p62"/>
              <p:cNvGrpSpPr/>
              <p:nvPr/>
            </p:nvGrpSpPr>
            <p:grpSpPr>
              <a:xfrm>
                <a:off x="4846040" y="3654750"/>
                <a:ext cx="31405" cy="26993"/>
                <a:chOff x="4846040" y="3654750"/>
                <a:chExt cx="31405" cy="26993"/>
              </a:xfrm>
            </p:grpSpPr>
            <p:sp>
              <p:nvSpPr>
                <p:cNvPr id="7300" name="Google Shape;7300;p62"/>
                <p:cNvSpPr/>
                <p:nvPr/>
              </p:nvSpPr>
              <p:spPr>
                <a:xfrm>
                  <a:off x="4846040" y="3654750"/>
                  <a:ext cx="31405" cy="26993"/>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62"/>
                <p:cNvSpPr/>
                <p:nvPr/>
              </p:nvSpPr>
              <p:spPr>
                <a:xfrm>
                  <a:off x="4858883" y="3664424"/>
                  <a:ext cx="8856" cy="7676"/>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2" name="Google Shape;7302;p62"/>
              <p:cNvGrpSpPr/>
              <p:nvPr/>
            </p:nvGrpSpPr>
            <p:grpSpPr>
              <a:xfrm>
                <a:off x="4925673" y="3691700"/>
                <a:ext cx="40253" cy="34472"/>
                <a:chOff x="4925673" y="3691700"/>
                <a:chExt cx="40253" cy="34472"/>
              </a:xfrm>
            </p:grpSpPr>
            <p:sp>
              <p:nvSpPr>
                <p:cNvPr id="7303" name="Google Shape;7303;p62"/>
                <p:cNvSpPr/>
                <p:nvPr/>
              </p:nvSpPr>
              <p:spPr>
                <a:xfrm>
                  <a:off x="4925673" y="3691700"/>
                  <a:ext cx="40253" cy="34472"/>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62"/>
                <p:cNvSpPr/>
                <p:nvPr/>
              </p:nvSpPr>
              <p:spPr>
                <a:xfrm>
                  <a:off x="4938516" y="3701334"/>
                  <a:ext cx="17704" cy="15187"/>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5" name="Google Shape;7305;p62"/>
              <p:cNvGrpSpPr/>
              <p:nvPr/>
            </p:nvGrpSpPr>
            <p:grpSpPr>
              <a:xfrm>
                <a:off x="4894653" y="3740848"/>
                <a:ext cx="31405" cy="26906"/>
                <a:chOff x="4894653" y="3740848"/>
                <a:chExt cx="31405" cy="26906"/>
              </a:xfrm>
            </p:grpSpPr>
            <p:sp>
              <p:nvSpPr>
                <p:cNvPr id="7306" name="Google Shape;7306;p62"/>
                <p:cNvSpPr/>
                <p:nvPr/>
              </p:nvSpPr>
              <p:spPr>
                <a:xfrm>
                  <a:off x="4894653" y="3740848"/>
                  <a:ext cx="31405" cy="26906"/>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62"/>
                <p:cNvSpPr/>
                <p:nvPr/>
              </p:nvSpPr>
              <p:spPr>
                <a:xfrm>
                  <a:off x="4907497" y="3750522"/>
                  <a:ext cx="8950" cy="760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8" name="Google Shape;7308;p62"/>
              <p:cNvGrpSpPr/>
              <p:nvPr/>
            </p:nvGrpSpPr>
            <p:grpSpPr>
              <a:xfrm>
                <a:off x="4962300" y="3696348"/>
                <a:ext cx="38255" cy="32773"/>
                <a:chOff x="4962300" y="3696348"/>
                <a:chExt cx="38255" cy="32773"/>
              </a:xfrm>
            </p:grpSpPr>
            <p:sp>
              <p:nvSpPr>
                <p:cNvPr id="7309" name="Google Shape;7309;p62"/>
                <p:cNvSpPr/>
                <p:nvPr/>
              </p:nvSpPr>
              <p:spPr>
                <a:xfrm>
                  <a:off x="4962300" y="3696348"/>
                  <a:ext cx="38255" cy="32773"/>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62"/>
                <p:cNvSpPr/>
                <p:nvPr/>
              </p:nvSpPr>
              <p:spPr>
                <a:xfrm>
                  <a:off x="4975238" y="3706093"/>
                  <a:ext cx="15612" cy="13386"/>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1" name="Google Shape;7311;p62"/>
              <p:cNvGrpSpPr/>
              <p:nvPr/>
            </p:nvGrpSpPr>
            <p:grpSpPr>
              <a:xfrm>
                <a:off x="4980185" y="3743349"/>
                <a:ext cx="31499" cy="26969"/>
                <a:chOff x="4980185" y="3743349"/>
                <a:chExt cx="31499" cy="26969"/>
              </a:xfrm>
            </p:grpSpPr>
            <p:sp>
              <p:nvSpPr>
                <p:cNvPr id="7312" name="Google Shape;7312;p62"/>
                <p:cNvSpPr/>
                <p:nvPr/>
              </p:nvSpPr>
              <p:spPr>
                <a:xfrm>
                  <a:off x="4980185" y="3743349"/>
                  <a:ext cx="31499" cy="26969"/>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62"/>
                <p:cNvSpPr/>
                <p:nvPr/>
              </p:nvSpPr>
              <p:spPr>
                <a:xfrm>
                  <a:off x="4993123" y="3753094"/>
                  <a:ext cx="8856" cy="760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4" name="Google Shape;7314;p62"/>
              <p:cNvGrpSpPr/>
              <p:nvPr/>
            </p:nvGrpSpPr>
            <p:grpSpPr>
              <a:xfrm>
                <a:off x="5013768" y="3734312"/>
                <a:ext cx="31499" cy="26969"/>
                <a:chOff x="5013768" y="3734312"/>
                <a:chExt cx="31499" cy="26969"/>
              </a:xfrm>
            </p:grpSpPr>
            <p:sp>
              <p:nvSpPr>
                <p:cNvPr id="7315" name="Google Shape;7315;p62"/>
                <p:cNvSpPr/>
                <p:nvPr/>
              </p:nvSpPr>
              <p:spPr>
                <a:xfrm>
                  <a:off x="5013768" y="3734312"/>
                  <a:ext cx="31499" cy="26969"/>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62"/>
                <p:cNvSpPr/>
                <p:nvPr/>
              </p:nvSpPr>
              <p:spPr>
                <a:xfrm>
                  <a:off x="5028043" y="3743963"/>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7" name="Google Shape;7317;p62"/>
              <p:cNvGrpSpPr/>
              <p:nvPr/>
            </p:nvGrpSpPr>
            <p:grpSpPr>
              <a:xfrm>
                <a:off x="5036703" y="3764545"/>
                <a:ext cx="31499" cy="26898"/>
                <a:chOff x="5036703" y="3764545"/>
                <a:chExt cx="31499" cy="26898"/>
              </a:xfrm>
            </p:grpSpPr>
            <p:sp>
              <p:nvSpPr>
                <p:cNvPr id="7318" name="Google Shape;7318;p62"/>
                <p:cNvSpPr/>
                <p:nvPr/>
              </p:nvSpPr>
              <p:spPr>
                <a:xfrm>
                  <a:off x="5036703" y="3764545"/>
                  <a:ext cx="31499" cy="26898"/>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62"/>
                <p:cNvSpPr/>
                <p:nvPr/>
              </p:nvSpPr>
              <p:spPr>
                <a:xfrm>
                  <a:off x="5049641" y="3774211"/>
                  <a:ext cx="8856" cy="760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0" name="Google Shape;7320;p62"/>
              <p:cNvGrpSpPr/>
              <p:nvPr/>
            </p:nvGrpSpPr>
            <p:grpSpPr>
              <a:xfrm>
                <a:off x="4953546" y="3768352"/>
                <a:ext cx="31405" cy="26898"/>
                <a:chOff x="4953546" y="3768352"/>
                <a:chExt cx="31405" cy="26898"/>
              </a:xfrm>
            </p:grpSpPr>
            <p:sp>
              <p:nvSpPr>
                <p:cNvPr id="7321" name="Google Shape;7321;p62"/>
                <p:cNvSpPr/>
                <p:nvPr/>
              </p:nvSpPr>
              <p:spPr>
                <a:xfrm>
                  <a:off x="4953546" y="3768352"/>
                  <a:ext cx="31405" cy="26898"/>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62"/>
                <p:cNvSpPr/>
                <p:nvPr/>
              </p:nvSpPr>
              <p:spPr>
                <a:xfrm>
                  <a:off x="4966390" y="3778018"/>
                  <a:ext cx="8950" cy="7684"/>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3" name="Google Shape;7323;p62"/>
              <p:cNvGrpSpPr/>
              <p:nvPr/>
            </p:nvGrpSpPr>
            <p:grpSpPr>
              <a:xfrm>
                <a:off x="4964770" y="3814016"/>
                <a:ext cx="31499" cy="26993"/>
                <a:chOff x="4964770" y="3814016"/>
                <a:chExt cx="31499" cy="26993"/>
              </a:xfrm>
            </p:grpSpPr>
            <p:sp>
              <p:nvSpPr>
                <p:cNvPr id="7324" name="Google Shape;7324;p62"/>
                <p:cNvSpPr/>
                <p:nvPr/>
              </p:nvSpPr>
              <p:spPr>
                <a:xfrm>
                  <a:off x="4964770" y="3814016"/>
                  <a:ext cx="31499" cy="26993"/>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62"/>
                <p:cNvSpPr/>
                <p:nvPr/>
              </p:nvSpPr>
              <p:spPr>
                <a:xfrm>
                  <a:off x="4977715" y="3823690"/>
                  <a:ext cx="8856" cy="7676"/>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6" name="Google Shape;7326;p62"/>
              <p:cNvGrpSpPr/>
              <p:nvPr/>
            </p:nvGrpSpPr>
            <p:grpSpPr>
              <a:xfrm>
                <a:off x="4923290" y="3800504"/>
                <a:ext cx="31468" cy="26898"/>
                <a:chOff x="4923290" y="3800504"/>
                <a:chExt cx="31468" cy="26898"/>
              </a:xfrm>
            </p:grpSpPr>
            <p:sp>
              <p:nvSpPr>
                <p:cNvPr id="7327" name="Google Shape;7327;p62"/>
                <p:cNvSpPr/>
                <p:nvPr/>
              </p:nvSpPr>
              <p:spPr>
                <a:xfrm>
                  <a:off x="4923290" y="3800504"/>
                  <a:ext cx="31468" cy="26898"/>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62"/>
                <p:cNvSpPr/>
                <p:nvPr/>
              </p:nvSpPr>
              <p:spPr>
                <a:xfrm>
                  <a:off x="4937470" y="3810178"/>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9" name="Google Shape;7329;p62"/>
              <p:cNvGrpSpPr/>
              <p:nvPr/>
            </p:nvGrpSpPr>
            <p:grpSpPr>
              <a:xfrm>
                <a:off x="5108534" y="3650943"/>
                <a:ext cx="31405" cy="26993"/>
                <a:chOff x="5108534" y="3650943"/>
                <a:chExt cx="31405" cy="26993"/>
              </a:xfrm>
            </p:grpSpPr>
            <p:sp>
              <p:nvSpPr>
                <p:cNvPr id="7330" name="Google Shape;7330;p62"/>
                <p:cNvSpPr/>
                <p:nvPr/>
              </p:nvSpPr>
              <p:spPr>
                <a:xfrm>
                  <a:off x="5108534" y="3650943"/>
                  <a:ext cx="31405" cy="26993"/>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62"/>
                <p:cNvSpPr/>
                <p:nvPr/>
              </p:nvSpPr>
              <p:spPr>
                <a:xfrm>
                  <a:off x="5122707" y="3660617"/>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2" name="Google Shape;7332;p62"/>
              <p:cNvGrpSpPr/>
              <p:nvPr/>
            </p:nvGrpSpPr>
            <p:grpSpPr>
              <a:xfrm>
                <a:off x="5119380" y="3760739"/>
                <a:ext cx="31499" cy="26993"/>
                <a:chOff x="5119380" y="3760739"/>
                <a:chExt cx="31499" cy="26993"/>
              </a:xfrm>
            </p:grpSpPr>
            <p:sp>
              <p:nvSpPr>
                <p:cNvPr id="7333" name="Google Shape;7333;p62"/>
                <p:cNvSpPr/>
                <p:nvPr/>
              </p:nvSpPr>
              <p:spPr>
                <a:xfrm>
                  <a:off x="5119380" y="3760739"/>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62"/>
                <p:cNvSpPr/>
                <p:nvPr/>
              </p:nvSpPr>
              <p:spPr>
                <a:xfrm>
                  <a:off x="5132318" y="3770405"/>
                  <a:ext cx="8856" cy="7653"/>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5" name="Google Shape;7335;p62"/>
              <p:cNvGrpSpPr/>
              <p:nvPr/>
            </p:nvGrpSpPr>
            <p:grpSpPr>
              <a:xfrm>
                <a:off x="5119380" y="3788235"/>
                <a:ext cx="31499" cy="26993"/>
                <a:chOff x="5119380" y="3788235"/>
                <a:chExt cx="31499" cy="26993"/>
              </a:xfrm>
            </p:grpSpPr>
            <p:sp>
              <p:nvSpPr>
                <p:cNvPr id="7336" name="Google Shape;7336;p62"/>
                <p:cNvSpPr/>
                <p:nvPr/>
              </p:nvSpPr>
              <p:spPr>
                <a:xfrm>
                  <a:off x="5119380" y="3788235"/>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62"/>
                <p:cNvSpPr/>
                <p:nvPr/>
              </p:nvSpPr>
              <p:spPr>
                <a:xfrm>
                  <a:off x="5132318" y="3797901"/>
                  <a:ext cx="8856" cy="760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8" name="Google Shape;7338;p62"/>
              <p:cNvGrpSpPr/>
              <p:nvPr/>
            </p:nvGrpSpPr>
            <p:grpSpPr>
              <a:xfrm>
                <a:off x="5158005" y="3875284"/>
                <a:ext cx="31405" cy="27001"/>
                <a:chOff x="5158005" y="3875284"/>
                <a:chExt cx="31405" cy="27001"/>
              </a:xfrm>
            </p:grpSpPr>
            <p:sp>
              <p:nvSpPr>
                <p:cNvPr id="7339" name="Google Shape;7339;p62"/>
                <p:cNvSpPr/>
                <p:nvPr/>
              </p:nvSpPr>
              <p:spPr>
                <a:xfrm>
                  <a:off x="5158005" y="3875284"/>
                  <a:ext cx="31405" cy="27001"/>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62"/>
                <p:cNvSpPr/>
                <p:nvPr/>
              </p:nvSpPr>
              <p:spPr>
                <a:xfrm>
                  <a:off x="5170848" y="3884958"/>
                  <a:ext cx="8950" cy="7645"/>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1" name="Google Shape;7341;p62"/>
              <p:cNvGrpSpPr/>
              <p:nvPr/>
            </p:nvGrpSpPr>
            <p:grpSpPr>
              <a:xfrm>
                <a:off x="5233163" y="3764545"/>
                <a:ext cx="31499" cy="26898"/>
                <a:chOff x="5233163" y="3764545"/>
                <a:chExt cx="31499" cy="26898"/>
              </a:xfrm>
            </p:grpSpPr>
            <p:sp>
              <p:nvSpPr>
                <p:cNvPr id="7342" name="Google Shape;7342;p62"/>
                <p:cNvSpPr/>
                <p:nvPr/>
              </p:nvSpPr>
              <p:spPr>
                <a:xfrm>
                  <a:off x="5233163" y="3764545"/>
                  <a:ext cx="31499" cy="26898"/>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62"/>
                <p:cNvSpPr/>
                <p:nvPr/>
              </p:nvSpPr>
              <p:spPr>
                <a:xfrm>
                  <a:off x="5246108" y="3774211"/>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4" name="Google Shape;7344;p62"/>
              <p:cNvGrpSpPr/>
              <p:nvPr/>
            </p:nvGrpSpPr>
            <p:grpSpPr>
              <a:xfrm>
                <a:off x="5276168" y="3805545"/>
                <a:ext cx="31499" cy="26906"/>
                <a:chOff x="5276168" y="3805545"/>
                <a:chExt cx="31499" cy="26906"/>
              </a:xfrm>
            </p:grpSpPr>
            <p:sp>
              <p:nvSpPr>
                <p:cNvPr id="7345" name="Google Shape;7345;p62"/>
                <p:cNvSpPr/>
                <p:nvPr/>
              </p:nvSpPr>
              <p:spPr>
                <a:xfrm>
                  <a:off x="5276168" y="3805545"/>
                  <a:ext cx="31499" cy="26906"/>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62"/>
                <p:cNvSpPr/>
                <p:nvPr/>
              </p:nvSpPr>
              <p:spPr>
                <a:xfrm>
                  <a:off x="5289106" y="3815219"/>
                  <a:ext cx="8856" cy="760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7" name="Google Shape;7347;p62"/>
              <p:cNvGrpSpPr/>
              <p:nvPr/>
            </p:nvGrpSpPr>
            <p:grpSpPr>
              <a:xfrm>
                <a:off x="5294053" y="3851933"/>
                <a:ext cx="31405" cy="26945"/>
                <a:chOff x="5294053" y="3851933"/>
                <a:chExt cx="31405" cy="26945"/>
              </a:xfrm>
            </p:grpSpPr>
            <p:sp>
              <p:nvSpPr>
                <p:cNvPr id="7348" name="Google Shape;7348;p62"/>
                <p:cNvSpPr/>
                <p:nvPr/>
              </p:nvSpPr>
              <p:spPr>
                <a:xfrm>
                  <a:off x="5294053" y="3851933"/>
                  <a:ext cx="31405" cy="26945"/>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62"/>
                <p:cNvSpPr/>
                <p:nvPr/>
              </p:nvSpPr>
              <p:spPr>
                <a:xfrm>
                  <a:off x="5308234" y="3861552"/>
                  <a:ext cx="7621" cy="7621"/>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0" name="Google Shape;7350;p62"/>
              <p:cNvGrpSpPr/>
              <p:nvPr/>
            </p:nvGrpSpPr>
            <p:grpSpPr>
              <a:xfrm>
                <a:off x="5341723" y="3851902"/>
                <a:ext cx="31405" cy="26977"/>
                <a:chOff x="5341723" y="3851902"/>
                <a:chExt cx="31405" cy="26977"/>
              </a:xfrm>
            </p:grpSpPr>
            <p:sp>
              <p:nvSpPr>
                <p:cNvPr id="7351" name="Google Shape;7351;p62"/>
                <p:cNvSpPr/>
                <p:nvPr/>
              </p:nvSpPr>
              <p:spPr>
                <a:xfrm>
                  <a:off x="5341723" y="3851902"/>
                  <a:ext cx="31405" cy="26977"/>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62"/>
                <p:cNvSpPr/>
                <p:nvPr/>
              </p:nvSpPr>
              <p:spPr>
                <a:xfrm>
                  <a:off x="5354567" y="3861647"/>
                  <a:ext cx="8950" cy="7590"/>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3" name="Google Shape;7353;p62"/>
              <p:cNvGrpSpPr/>
              <p:nvPr/>
            </p:nvGrpSpPr>
            <p:grpSpPr>
              <a:xfrm>
                <a:off x="5054871" y="3507855"/>
                <a:ext cx="31405" cy="26993"/>
                <a:chOff x="5054871" y="3507855"/>
                <a:chExt cx="31405" cy="26993"/>
              </a:xfrm>
            </p:grpSpPr>
            <p:sp>
              <p:nvSpPr>
                <p:cNvPr id="7354" name="Google Shape;7354;p62"/>
                <p:cNvSpPr/>
                <p:nvPr/>
              </p:nvSpPr>
              <p:spPr>
                <a:xfrm>
                  <a:off x="5054871" y="3507855"/>
                  <a:ext cx="31405" cy="26993"/>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62"/>
                <p:cNvSpPr/>
                <p:nvPr/>
              </p:nvSpPr>
              <p:spPr>
                <a:xfrm>
                  <a:off x="5067715" y="3517521"/>
                  <a:ext cx="8950" cy="760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6" name="Google Shape;7356;p62"/>
              <p:cNvGrpSpPr/>
              <p:nvPr/>
            </p:nvGrpSpPr>
            <p:grpSpPr>
              <a:xfrm>
                <a:off x="4876579" y="3675325"/>
                <a:ext cx="31405" cy="26969"/>
                <a:chOff x="4876579" y="3675325"/>
                <a:chExt cx="31405" cy="26969"/>
              </a:xfrm>
            </p:grpSpPr>
            <p:sp>
              <p:nvSpPr>
                <p:cNvPr id="7357" name="Google Shape;7357;p62"/>
                <p:cNvSpPr/>
                <p:nvPr/>
              </p:nvSpPr>
              <p:spPr>
                <a:xfrm>
                  <a:off x="4876579" y="3675325"/>
                  <a:ext cx="31405" cy="26969"/>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62"/>
                <p:cNvSpPr/>
                <p:nvPr/>
              </p:nvSpPr>
              <p:spPr>
                <a:xfrm>
                  <a:off x="4889517" y="3684975"/>
                  <a:ext cx="8856" cy="7676"/>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9" name="Google Shape;7359;p62"/>
              <p:cNvGrpSpPr/>
              <p:nvPr/>
            </p:nvGrpSpPr>
            <p:grpSpPr>
              <a:xfrm>
                <a:off x="4842233" y="3688333"/>
                <a:ext cx="31405" cy="26993"/>
                <a:chOff x="4842233" y="3688333"/>
                <a:chExt cx="31405" cy="26993"/>
              </a:xfrm>
            </p:grpSpPr>
            <p:sp>
              <p:nvSpPr>
                <p:cNvPr id="7360" name="Google Shape;7360;p62"/>
                <p:cNvSpPr/>
                <p:nvPr/>
              </p:nvSpPr>
              <p:spPr>
                <a:xfrm>
                  <a:off x="4842233" y="3688333"/>
                  <a:ext cx="31405" cy="26993"/>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62"/>
                <p:cNvSpPr/>
                <p:nvPr/>
              </p:nvSpPr>
              <p:spPr>
                <a:xfrm>
                  <a:off x="4855076" y="3698094"/>
                  <a:ext cx="8856" cy="7590"/>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2" name="Google Shape;7362;p62"/>
              <p:cNvGrpSpPr/>
              <p:nvPr/>
            </p:nvGrpSpPr>
            <p:grpSpPr>
              <a:xfrm>
                <a:off x="5187876" y="3608032"/>
                <a:ext cx="31405" cy="27001"/>
                <a:chOff x="5187876" y="3608032"/>
                <a:chExt cx="31405" cy="27001"/>
              </a:xfrm>
            </p:grpSpPr>
            <p:sp>
              <p:nvSpPr>
                <p:cNvPr id="7363" name="Google Shape;7363;p62"/>
                <p:cNvSpPr/>
                <p:nvPr/>
              </p:nvSpPr>
              <p:spPr>
                <a:xfrm>
                  <a:off x="5187876" y="3608032"/>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62"/>
                <p:cNvSpPr/>
                <p:nvPr/>
              </p:nvSpPr>
              <p:spPr>
                <a:xfrm>
                  <a:off x="5202057" y="3617706"/>
                  <a:ext cx="7621" cy="7621"/>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65" name="Google Shape;7365;p62"/>
              <p:cNvSpPr/>
              <p:nvPr/>
            </p:nvSpPr>
            <p:spPr>
              <a:xfrm>
                <a:off x="5142589" y="3410030"/>
                <a:ext cx="42542" cy="36525"/>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62"/>
              <p:cNvSpPr/>
              <p:nvPr/>
            </p:nvSpPr>
            <p:spPr>
              <a:xfrm>
                <a:off x="5158382" y="3419720"/>
                <a:ext cx="17138" cy="1713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67" name="Google Shape;7367;p62"/>
              <p:cNvGrpSpPr/>
              <p:nvPr/>
            </p:nvGrpSpPr>
            <p:grpSpPr>
              <a:xfrm>
                <a:off x="5269224" y="3304167"/>
                <a:ext cx="40253" cy="34402"/>
                <a:chOff x="5269224" y="3304167"/>
                <a:chExt cx="40253" cy="34402"/>
              </a:xfrm>
            </p:grpSpPr>
            <p:sp>
              <p:nvSpPr>
                <p:cNvPr id="7368" name="Google Shape;7368;p62"/>
                <p:cNvSpPr/>
                <p:nvPr/>
              </p:nvSpPr>
              <p:spPr>
                <a:xfrm>
                  <a:off x="5269224" y="3304167"/>
                  <a:ext cx="40253" cy="34402"/>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62"/>
                <p:cNvSpPr/>
                <p:nvPr/>
              </p:nvSpPr>
              <p:spPr>
                <a:xfrm>
                  <a:off x="5284639" y="3313826"/>
                  <a:ext cx="15132" cy="15140"/>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0" name="Google Shape;7370;p62"/>
              <p:cNvGrpSpPr/>
              <p:nvPr/>
            </p:nvGrpSpPr>
            <p:grpSpPr>
              <a:xfrm>
                <a:off x="5327354" y="3476615"/>
                <a:ext cx="49864" cy="42723"/>
                <a:chOff x="5327354" y="3476615"/>
                <a:chExt cx="49864" cy="42723"/>
              </a:xfrm>
            </p:grpSpPr>
            <p:sp>
              <p:nvSpPr>
                <p:cNvPr id="7371" name="Google Shape;7371;p62"/>
                <p:cNvSpPr/>
                <p:nvPr/>
              </p:nvSpPr>
              <p:spPr>
                <a:xfrm>
                  <a:off x="5327354" y="3476615"/>
                  <a:ext cx="49864" cy="42723"/>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62"/>
                <p:cNvSpPr/>
                <p:nvPr/>
              </p:nvSpPr>
              <p:spPr>
                <a:xfrm>
                  <a:off x="5340197" y="3486321"/>
                  <a:ext cx="27315" cy="23406"/>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73" name="Google Shape;7373;p62"/>
              <p:cNvSpPr/>
              <p:nvPr/>
            </p:nvSpPr>
            <p:spPr>
              <a:xfrm>
                <a:off x="5290255" y="3703080"/>
                <a:ext cx="31397" cy="26898"/>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62"/>
              <p:cNvSpPr/>
              <p:nvPr/>
            </p:nvSpPr>
            <p:spPr>
              <a:xfrm>
                <a:off x="5304427" y="3712754"/>
                <a:ext cx="7621" cy="7621"/>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75" name="Google Shape;7375;p62"/>
              <p:cNvGrpSpPr/>
              <p:nvPr/>
            </p:nvGrpSpPr>
            <p:grpSpPr>
              <a:xfrm>
                <a:off x="5341723" y="3775957"/>
                <a:ext cx="31405" cy="26898"/>
                <a:chOff x="5341723" y="3775957"/>
                <a:chExt cx="31405" cy="26898"/>
              </a:xfrm>
            </p:grpSpPr>
            <p:sp>
              <p:nvSpPr>
                <p:cNvPr id="7376" name="Google Shape;7376;p62"/>
                <p:cNvSpPr/>
                <p:nvPr/>
              </p:nvSpPr>
              <p:spPr>
                <a:xfrm>
                  <a:off x="5341723" y="3775957"/>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62"/>
                <p:cNvSpPr/>
                <p:nvPr/>
              </p:nvSpPr>
              <p:spPr>
                <a:xfrm>
                  <a:off x="5354567" y="3785631"/>
                  <a:ext cx="8950" cy="760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8" name="Google Shape;7378;p62"/>
              <p:cNvGrpSpPr/>
              <p:nvPr/>
            </p:nvGrpSpPr>
            <p:grpSpPr>
              <a:xfrm>
                <a:off x="5439053" y="3699274"/>
                <a:ext cx="31405" cy="26898"/>
                <a:chOff x="5439053" y="3699274"/>
                <a:chExt cx="31405" cy="26898"/>
              </a:xfrm>
            </p:grpSpPr>
            <p:sp>
              <p:nvSpPr>
                <p:cNvPr id="7379" name="Google Shape;7379;p62"/>
                <p:cNvSpPr/>
                <p:nvPr/>
              </p:nvSpPr>
              <p:spPr>
                <a:xfrm>
                  <a:off x="5439053" y="3699274"/>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62"/>
                <p:cNvSpPr/>
                <p:nvPr/>
              </p:nvSpPr>
              <p:spPr>
                <a:xfrm>
                  <a:off x="5453225" y="3708948"/>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1" name="Google Shape;7381;p62"/>
              <p:cNvGrpSpPr/>
              <p:nvPr/>
            </p:nvGrpSpPr>
            <p:grpSpPr>
              <a:xfrm>
                <a:off x="5412414" y="3622307"/>
                <a:ext cx="31499" cy="26993"/>
                <a:chOff x="5412414" y="3622307"/>
                <a:chExt cx="31499" cy="26993"/>
              </a:xfrm>
            </p:grpSpPr>
            <p:sp>
              <p:nvSpPr>
                <p:cNvPr id="7382" name="Google Shape;7382;p62"/>
                <p:cNvSpPr/>
                <p:nvPr/>
              </p:nvSpPr>
              <p:spPr>
                <a:xfrm>
                  <a:off x="5412414" y="3622307"/>
                  <a:ext cx="31499" cy="26993"/>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62"/>
                <p:cNvSpPr/>
                <p:nvPr/>
              </p:nvSpPr>
              <p:spPr>
                <a:xfrm>
                  <a:off x="5426681" y="3632075"/>
                  <a:ext cx="7527" cy="7519"/>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4" name="Google Shape;7384;p62"/>
              <p:cNvGrpSpPr/>
              <p:nvPr/>
            </p:nvGrpSpPr>
            <p:grpSpPr>
              <a:xfrm>
                <a:off x="5476254" y="3473949"/>
                <a:ext cx="26835" cy="26930"/>
                <a:chOff x="5476254" y="3473949"/>
                <a:chExt cx="26835" cy="26930"/>
              </a:xfrm>
            </p:grpSpPr>
            <p:sp>
              <p:nvSpPr>
                <p:cNvPr id="7385" name="Google Shape;7385;p62"/>
                <p:cNvSpPr/>
                <p:nvPr/>
              </p:nvSpPr>
              <p:spPr>
                <a:xfrm>
                  <a:off x="5476254" y="3473949"/>
                  <a:ext cx="26835" cy="2693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62"/>
                <p:cNvSpPr/>
                <p:nvPr/>
              </p:nvSpPr>
              <p:spPr>
                <a:xfrm>
                  <a:off x="5485857" y="3483655"/>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7" name="Google Shape;7387;p62"/>
              <p:cNvGrpSpPr/>
              <p:nvPr/>
            </p:nvGrpSpPr>
            <p:grpSpPr>
              <a:xfrm>
                <a:off x="5564547" y="3481594"/>
                <a:ext cx="31397" cy="26898"/>
                <a:chOff x="5564547" y="3481594"/>
                <a:chExt cx="31397" cy="26898"/>
              </a:xfrm>
            </p:grpSpPr>
            <p:sp>
              <p:nvSpPr>
                <p:cNvPr id="7388" name="Google Shape;7388;p62"/>
                <p:cNvSpPr/>
                <p:nvPr/>
              </p:nvSpPr>
              <p:spPr>
                <a:xfrm>
                  <a:off x="5564547" y="3481594"/>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62"/>
                <p:cNvSpPr/>
                <p:nvPr/>
              </p:nvSpPr>
              <p:spPr>
                <a:xfrm>
                  <a:off x="5578719" y="3491268"/>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0" name="Google Shape;7390;p62"/>
              <p:cNvGrpSpPr/>
              <p:nvPr/>
            </p:nvGrpSpPr>
            <p:grpSpPr>
              <a:xfrm>
                <a:off x="5534101" y="3470174"/>
                <a:ext cx="31397" cy="26906"/>
                <a:chOff x="5534101" y="3470174"/>
                <a:chExt cx="31397" cy="26906"/>
              </a:xfrm>
            </p:grpSpPr>
            <p:sp>
              <p:nvSpPr>
                <p:cNvPr id="7391" name="Google Shape;7391;p62"/>
                <p:cNvSpPr/>
                <p:nvPr/>
              </p:nvSpPr>
              <p:spPr>
                <a:xfrm>
                  <a:off x="5534101" y="3470174"/>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62"/>
                <p:cNvSpPr/>
                <p:nvPr/>
              </p:nvSpPr>
              <p:spPr>
                <a:xfrm>
                  <a:off x="5546945" y="3479848"/>
                  <a:ext cx="8950" cy="7582"/>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3" name="Google Shape;7393;p62"/>
              <p:cNvGrpSpPr/>
              <p:nvPr/>
            </p:nvGrpSpPr>
            <p:grpSpPr>
              <a:xfrm>
                <a:off x="5610879" y="3314486"/>
                <a:ext cx="31499" cy="26938"/>
                <a:chOff x="5610879" y="3314486"/>
                <a:chExt cx="31499" cy="26938"/>
              </a:xfrm>
            </p:grpSpPr>
            <p:sp>
              <p:nvSpPr>
                <p:cNvPr id="7394" name="Google Shape;7394;p62"/>
                <p:cNvSpPr/>
                <p:nvPr/>
              </p:nvSpPr>
              <p:spPr>
                <a:xfrm>
                  <a:off x="5610879" y="3314486"/>
                  <a:ext cx="31499" cy="26938"/>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62"/>
                <p:cNvSpPr/>
                <p:nvPr/>
              </p:nvSpPr>
              <p:spPr>
                <a:xfrm>
                  <a:off x="5623817" y="3324192"/>
                  <a:ext cx="8950" cy="7590"/>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6" name="Google Shape;7396;p62"/>
              <p:cNvGrpSpPr/>
              <p:nvPr/>
            </p:nvGrpSpPr>
            <p:grpSpPr>
              <a:xfrm>
                <a:off x="4834525" y="3501382"/>
                <a:ext cx="31499" cy="26898"/>
                <a:chOff x="4834525" y="3501382"/>
                <a:chExt cx="31499" cy="26898"/>
              </a:xfrm>
            </p:grpSpPr>
            <p:sp>
              <p:nvSpPr>
                <p:cNvPr id="7397" name="Google Shape;7397;p62"/>
                <p:cNvSpPr/>
                <p:nvPr/>
              </p:nvSpPr>
              <p:spPr>
                <a:xfrm>
                  <a:off x="4834525" y="3501382"/>
                  <a:ext cx="31499" cy="26898"/>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62"/>
                <p:cNvSpPr/>
                <p:nvPr/>
              </p:nvSpPr>
              <p:spPr>
                <a:xfrm>
                  <a:off x="4847463" y="3511056"/>
                  <a:ext cx="8950" cy="760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9" name="Google Shape;7399;p62"/>
              <p:cNvGrpSpPr/>
              <p:nvPr/>
            </p:nvGrpSpPr>
            <p:grpSpPr>
              <a:xfrm>
                <a:off x="4898460" y="3580158"/>
                <a:ext cx="31405" cy="26898"/>
                <a:chOff x="4898460" y="3580158"/>
                <a:chExt cx="31405" cy="26898"/>
              </a:xfrm>
            </p:grpSpPr>
            <p:sp>
              <p:nvSpPr>
                <p:cNvPr id="7400" name="Google Shape;7400;p62"/>
                <p:cNvSpPr/>
                <p:nvPr/>
              </p:nvSpPr>
              <p:spPr>
                <a:xfrm>
                  <a:off x="4898460" y="3580158"/>
                  <a:ext cx="31405" cy="26898"/>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62"/>
                <p:cNvSpPr/>
                <p:nvPr/>
              </p:nvSpPr>
              <p:spPr>
                <a:xfrm>
                  <a:off x="4911303" y="3589832"/>
                  <a:ext cx="8950" cy="760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2" name="Google Shape;7402;p62"/>
              <p:cNvGrpSpPr/>
              <p:nvPr/>
            </p:nvGrpSpPr>
            <p:grpSpPr>
              <a:xfrm>
                <a:off x="4882667" y="3608032"/>
                <a:ext cx="31499" cy="27001"/>
                <a:chOff x="4882667" y="3608032"/>
                <a:chExt cx="31499" cy="27001"/>
              </a:xfrm>
            </p:grpSpPr>
            <p:sp>
              <p:nvSpPr>
                <p:cNvPr id="7403" name="Google Shape;7403;p62"/>
                <p:cNvSpPr/>
                <p:nvPr/>
              </p:nvSpPr>
              <p:spPr>
                <a:xfrm>
                  <a:off x="4882667" y="3608032"/>
                  <a:ext cx="31499" cy="27001"/>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62"/>
                <p:cNvSpPr/>
                <p:nvPr/>
              </p:nvSpPr>
              <p:spPr>
                <a:xfrm>
                  <a:off x="4895605" y="3617706"/>
                  <a:ext cx="8950" cy="7653"/>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5" name="Google Shape;7405;p62"/>
              <p:cNvGrpSpPr/>
              <p:nvPr/>
            </p:nvGrpSpPr>
            <p:grpSpPr>
              <a:xfrm>
                <a:off x="4843373" y="3631407"/>
                <a:ext cx="16273" cy="16186"/>
                <a:chOff x="4843373" y="3631407"/>
                <a:chExt cx="16273" cy="16186"/>
              </a:xfrm>
            </p:grpSpPr>
            <p:sp>
              <p:nvSpPr>
                <p:cNvPr id="7406" name="Google Shape;7406;p62"/>
                <p:cNvSpPr/>
                <p:nvPr/>
              </p:nvSpPr>
              <p:spPr>
                <a:xfrm>
                  <a:off x="4843373" y="3631407"/>
                  <a:ext cx="16273" cy="16186"/>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62"/>
                <p:cNvSpPr/>
                <p:nvPr/>
              </p:nvSpPr>
              <p:spPr>
                <a:xfrm>
                  <a:off x="4849178" y="3637211"/>
                  <a:ext cx="4672" cy="4577"/>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8" name="Google Shape;7408;p62"/>
              <p:cNvGrpSpPr/>
              <p:nvPr/>
            </p:nvGrpSpPr>
            <p:grpSpPr>
              <a:xfrm>
                <a:off x="4727773" y="3591578"/>
                <a:ext cx="31499" cy="26898"/>
                <a:chOff x="4727773" y="3591578"/>
                <a:chExt cx="31499" cy="26898"/>
              </a:xfrm>
            </p:grpSpPr>
            <p:sp>
              <p:nvSpPr>
                <p:cNvPr id="7409" name="Google Shape;7409;p62"/>
                <p:cNvSpPr/>
                <p:nvPr/>
              </p:nvSpPr>
              <p:spPr>
                <a:xfrm>
                  <a:off x="4727773" y="3591578"/>
                  <a:ext cx="31499" cy="26898"/>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62"/>
                <p:cNvSpPr/>
                <p:nvPr/>
              </p:nvSpPr>
              <p:spPr>
                <a:xfrm>
                  <a:off x="4740719" y="3601244"/>
                  <a:ext cx="8856" cy="7590"/>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11" name="Google Shape;7411;p62"/>
              <p:cNvSpPr/>
              <p:nvPr/>
            </p:nvSpPr>
            <p:spPr>
              <a:xfrm>
                <a:off x="4652041" y="3622590"/>
                <a:ext cx="31405" cy="26906"/>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62"/>
              <p:cNvSpPr/>
              <p:nvPr/>
            </p:nvSpPr>
            <p:spPr>
              <a:xfrm>
                <a:off x="4666222" y="3632264"/>
                <a:ext cx="7613" cy="7621"/>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13" name="Google Shape;7413;p62"/>
              <p:cNvGrpSpPr/>
              <p:nvPr/>
            </p:nvGrpSpPr>
            <p:grpSpPr>
              <a:xfrm>
                <a:off x="4609421" y="3577398"/>
                <a:ext cx="31499" cy="27001"/>
                <a:chOff x="4609421" y="3577398"/>
                <a:chExt cx="31499" cy="27001"/>
              </a:xfrm>
            </p:grpSpPr>
            <p:sp>
              <p:nvSpPr>
                <p:cNvPr id="7414" name="Google Shape;7414;p62"/>
                <p:cNvSpPr/>
                <p:nvPr/>
              </p:nvSpPr>
              <p:spPr>
                <a:xfrm>
                  <a:off x="4609421" y="3577398"/>
                  <a:ext cx="31499" cy="27001"/>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62"/>
                <p:cNvSpPr/>
                <p:nvPr/>
              </p:nvSpPr>
              <p:spPr>
                <a:xfrm>
                  <a:off x="4623594" y="3587072"/>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6" name="Google Shape;7416;p62"/>
              <p:cNvGrpSpPr/>
              <p:nvPr/>
            </p:nvGrpSpPr>
            <p:grpSpPr>
              <a:xfrm>
                <a:off x="4649289" y="3577398"/>
                <a:ext cx="31499" cy="27001"/>
                <a:chOff x="4649289" y="3577398"/>
                <a:chExt cx="31499" cy="27001"/>
              </a:xfrm>
            </p:grpSpPr>
            <p:sp>
              <p:nvSpPr>
                <p:cNvPr id="7417" name="Google Shape;7417;p62"/>
                <p:cNvSpPr/>
                <p:nvPr/>
              </p:nvSpPr>
              <p:spPr>
                <a:xfrm>
                  <a:off x="4649289" y="3577398"/>
                  <a:ext cx="31499" cy="27001"/>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62"/>
                <p:cNvSpPr/>
                <p:nvPr/>
              </p:nvSpPr>
              <p:spPr>
                <a:xfrm>
                  <a:off x="4662227" y="3587072"/>
                  <a:ext cx="8856" cy="7676"/>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9" name="Google Shape;7419;p62"/>
              <p:cNvGrpSpPr/>
              <p:nvPr/>
            </p:nvGrpSpPr>
            <p:grpSpPr>
              <a:xfrm>
                <a:off x="4605614" y="3639523"/>
                <a:ext cx="31499" cy="26906"/>
                <a:chOff x="4605614" y="3639523"/>
                <a:chExt cx="31499" cy="26906"/>
              </a:xfrm>
            </p:grpSpPr>
            <p:sp>
              <p:nvSpPr>
                <p:cNvPr id="7420" name="Google Shape;7420;p62"/>
                <p:cNvSpPr/>
                <p:nvPr/>
              </p:nvSpPr>
              <p:spPr>
                <a:xfrm>
                  <a:off x="4605614" y="3639523"/>
                  <a:ext cx="31499" cy="26906"/>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62"/>
                <p:cNvSpPr/>
                <p:nvPr/>
              </p:nvSpPr>
              <p:spPr>
                <a:xfrm>
                  <a:off x="4619795" y="3649197"/>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2" name="Google Shape;7422;p62"/>
              <p:cNvGrpSpPr/>
              <p:nvPr/>
            </p:nvGrpSpPr>
            <p:grpSpPr>
              <a:xfrm>
                <a:off x="4785149" y="3618846"/>
                <a:ext cx="26930" cy="26843"/>
                <a:chOff x="4785149" y="3618846"/>
                <a:chExt cx="26930" cy="26843"/>
              </a:xfrm>
            </p:grpSpPr>
            <p:sp>
              <p:nvSpPr>
                <p:cNvPr id="7423" name="Google Shape;7423;p62"/>
                <p:cNvSpPr/>
                <p:nvPr/>
              </p:nvSpPr>
              <p:spPr>
                <a:xfrm>
                  <a:off x="4785149" y="3618846"/>
                  <a:ext cx="26930" cy="26843"/>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62"/>
                <p:cNvSpPr/>
                <p:nvPr/>
              </p:nvSpPr>
              <p:spPr>
                <a:xfrm>
                  <a:off x="4793611" y="3628457"/>
                  <a:ext cx="8856" cy="7590"/>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5" name="Google Shape;7425;p62"/>
              <p:cNvGrpSpPr/>
              <p:nvPr/>
            </p:nvGrpSpPr>
            <p:grpSpPr>
              <a:xfrm>
                <a:off x="4810167" y="3601567"/>
                <a:ext cx="31405" cy="26898"/>
                <a:chOff x="4810167" y="3601567"/>
                <a:chExt cx="31405" cy="26898"/>
              </a:xfrm>
            </p:grpSpPr>
            <p:sp>
              <p:nvSpPr>
                <p:cNvPr id="7426" name="Google Shape;7426;p62"/>
                <p:cNvSpPr/>
                <p:nvPr/>
              </p:nvSpPr>
              <p:spPr>
                <a:xfrm>
                  <a:off x="4810167" y="3601567"/>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62"/>
                <p:cNvSpPr/>
                <p:nvPr/>
              </p:nvSpPr>
              <p:spPr>
                <a:xfrm>
                  <a:off x="4824348" y="3611241"/>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8" name="Google Shape;7428;p62"/>
              <p:cNvGrpSpPr/>
              <p:nvPr/>
            </p:nvGrpSpPr>
            <p:grpSpPr>
              <a:xfrm>
                <a:off x="4831002" y="3373230"/>
                <a:ext cx="31405" cy="26898"/>
                <a:chOff x="4831002" y="3373230"/>
                <a:chExt cx="31405" cy="26898"/>
              </a:xfrm>
            </p:grpSpPr>
            <p:sp>
              <p:nvSpPr>
                <p:cNvPr id="7429" name="Google Shape;7429;p62"/>
                <p:cNvSpPr/>
                <p:nvPr/>
              </p:nvSpPr>
              <p:spPr>
                <a:xfrm>
                  <a:off x="4831002" y="3373230"/>
                  <a:ext cx="31405" cy="26898"/>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62"/>
                <p:cNvSpPr/>
                <p:nvPr/>
              </p:nvSpPr>
              <p:spPr>
                <a:xfrm>
                  <a:off x="4845182" y="3382896"/>
                  <a:ext cx="7519" cy="7621"/>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1" name="Google Shape;7431;p62"/>
              <p:cNvGrpSpPr/>
              <p:nvPr/>
            </p:nvGrpSpPr>
            <p:grpSpPr>
              <a:xfrm>
                <a:off x="4719311" y="3355054"/>
                <a:ext cx="31499" cy="27001"/>
                <a:chOff x="4719311" y="3355054"/>
                <a:chExt cx="31499" cy="27001"/>
              </a:xfrm>
            </p:grpSpPr>
            <p:sp>
              <p:nvSpPr>
                <p:cNvPr id="7432" name="Google Shape;7432;p62"/>
                <p:cNvSpPr/>
                <p:nvPr/>
              </p:nvSpPr>
              <p:spPr>
                <a:xfrm>
                  <a:off x="4719311" y="3355054"/>
                  <a:ext cx="31499" cy="27001"/>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62"/>
                <p:cNvSpPr/>
                <p:nvPr/>
              </p:nvSpPr>
              <p:spPr>
                <a:xfrm>
                  <a:off x="4733578" y="3364822"/>
                  <a:ext cx="7527" cy="7527"/>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4" name="Google Shape;7434;p62"/>
              <p:cNvGrpSpPr/>
              <p:nvPr/>
            </p:nvGrpSpPr>
            <p:grpSpPr>
              <a:xfrm>
                <a:off x="4798755" y="3450260"/>
                <a:ext cx="26930" cy="26930"/>
                <a:chOff x="4798755" y="3450260"/>
                <a:chExt cx="26930" cy="26930"/>
              </a:xfrm>
            </p:grpSpPr>
            <p:sp>
              <p:nvSpPr>
                <p:cNvPr id="7435" name="Google Shape;7435;p62"/>
                <p:cNvSpPr/>
                <p:nvPr/>
              </p:nvSpPr>
              <p:spPr>
                <a:xfrm>
                  <a:off x="4798755" y="3450260"/>
                  <a:ext cx="26930" cy="2693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62"/>
                <p:cNvSpPr/>
                <p:nvPr/>
              </p:nvSpPr>
              <p:spPr>
                <a:xfrm>
                  <a:off x="4807218" y="3459871"/>
                  <a:ext cx="8856" cy="760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7" name="Google Shape;7437;p62"/>
              <p:cNvGrpSpPr/>
              <p:nvPr/>
            </p:nvGrpSpPr>
            <p:grpSpPr>
              <a:xfrm>
                <a:off x="4645576" y="3467555"/>
                <a:ext cx="31405" cy="26953"/>
                <a:chOff x="4645576" y="3467555"/>
                <a:chExt cx="31405" cy="26953"/>
              </a:xfrm>
            </p:grpSpPr>
            <p:sp>
              <p:nvSpPr>
                <p:cNvPr id="7438" name="Google Shape;7438;p62"/>
                <p:cNvSpPr/>
                <p:nvPr/>
              </p:nvSpPr>
              <p:spPr>
                <a:xfrm>
                  <a:off x="4645576" y="3467555"/>
                  <a:ext cx="31405" cy="26953"/>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62"/>
                <p:cNvSpPr/>
                <p:nvPr/>
              </p:nvSpPr>
              <p:spPr>
                <a:xfrm>
                  <a:off x="4659749" y="3477182"/>
                  <a:ext cx="7527" cy="7621"/>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0" name="Google Shape;7440;p62"/>
              <p:cNvGrpSpPr/>
              <p:nvPr/>
            </p:nvGrpSpPr>
            <p:grpSpPr>
              <a:xfrm>
                <a:off x="4687631" y="3583965"/>
                <a:ext cx="31499" cy="26898"/>
                <a:chOff x="4687631" y="3583965"/>
                <a:chExt cx="31499" cy="26898"/>
              </a:xfrm>
            </p:grpSpPr>
            <p:sp>
              <p:nvSpPr>
                <p:cNvPr id="7441" name="Google Shape;7441;p62"/>
                <p:cNvSpPr/>
                <p:nvPr/>
              </p:nvSpPr>
              <p:spPr>
                <a:xfrm>
                  <a:off x="4687631" y="3583965"/>
                  <a:ext cx="31499" cy="26898"/>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62"/>
                <p:cNvSpPr/>
                <p:nvPr/>
              </p:nvSpPr>
              <p:spPr>
                <a:xfrm>
                  <a:off x="4700568" y="3593639"/>
                  <a:ext cx="8950" cy="7582"/>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3" name="Google Shape;7443;p62"/>
              <p:cNvGrpSpPr/>
              <p:nvPr/>
            </p:nvGrpSpPr>
            <p:grpSpPr>
              <a:xfrm>
                <a:off x="4719311" y="3471314"/>
                <a:ext cx="31499" cy="27001"/>
                <a:chOff x="4719311" y="3471314"/>
                <a:chExt cx="31499" cy="27001"/>
              </a:xfrm>
            </p:grpSpPr>
            <p:sp>
              <p:nvSpPr>
                <p:cNvPr id="7444" name="Google Shape;7444;p62"/>
                <p:cNvSpPr/>
                <p:nvPr/>
              </p:nvSpPr>
              <p:spPr>
                <a:xfrm>
                  <a:off x="4719311" y="3471314"/>
                  <a:ext cx="31499" cy="27001"/>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62"/>
                <p:cNvSpPr/>
                <p:nvPr/>
              </p:nvSpPr>
              <p:spPr>
                <a:xfrm>
                  <a:off x="4732249"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6" name="Google Shape;7446;p62"/>
              <p:cNvGrpSpPr/>
              <p:nvPr/>
            </p:nvGrpSpPr>
            <p:grpSpPr>
              <a:xfrm>
                <a:off x="4719311" y="3434404"/>
                <a:ext cx="31499" cy="26898"/>
                <a:chOff x="4719311" y="3434404"/>
                <a:chExt cx="31499" cy="26898"/>
              </a:xfrm>
            </p:grpSpPr>
            <p:sp>
              <p:nvSpPr>
                <p:cNvPr id="7447" name="Google Shape;7447;p62"/>
                <p:cNvSpPr/>
                <p:nvPr/>
              </p:nvSpPr>
              <p:spPr>
                <a:xfrm>
                  <a:off x="4719311" y="343440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62"/>
                <p:cNvSpPr/>
                <p:nvPr/>
              </p:nvSpPr>
              <p:spPr>
                <a:xfrm>
                  <a:off x="4732249" y="3444078"/>
                  <a:ext cx="8856" cy="7582"/>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9" name="Google Shape;7449;p62"/>
              <p:cNvGrpSpPr/>
              <p:nvPr/>
            </p:nvGrpSpPr>
            <p:grpSpPr>
              <a:xfrm>
                <a:off x="4768876" y="3401772"/>
                <a:ext cx="31499" cy="26898"/>
                <a:chOff x="4768876" y="3401772"/>
                <a:chExt cx="31499" cy="26898"/>
              </a:xfrm>
            </p:grpSpPr>
            <p:sp>
              <p:nvSpPr>
                <p:cNvPr id="7450" name="Google Shape;7450;p62"/>
                <p:cNvSpPr/>
                <p:nvPr/>
              </p:nvSpPr>
              <p:spPr>
                <a:xfrm>
                  <a:off x="4768876" y="3401772"/>
                  <a:ext cx="31499" cy="26898"/>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62"/>
                <p:cNvSpPr/>
                <p:nvPr/>
              </p:nvSpPr>
              <p:spPr>
                <a:xfrm>
                  <a:off x="4783057" y="3411438"/>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2" name="Google Shape;7452;p62"/>
              <p:cNvGrpSpPr/>
              <p:nvPr/>
            </p:nvGrpSpPr>
            <p:grpSpPr>
              <a:xfrm>
                <a:off x="4762214" y="3471377"/>
                <a:ext cx="26938" cy="26938"/>
                <a:chOff x="4762214" y="3471377"/>
                <a:chExt cx="26938" cy="26938"/>
              </a:xfrm>
            </p:grpSpPr>
            <p:sp>
              <p:nvSpPr>
                <p:cNvPr id="7453" name="Google Shape;7453;p62"/>
                <p:cNvSpPr/>
                <p:nvPr/>
              </p:nvSpPr>
              <p:spPr>
                <a:xfrm>
                  <a:off x="4762214" y="3471377"/>
                  <a:ext cx="26938" cy="26938"/>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62"/>
                <p:cNvSpPr/>
                <p:nvPr/>
              </p:nvSpPr>
              <p:spPr>
                <a:xfrm>
                  <a:off x="4770591"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5" name="Google Shape;7455;p62"/>
              <p:cNvGrpSpPr/>
              <p:nvPr/>
            </p:nvGrpSpPr>
            <p:grpSpPr>
              <a:xfrm>
                <a:off x="4790473" y="3344782"/>
                <a:ext cx="31405" cy="26898"/>
                <a:chOff x="4790473" y="3344782"/>
                <a:chExt cx="31405" cy="26898"/>
              </a:xfrm>
            </p:grpSpPr>
            <p:sp>
              <p:nvSpPr>
                <p:cNvPr id="7456" name="Google Shape;7456;p62"/>
                <p:cNvSpPr/>
                <p:nvPr/>
              </p:nvSpPr>
              <p:spPr>
                <a:xfrm>
                  <a:off x="4790473" y="3344782"/>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62"/>
                <p:cNvSpPr/>
                <p:nvPr/>
              </p:nvSpPr>
              <p:spPr>
                <a:xfrm>
                  <a:off x="4804654" y="3354456"/>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8" name="Google Shape;7458;p62"/>
              <p:cNvGrpSpPr/>
              <p:nvPr/>
            </p:nvGrpSpPr>
            <p:grpSpPr>
              <a:xfrm>
                <a:off x="4823774" y="3950733"/>
                <a:ext cx="37398" cy="32034"/>
                <a:chOff x="4823774" y="3950733"/>
                <a:chExt cx="37398" cy="32034"/>
              </a:xfrm>
            </p:grpSpPr>
            <p:sp>
              <p:nvSpPr>
                <p:cNvPr id="7459" name="Google Shape;7459;p62"/>
                <p:cNvSpPr/>
                <p:nvPr/>
              </p:nvSpPr>
              <p:spPr>
                <a:xfrm>
                  <a:off x="4823774" y="3950733"/>
                  <a:ext cx="37398" cy="32034"/>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62"/>
                <p:cNvSpPr/>
                <p:nvPr/>
              </p:nvSpPr>
              <p:spPr>
                <a:xfrm>
                  <a:off x="4836617" y="3960407"/>
                  <a:ext cx="14849" cy="12718"/>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1" name="Google Shape;7461;p62"/>
              <p:cNvGrpSpPr/>
              <p:nvPr/>
            </p:nvGrpSpPr>
            <p:grpSpPr>
              <a:xfrm>
                <a:off x="4823396" y="4110566"/>
                <a:ext cx="31405" cy="26906"/>
                <a:chOff x="4823396" y="4110566"/>
                <a:chExt cx="31405" cy="26906"/>
              </a:xfrm>
            </p:grpSpPr>
            <p:sp>
              <p:nvSpPr>
                <p:cNvPr id="7462" name="Google Shape;7462;p62"/>
                <p:cNvSpPr/>
                <p:nvPr/>
              </p:nvSpPr>
              <p:spPr>
                <a:xfrm>
                  <a:off x="4823396" y="4110566"/>
                  <a:ext cx="31405" cy="26906"/>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62"/>
                <p:cNvSpPr/>
                <p:nvPr/>
              </p:nvSpPr>
              <p:spPr>
                <a:xfrm>
                  <a:off x="4836240" y="4120145"/>
                  <a:ext cx="8950" cy="7684"/>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4" name="Google Shape;7464;p62"/>
              <p:cNvGrpSpPr/>
              <p:nvPr/>
            </p:nvGrpSpPr>
            <p:grpSpPr>
              <a:xfrm>
                <a:off x="4838332" y="3821150"/>
                <a:ext cx="31499" cy="26898"/>
                <a:chOff x="4838332" y="3821150"/>
                <a:chExt cx="31499" cy="26898"/>
              </a:xfrm>
            </p:grpSpPr>
            <p:sp>
              <p:nvSpPr>
                <p:cNvPr id="7465" name="Google Shape;7465;p62"/>
                <p:cNvSpPr/>
                <p:nvPr/>
              </p:nvSpPr>
              <p:spPr>
                <a:xfrm>
                  <a:off x="4838332" y="3821150"/>
                  <a:ext cx="31499" cy="26898"/>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62"/>
                <p:cNvSpPr/>
                <p:nvPr/>
              </p:nvSpPr>
              <p:spPr>
                <a:xfrm>
                  <a:off x="4851270" y="3830824"/>
                  <a:ext cx="8950" cy="7582"/>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7" name="Google Shape;7467;p62"/>
              <p:cNvGrpSpPr/>
              <p:nvPr/>
            </p:nvGrpSpPr>
            <p:grpSpPr>
              <a:xfrm>
                <a:off x="4661275" y="3815007"/>
                <a:ext cx="36824" cy="31523"/>
                <a:chOff x="4661275" y="3815007"/>
                <a:chExt cx="36824" cy="31523"/>
              </a:xfrm>
            </p:grpSpPr>
            <p:sp>
              <p:nvSpPr>
                <p:cNvPr id="7468" name="Google Shape;7468;p62"/>
                <p:cNvSpPr/>
                <p:nvPr/>
              </p:nvSpPr>
              <p:spPr>
                <a:xfrm>
                  <a:off x="4661275" y="3815007"/>
                  <a:ext cx="36824" cy="31523"/>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62"/>
                <p:cNvSpPr/>
                <p:nvPr/>
              </p:nvSpPr>
              <p:spPr>
                <a:xfrm>
                  <a:off x="4676211" y="3824736"/>
                  <a:ext cx="12183" cy="12183"/>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0" name="Google Shape;7470;p62"/>
              <p:cNvGrpSpPr/>
              <p:nvPr/>
            </p:nvGrpSpPr>
            <p:grpSpPr>
              <a:xfrm>
                <a:off x="4558998" y="3851037"/>
                <a:ext cx="33591" cy="28699"/>
                <a:chOff x="4558998" y="3851037"/>
                <a:chExt cx="33591" cy="28699"/>
              </a:xfrm>
            </p:grpSpPr>
            <p:sp>
              <p:nvSpPr>
                <p:cNvPr id="7471" name="Google Shape;7471;p62"/>
                <p:cNvSpPr/>
                <p:nvPr/>
              </p:nvSpPr>
              <p:spPr>
                <a:xfrm>
                  <a:off x="4558998" y="3851037"/>
                  <a:ext cx="33591" cy="28699"/>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62"/>
                <p:cNvSpPr/>
                <p:nvPr/>
              </p:nvSpPr>
              <p:spPr>
                <a:xfrm>
                  <a:off x="4573557" y="3860695"/>
                  <a:ext cx="9328" cy="9430"/>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3" name="Google Shape;7473;p62"/>
              <p:cNvGrpSpPr/>
              <p:nvPr/>
            </p:nvGrpSpPr>
            <p:grpSpPr>
              <a:xfrm>
                <a:off x="4696762" y="3638587"/>
                <a:ext cx="33591" cy="28794"/>
                <a:chOff x="4696762" y="3638587"/>
                <a:chExt cx="33591" cy="28794"/>
              </a:xfrm>
            </p:grpSpPr>
            <p:sp>
              <p:nvSpPr>
                <p:cNvPr id="7474" name="Google Shape;7474;p62"/>
                <p:cNvSpPr/>
                <p:nvPr/>
              </p:nvSpPr>
              <p:spPr>
                <a:xfrm>
                  <a:off x="4696762" y="3638587"/>
                  <a:ext cx="33591" cy="28794"/>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62"/>
                <p:cNvSpPr/>
                <p:nvPr/>
              </p:nvSpPr>
              <p:spPr>
                <a:xfrm>
                  <a:off x="4711320" y="3648245"/>
                  <a:ext cx="9328" cy="9430"/>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6" name="Google Shape;7476;p62"/>
              <p:cNvGrpSpPr/>
              <p:nvPr/>
            </p:nvGrpSpPr>
            <p:grpSpPr>
              <a:xfrm>
                <a:off x="4929479" y="3939140"/>
                <a:ext cx="33497" cy="28692"/>
                <a:chOff x="4929479" y="3939140"/>
                <a:chExt cx="33497" cy="28692"/>
              </a:xfrm>
            </p:grpSpPr>
            <p:sp>
              <p:nvSpPr>
                <p:cNvPr id="7477" name="Google Shape;7477;p62"/>
                <p:cNvSpPr/>
                <p:nvPr/>
              </p:nvSpPr>
              <p:spPr>
                <a:xfrm>
                  <a:off x="4929479" y="3939140"/>
                  <a:ext cx="33497" cy="28692"/>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62"/>
                <p:cNvSpPr/>
                <p:nvPr/>
              </p:nvSpPr>
              <p:spPr>
                <a:xfrm>
                  <a:off x="4943935" y="3948893"/>
                  <a:ext cx="9430" cy="9328"/>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9" name="Google Shape;7479;p62"/>
              <p:cNvGrpSpPr/>
              <p:nvPr/>
            </p:nvGrpSpPr>
            <p:grpSpPr>
              <a:xfrm>
                <a:off x="4907119" y="3986039"/>
                <a:ext cx="33497" cy="28699"/>
                <a:chOff x="4907119" y="3986039"/>
                <a:chExt cx="33497" cy="28699"/>
              </a:xfrm>
            </p:grpSpPr>
            <p:sp>
              <p:nvSpPr>
                <p:cNvPr id="7480" name="Google Shape;7480;p62"/>
                <p:cNvSpPr/>
                <p:nvPr/>
              </p:nvSpPr>
              <p:spPr>
                <a:xfrm>
                  <a:off x="4907119" y="3986039"/>
                  <a:ext cx="33497" cy="28699"/>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62"/>
                <p:cNvSpPr/>
                <p:nvPr/>
              </p:nvSpPr>
              <p:spPr>
                <a:xfrm>
                  <a:off x="4921583" y="3995705"/>
                  <a:ext cx="9422" cy="9328"/>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2" name="Google Shape;7482;p62"/>
              <p:cNvGrpSpPr/>
              <p:nvPr/>
            </p:nvGrpSpPr>
            <p:grpSpPr>
              <a:xfrm>
                <a:off x="4911783" y="4048102"/>
                <a:ext cx="33591" cy="28762"/>
                <a:chOff x="4911783" y="4048102"/>
                <a:chExt cx="33591" cy="28762"/>
              </a:xfrm>
            </p:grpSpPr>
            <p:sp>
              <p:nvSpPr>
                <p:cNvPr id="7483" name="Google Shape;7483;p62"/>
                <p:cNvSpPr/>
                <p:nvPr/>
              </p:nvSpPr>
              <p:spPr>
                <a:xfrm>
                  <a:off x="4911783" y="4048102"/>
                  <a:ext cx="33591" cy="28762"/>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62"/>
                <p:cNvSpPr/>
                <p:nvPr/>
              </p:nvSpPr>
              <p:spPr>
                <a:xfrm>
                  <a:off x="4926333" y="4057831"/>
                  <a:ext cx="9336" cy="9328"/>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85" name="Google Shape;7485;p62"/>
              <p:cNvSpPr/>
              <p:nvPr/>
            </p:nvSpPr>
            <p:spPr>
              <a:xfrm>
                <a:off x="4713506" y="3934476"/>
                <a:ext cx="33497" cy="28692"/>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62"/>
              <p:cNvSpPr/>
              <p:nvPr/>
            </p:nvSpPr>
            <p:spPr>
              <a:xfrm>
                <a:off x="4727970" y="3944135"/>
                <a:ext cx="9328" cy="9430"/>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87" name="Google Shape;7487;p62"/>
              <p:cNvGrpSpPr/>
              <p:nvPr/>
            </p:nvGrpSpPr>
            <p:grpSpPr>
              <a:xfrm>
                <a:off x="4762623" y="3837847"/>
                <a:ext cx="42416" cy="36273"/>
                <a:chOff x="4762623" y="3837847"/>
                <a:chExt cx="42416" cy="36273"/>
              </a:xfrm>
            </p:grpSpPr>
            <p:sp>
              <p:nvSpPr>
                <p:cNvPr id="7488" name="Google Shape;7488;p62"/>
                <p:cNvSpPr/>
                <p:nvPr/>
              </p:nvSpPr>
              <p:spPr>
                <a:xfrm>
                  <a:off x="4762623" y="3837847"/>
                  <a:ext cx="42416" cy="36273"/>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62"/>
                <p:cNvSpPr/>
                <p:nvPr/>
              </p:nvSpPr>
              <p:spPr>
                <a:xfrm>
                  <a:off x="4775538" y="3847568"/>
                  <a:ext cx="19796" cy="16957"/>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0" name="Google Shape;7490;p62"/>
              <p:cNvGrpSpPr/>
              <p:nvPr/>
            </p:nvGrpSpPr>
            <p:grpSpPr>
              <a:xfrm>
                <a:off x="4746044" y="4104966"/>
                <a:ext cx="33497" cy="28699"/>
                <a:chOff x="4746044" y="4104966"/>
                <a:chExt cx="33497" cy="28699"/>
              </a:xfrm>
            </p:grpSpPr>
            <p:sp>
              <p:nvSpPr>
                <p:cNvPr id="7491" name="Google Shape;7491;p62"/>
                <p:cNvSpPr/>
                <p:nvPr/>
              </p:nvSpPr>
              <p:spPr>
                <a:xfrm>
                  <a:off x="4746044" y="4104966"/>
                  <a:ext cx="33497" cy="28699"/>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62"/>
                <p:cNvSpPr/>
                <p:nvPr/>
              </p:nvSpPr>
              <p:spPr>
                <a:xfrm>
                  <a:off x="4758887" y="4114632"/>
                  <a:ext cx="11042" cy="9375"/>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3" name="Google Shape;7493;p62"/>
              <p:cNvGrpSpPr/>
              <p:nvPr/>
            </p:nvGrpSpPr>
            <p:grpSpPr>
              <a:xfrm>
                <a:off x="4859646" y="4162554"/>
                <a:ext cx="33591" cy="28762"/>
                <a:chOff x="4859646" y="4162554"/>
                <a:chExt cx="33591" cy="28762"/>
              </a:xfrm>
            </p:grpSpPr>
            <p:sp>
              <p:nvSpPr>
                <p:cNvPr id="7494" name="Google Shape;7494;p62"/>
                <p:cNvSpPr/>
                <p:nvPr/>
              </p:nvSpPr>
              <p:spPr>
                <a:xfrm>
                  <a:off x="4859646" y="4162554"/>
                  <a:ext cx="33591" cy="28762"/>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62"/>
                <p:cNvSpPr/>
                <p:nvPr/>
              </p:nvSpPr>
              <p:spPr>
                <a:xfrm>
                  <a:off x="4874196" y="4172283"/>
                  <a:ext cx="9336" cy="9336"/>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96" name="Google Shape;7496;p62"/>
            <p:cNvGrpSpPr/>
            <p:nvPr/>
          </p:nvGrpSpPr>
          <p:grpSpPr>
            <a:xfrm>
              <a:off x="3597785" y="3274438"/>
              <a:ext cx="855610" cy="1122100"/>
              <a:chOff x="3597785" y="3274438"/>
              <a:chExt cx="855610" cy="1122100"/>
            </a:xfrm>
          </p:grpSpPr>
          <p:grpSp>
            <p:nvGrpSpPr>
              <p:cNvPr id="7497" name="Google Shape;7497;p62"/>
              <p:cNvGrpSpPr/>
              <p:nvPr/>
            </p:nvGrpSpPr>
            <p:grpSpPr>
              <a:xfrm>
                <a:off x="3617857" y="3284717"/>
                <a:ext cx="826785" cy="1099165"/>
                <a:chOff x="3617857" y="3284717"/>
                <a:chExt cx="826785" cy="1099165"/>
              </a:xfrm>
            </p:grpSpPr>
            <p:sp>
              <p:nvSpPr>
                <p:cNvPr id="7498" name="Google Shape;7498;p62"/>
                <p:cNvSpPr/>
                <p:nvPr/>
              </p:nvSpPr>
              <p:spPr>
                <a:xfrm>
                  <a:off x="4155028" y="3869354"/>
                  <a:ext cx="289613" cy="514528"/>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62"/>
                <p:cNvSpPr/>
                <p:nvPr/>
              </p:nvSpPr>
              <p:spPr>
                <a:xfrm>
                  <a:off x="3617857" y="3284717"/>
                  <a:ext cx="662957" cy="68597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62"/>
                <p:cNvSpPr/>
                <p:nvPr/>
              </p:nvSpPr>
              <p:spPr>
                <a:xfrm>
                  <a:off x="4230666" y="3943372"/>
                  <a:ext cx="15612" cy="77934"/>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62"/>
                <p:cNvSpPr/>
                <p:nvPr/>
              </p:nvSpPr>
              <p:spPr>
                <a:xfrm>
                  <a:off x="4230666" y="3902843"/>
                  <a:ext cx="138817" cy="116937"/>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62"/>
                <p:cNvSpPr/>
                <p:nvPr/>
              </p:nvSpPr>
              <p:spPr>
                <a:xfrm>
                  <a:off x="4234473" y="3939573"/>
                  <a:ext cx="143953" cy="22171"/>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62"/>
                <p:cNvSpPr/>
                <p:nvPr/>
              </p:nvSpPr>
              <p:spPr>
                <a:xfrm>
                  <a:off x="4300405" y="4023579"/>
                  <a:ext cx="24264" cy="112650"/>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62"/>
                <p:cNvSpPr/>
                <p:nvPr/>
              </p:nvSpPr>
              <p:spPr>
                <a:xfrm>
                  <a:off x="4324661" y="4019772"/>
                  <a:ext cx="40544" cy="140154"/>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62"/>
                <p:cNvSpPr/>
                <p:nvPr/>
              </p:nvSpPr>
              <p:spPr>
                <a:xfrm>
                  <a:off x="4324661" y="4019772"/>
                  <a:ext cx="104282" cy="52522"/>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62"/>
                <p:cNvSpPr/>
                <p:nvPr/>
              </p:nvSpPr>
              <p:spPr>
                <a:xfrm>
                  <a:off x="4328467" y="3989901"/>
                  <a:ext cx="113421" cy="29879"/>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62"/>
                <p:cNvSpPr/>
                <p:nvPr/>
              </p:nvSpPr>
              <p:spPr>
                <a:xfrm>
                  <a:off x="4224193" y="4019772"/>
                  <a:ext cx="23886" cy="769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62"/>
                <p:cNvSpPr/>
                <p:nvPr/>
              </p:nvSpPr>
              <p:spPr>
                <a:xfrm>
                  <a:off x="4248071" y="4019772"/>
                  <a:ext cx="52342" cy="116457"/>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62"/>
                <p:cNvSpPr/>
                <p:nvPr/>
              </p:nvSpPr>
              <p:spPr>
                <a:xfrm>
                  <a:off x="4300405" y="4138982"/>
                  <a:ext cx="6567" cy="119029"/>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62"/>
                <p:cNvSpPr/>
                <p:nvPr/>
              </p:nvSpPr>
              <p:spPr>
                <a:xfrm>
                  <a:off x="4219726" y="4200164"/>
                  <a:ext cx="85343" cy="60513"/>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62"/>
                <p:cNvSpPr/>
                <p:nvPr/>
              </p:nvSpPr>
              <p:spPr>
                <a:xfrm>
                  <a:off x="4223430" y="4137275"/>
                  <a:ext cx="81930" cy="15132"/>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62"/>
                <p:cNvSpPr/>
                <p:nvPr/>
              </p:nvSpPr>
              <p:spPr>
                <a:xfrm>
                  <a:off x="4303638" y="4138982"/>
                  <a:ext cx="59947" cy="23894"/>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62"/>
                <p:cNvSpPr/>
                <p:nvPr/>
              </p:nvSpPr>
              <p:spPr>
                <a:xfrm>
                  <a:off x="4201644" y="4267237"/>
                  <a:ext cx="39970" cy="77164"/>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62"/>
                <p:cNvSpPr/>
                <p:nvPr/>
              </p:nvSpPr>
              <p:spPr>
                <a:xfrm>
                  <a:off x="4203831" y="4258003"/>
                  <a:ext cx="103142" cy="9241"/>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62"/>
                <p:cNvSpPr/>
                <p:nvPr/>
              </p:nvSpPr>
              <p:spPr>
                <a:xfrm>
                  <a:off x="4179001" y="3943372"/>
                  <a:ext cx="51673" cy="104951"/>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62"/>
                <p:cNvSpPr/>
                <p:nvPr/>
              </p:nvSpPr>
              <p:spPr>
                <a:xfrm>
                  <a:off x="4248071" y="4019772"/>
                  <a:ext cx="76597" cy="8"/>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62"/>
                <p:cNvSpPr/>
                <p:nvPr/>
              </p:nvSpPr>
              <p:spPr>
                <a:xfrm>
                  <a:off x="4219529" y="4138982"/>
                  <a:ext cx="84116" cy="63282"/>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62"/>
                <p:cNvSpPr/>
                <p:nvPr/>
              </p:nvSpPr>
              <p:spPr>
                <a:xfrm>
                  <a:off x="3654964" y="3289853"/>
                  <a:ext cx="46820" cy="63848"/>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62"/>
                <p:cNvSpPr/>
                <p:nvPr/>
              </p:nvSpPr>
              <p:spPr>
                <a:xfrm>
                  <a:off x="3619760" y="3353693"/>
                  <a:ext cx="85736" cy="3673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62"/>
                <p:cNvSpPr/>
                <p:nvPr/>
              </p:nvSpPr>
              <p:spPr>
                <a:xfrm>
                  <a:off x="3703011" y="3354739"/>
                  <a:ext cx="70415" cy="79350"/>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62"/>
                <p:cNvSpPr/>
                <p:nvPr/>
              </p:nvSpPr>
              <p:spPr>
                <a:xfrm>
                  <a:off x="3779884" y="3366443"/>
                  <a:ext cx="34449" cy="67647"/>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62"/>
                <p:cNvSpPr/>
                <p:nvPr/>
              </p:nvSpPr>
              <p:spPr>
                <a:xfrm>
                  <a:off x="3701776" y="3353693"/>
                  <a:ext cx="116363" cy="12757"/>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62"/>
                <p:cNvSpPr/>
                <p:nvPr/>
              </p:nvSpPr>
              <p:spPr>
                <a:xfrm>
                  <a:off x="3701776" y="3313063"/>
                  <a:ext cx="227204" cy="40638"/>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62"/>
                <p:cNvSpPr/>
                <p:nvPr/>
              </p:nvSpPr>
              <p:spPr>
                <a:xfrm>
                  <a:off x="3888633" y="3313063"/>
                  <a:ext cx="40347" cy="114467"/>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62"/>
                <p:cNvSpPr/>
                <p:nvPr/>
              </p:nvSpPr>
              <p:spPr>
                <a:xfrm>
                  <a:off x="3814325" y="3366443"/>
                  <a:ext cx="74316" cy="61087"/>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62"/>
                <p:cNvSpPr/>
                <p:nvPr/>
              </p:nvSpPr>
              <p:spPr>
                <a:xfrm>
                  <a:off x="3838399" y="3427522"/>
                  <a:ext cx="50242" cy="67749"/>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62"/>
                <p:cNvSpPr/>
                <p:nvPr/>
              </p:nvSpPr>
              <p:spPr>
                <a:xfrm>
                  <a:off x="3814325" y="3313063"/>
                  <a:ext cx="114656" cy="53388"/>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62"/>
                <p:cNvSpPr/>
                <p:nvPr/>
              </p:nvSpPr>
              <p:spPr>
                <a:xfrm>
                  <a:off x="3888633" y="3427522"/>
                  <a:ext cx="55377" cy="76212"/>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62"/>
                <p:cNvSpPr/>
                <p:nvPr/>
              </p:nvSpPr>
              <p:spPr>
                <a:xfrm>
                  <a:off x="3944003" y="3406208"/>
                  <a:ext cx="40631" cy="97526"/>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62"/>
                <p:cNvSpPr/>
                <p:nvPr/>
              </p:nvSpPr>
              <p:spPr>
                <a:xfrm>
                  <a:off x="3984625" y="3357500"/>
                  <a:ext cx="55291" cy="48716"/>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62"/>
                <p:cNvSpPr/>
                <p:nvPr/>
              </p:nvSpPr>
              <p:spPr>
                <a:xfrm>
                  <a:off x="3888633" y="3406208"/>
                  <a:ext cx="96000" cy="21322"/>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62"/>
                <p:cNvSpPr/>
                <p:nvPr/>
              </p:nvSpPr>
              <p:spPr>
                <a:xfrm>
                  <a:off x="3984625" y="3406208"/>
                  <a:ext cx="42251" cy="136348"/>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62"/>
                <p:cNvSpPr/>
                <p:nvPr/>
              </p:nvSpPr>
              <p:spPr>
                <a:xfrm>
                  <a:off x="4026868" y="3427522"/>
                  <a:ext cx="35597" cy="115033"/>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62"/>
                <p:cNvSpPr/>
                <p:nvPr/>
              </p:nvSpPr>
              <p:spPr>
                <a:xfrm>
                  <a:off x="3876261" y="3542548"/>
                  <a:ext cx="150615" cy="52051"/>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62"/>
                <p:cNvSpPr/>
                <p:nvPr/>
              </p:nvSpPr>
              <p:spPr>
                <a:xfrm>
                  <a:off x="4006702" y="3542548"/>
                  <a:ext cx="20174" cy="99044"/>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62"/>
                <p:cNvSpPr/>
                <p:nvPr/>
              </p:nvSpPr>
              <p:spPr>
                <a:xfrm>
                  <a:off x="3912700" y="3641584"/>
                  <a:ext cx="97817" cy="41779"/>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62"/>
                <p:cNvSpPr/>
                <p:nvPr/>
              </p:nvSpPr>
              <p:spPr>
                <a:xfrm>
                  <a:off x="3875601" y="3503726"/>
                  <a:ext cx="68410" cy="89158"/>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62"/>
                <p:cNvSpPr/>
                <p:nvPr/>
              </p:nvSpPr>
              <p:spPr>
                <a:xfrm>
                  <a:off x="3944003" y="3503726"/>
                  <a:ext cx="89441" cy="36163"/>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62"/>
                <p:cNvSpPr/>
                <p:nvPr/>
              </p:nvSpPr>
              <p:spPr>
                <a:xfrm>
                  <a:off x="4033436" y="3490599"/>
                  <a:ext cx="132824" cy="49290"/>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62"/>
                <p:cNvSpPr/>
                <p:nvPr/>
              </p:nvSpPr>
              <p:spPr>
                <a:xfrm>
                  <a:off x="4166252" y="3490599"/>
                  <a:ext cx="73459" cy="95528"/>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62"/>
                <p:cNvSpPr/>
                <p:nvPr/>
              </p:nvSpPr>
              <p:spPr>
                <a:xfrm>
                  <a:off x="4027726" y="3539882"/>
                  <a:ext cx="211985" cy="3997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62"/>
                <p:cNvSpPr/>
                <p:nvPr/>
              </p:nvSpPr>
              <p:spPr>
                <a:xfrm>
                  <a:off x="4027726" y="3539882"/>
                  <a:ext cx="99720" cy="174878"/>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62"/>
                <p:cNvSpPr/>
                <p:nvPr/>
              </p:nvSpPr>
              <p:spPr>
                <a:xfrm>
                  <a:off x="4027726" y="3539882"/>
                  <a:ext cx="159754" cy="111707"/>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62"/>
                <p:cNvSpPr/>
                <p:nvPr/>
              </p:nvSpPr>
              <p:spPr>
                <a:xfrm>
                  <a:off x="4006702" y="3641584"/>
                  <a:ext cx="120743" cy="73176"/>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62"/>
                <p:cNvSpPr/>
                <p:nvPr/>
              </p:nvSpPr>
              <p:spPr>
                <a:xfrm>
                  <a:off x="4006702" y="3641584"/>
                  <a:ext cx="39773" cy="140249"/>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62"/>
                <p:cNvSpPr/>
                <p:nvPr/>
              </p:nvSpPr>
              <p:spPr>
                <a:xfrm>
                  <a:off x="3996423" y="3784585"/>
                  <a:ext cx="51862" cy="10280"/>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62"/>
                <p:cNvSpPr/>
                <p:nvPr/>
              </p:nvSpPr>
              <p:spPr>
                <a:xfrm>
                  <a:off x="4048277" y="3784585"/>
                  <a:ext cx="47583" cy="68890"/>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62"/>
                <p:cNvSpPr/>
                <p:nvPr/>
              </p:nvSpPr>
              <p:spPr>
                <a:xfrm>
                  <a:off x="4095947" y="3788392"/>
                  <a:ext cx="10280" cy="64894"/>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62"/>
                <p:cNvSpPr/>
                <p:nvPr/>
              </p:nvSpPr>
              <p:spPr>
                <a:xfrm>
                  <a:off x="4095852" y="3853467"/>
                  <a:ext cx="45672" cy="1589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62"/>
                <p:cNvSpPr/>
                <p:nvPr/>
              </p:nvSpPr>
              <p:spPr>
                <a:xfrm>
                  <a:off x="4138567" y="3868308"/>
                  <a:ext cx="16469" cy="10171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62"/>
                <p:cNvSpPr/>
                <p:nvPr/>
              </p:nvSpPr>
              <p:spPr>
                <a:xfrm>
                  <a:off x="3875601" y="3592876"/>
                  <a:ext cx="131110" cy="48716"/>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62"/>
                <p:cNvSpPr/>
                <p:nvPr/>
              </p:nvSpPr>
              <p:spPr>
                <a:xfrm>
                  <a:off x="4164828" y="3394410"/>
                  <a:ext cx="26458" cy="93153"/>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62"/>
                <p:cNvSpPr/>
                <p:nvPr/>
              </p:nvSpPr>
              <p:spPr>
                <a:xfrm>
                  <a:off x="4191278" y="3394410"/>
                  <a:ext cx="86586" cy="52719"/>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4" name="Google Shape;7554;p62"/>
              <p:cNvGrpSpPr/>
              <p:nvPr/>
            </p:nvGrpSpPr>
            <p:grpSpPr>
              <a:xfrm>
                <a:off x="4180904" y="4251758"/>
                <a:ext cx="37783" cy="32420"/>
                <a:chOff x="4180904" y="4251758"/>
                <a:chExt cx="37783" cy="32420"/>
              </a:xfrm>
            </p:grpSpPr>
            <p:sp>
              <p:nvSpPr>
                <p:cNvPr id="7555" name="Google Shape;7555;p62"/>
                <p:cNvSpPr/>
                <p:nvPr/>
              </p:nvSpPr>
              <p:spPr>
                <a:xfrm>
                  <a:off x="4180904" y="4251758"/>
                  <a:ext cx="37783" cy="3242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62"/>
                <p:cNvSpPr/>
                <p:nvPr/>
              </p:nvSpPr>
              <p:spPr>
                <a:xfrm>
                  <a:off x="4196037" y="426143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7" name="Google Shape;7557;p62"/>
              <p:cNvGrpSpPr/>
              <p:nvPr/>
            </p:nvGrpSpPr>
            <p:grpSpPr>
              <a:xfrm>
                <a:off x="4201644" y="4081324"/>
                <a:ext cx="37783" cy="32364"/>
                <a:chOff x="4201644" y="4081324"/>
                <a:chExt cx="37783" cy="32364"/>
              </a:xfrm>
            </p:grpSpPr>
            <p:sp>
              <p:nvSpPr>
                <p:cNvPr id="7558" name="Google Shape;7558;p62"/>
                <p:cNvSpPr/>
                <p:nvPr/>
              </p:nvSpPr>
              <p:spPr>
                <a:xfrm>
                  <a:off x="4201644" y="4081324"/>
                  <a:ext cx="37783" cy="32364"/>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62"/>
                <p:cNvSpPr/>
                <p:nvPr/>
              </p:nvSpPr>
              <p:spPr>
                <a:xfrm>
                  <a:off x="4214582" y="4091037"/>
                  <a:ext cx="15235" cy="1304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0" name="Google Shape;7560;p62"/>
              <p:cNvGrpSpPr/>
              <p:nvPr/>
            </p:nvGrpSpPr>
            <p:grpSpPr>
              <a:xfrm>
                <a:off x="4284416" y="3887428"/>
                <a:ext cx="37783" cy="32451"/>
                <a:chOff x="4284416" y="3887428"/>
                <a:chExt cx="37783" cy="32451"/>
              </a:xfrm>
            </p:grpSpPr>
            <p:sp>
              <p:nvSpPr>
                <p:cNvPr id="7561" name="Google Shape;7561;p62"/>
                <p:cNvSpPr/>
                <p:nvPr/>
              </p:nvSpPr>
              <p:spPr>
                <a:xfrm>
                  <a:off x="4284416" y="3887428"/>
                  <a:ext cx="37783" cy="32451"/>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62"/>
                <p:cNvSpPr/>
                <p:nvPr/>
              </p:nvSpPr>
              <p:spPr>
                <a:xfrm>
                  <a:off x="4299548" y="3897039"/>
                  <a:ext cx="13040" cy="13048"/>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3" name="Google Shape;7563;p62"/>
              <p:cNvGrpSpPr/>
              <p:nvPr/>
            </p:nvGrpSpPr>
            <p:grpSpPr>
              <a:xfrm>
                <a:off x="4223721" y="3860404"/>
                <a:ext cx="37870" cy="32364"/>
                <a:chOff x="4223721" y="3860404"/>
                <a:chExt cx="37870" cy="32364"/>
              </a:xfrm>
            </p:grpSpPr>
            <p:sp>
              <p:nvSpPr>
                <p:cNvPr id="7564" name="Google Shape;7564;p62"/>
                <p:cNvSpPr/>
                <p:nvPr/>
              </p:nvSpPr>
              <p:spPr>
                <a:xfrm>
                  <a:off x="4223721" y="3860404"/>
                  <a:ext cx="37870" cy="32364"/>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62"/>
                <p:cNvSpPr/>
                <p:nvPr/>
              </p:nvSpPr>
              <p:spPr>
                <a:xfrm>
                  <a:off x="4238846" y="3870117"/>
                  <a:ext cx="13040" cy="1304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6" name="Google Shape;7566;p62"/>
              <p:cNvGrpSpPr/>
              <p:nvPr/>
            </p:nvGrpSpPr>
            <p:grpSpPr>
              <a:xfrm>
                <a:off x="4104889" y="3699242"/>
                <a:ext cx="37776" cy="32357"/>
                <a:chOff x="4104889" y="3699242"/>
                <a:chExt cx="37776" cy="32357"/>
              </a:xfrm>
            </p:grpSpPr>
            <p:sp>
              <p:nvSpPr>
                <p:cNvPr id="7567" name="Google Shape;7567;p62"/>
                <p:cNvSpPr/>
                <p:nvPr/>
              </p:nvSpPr>
              <p:spPr>
                <a:xfrm>
                  <a:off x="4104889" y="3699242"/>
                  <a:ext cx="37776" cy="32357"/>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62"/>
                <p:cNvSpPr/>
                <p:nvPr/>
              </p:nvSpPr>
              <p:spPr>
                <a:xfrm>
                  <a:off x="4120013" y="3708948"/>
                  <a:ext cx="13040" cy="1304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9" name="Google Shape;7569;p62"/>
              <p:cNvGrpSpPr/>
              <p:nvPr/>
            </p:nvGrpSpPr>
            <p:grpSpPr>
              <a:xfrm>
                <a:off x="4143608" y="3475121"/>
                <a:ext cx="37878" cy="32420"/>
                <a:chOff x="4143608" y="3475121"/>
                <a:chExt cx="37878" cy="32420"/>
              </a:xfrm>
            </p:grpSpPr>
            <p:sp>
              <p:nvSpPr>
                <p:cNvPr id="7570" name="Google Shape;7570;p62"/>
                <p:cNvSpPr/>
                <p:nvPr/>
              </p:nvSpPr>
              <p:spPr>
                <a:xfrm>
                  <a:off x="4143608" y="3475121"/>
                  <a:ext cx="37878" cy="3242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62"/>
                <p:cNvSpPr/>
                <p:nvPr/>
              </p:nvSpPr>
              <p:spPr>
                <a:xfrm>
                  <a:off x="4158741" y="3484795"/>
                  <a:ext cx="13040" cy="1304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2" name="Google Shape;7572;p62"/>
              <p:cNvGrpSpPr/>
              <p:nvPr/>
            </p:nvGrpSpPr>
            <p:grpSpPr>
              <a:xfrm>
                <a:off x="4217248" y="3570893"/>
                <a:ext cx="37776" cy="32364"/>
                <a:chOff x="4217248" y="3570893"/>
                <a:chExt cx="37776" cy="32364"/>
              </a:xfrm>
            </p:grpSpPr>
            <p:sp>
              <p:nvSpPr>
                <p:cNvPr id="7573" name="Google Shape;7573;p62"/>
                <p:cNvSpPr/>
                <p:nvPr/>
              </p:nvSpPr>
              <p:spPr>
                <a:xfrm>
                  <a:off x="4217248" y="3570893"/>
                  <a:ext cx="37776" cy="32364"/>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62"/>
                <p:cNvSpPr/>
                <p:nvPr/>
              </p:nvSpPr>
              <p:spPr>
                <a:xfrm>
                  <a:off x="4232373" y="3580599"/>
                  <a:ext cx="13048" cy="13048"/>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5" name="Google Shape;7575;p62"/>
              <p:cNvGrpSpPr/>
              <p:nvPr/>
            </p:nvGrpSpPr>
            <p:grpSpPr>
              <a:xfrm>
                <a:off x="4255307" y="3431612"/>
                <a:ext cx="37776" cy="32451"/>
                <a:chOff x="4255307" y="3431612"/>
                <a:chExt cx="37776" cy="32451"/>
              </a:xfrm>
            </p:grpSpPr>
            <p:sp>
              <p:nvSpPr>
                <p:cNvPr id="7576" name="Google Shape;7576;p62"/>
                <p:cNvSpPr/>
                <p:nvPr/>
              </p:nvSpPr>
              <p:spPr>
                <a:xfrm>
                  <a:off x="4255307" y="3431612"/>
                  <a:ext cx="37776" cy="32451"/>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62"/>
                <p:cNvSpPr/>
                <p:nvPr/>
              </p:nvSpPr>
              <p:spPr>
                <a:xfrm>
                  <a:off x="4270432" y="3441317"/>
                  <a:ext cx="13040" cy="1304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8" name="Google Shape;7578;p62"/>
              <p:cNvGrpSpPr/>
              <p:nvPr/>
            </p:nvGrpSpPr>
            <p:grpSpPr>
              <a:xfrm>
                <a:off x="3853052" y="3577398"/>
                <a:ext cx="37776" cy="32420"/>
                <a:chOff x="3853052" y="3577398"/>
                <a:chExt cx="37776" cy="32420"/>
              </a:xfrm>
            </p:grpSpPr>
            <p:sp>
              <p:nvSpPr>
                <p:cNvPr id="7579" name="Google Shape;7579;p62"/>
                <p:cNvSpPr/>
                <p:nvPr/>
              </p:nvSpPr>
              <p:spPr>
                <a:xfrm>
                  <a:off x="3853052" y="3577398"/>
                  <a:ext cx="37776" cy="3242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62"/>
                <p:cNvSpPr/>
                <p:nvPr/>
              </p:nvSpPr>
              <p:spPr>
                <a:xfrm>
                  <a:off x="3868176" y="3587072"/>
                  <a:ext cx="13040" cy="1304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1" name="Google Shape;7581;p62"/>
              <p:cNvGrpSpPr/>
              <p:nvPr/>
            </p:nvGrpSpPr>
            <p:grpSpPr>
              <a:xfrm>
                <a:off x="4039908" y="3412107"/>
                <a:ext cx="37776" cy="32357"/>
                <a:chOff x="4039908" y="3412107"/>
                <a:chExt cx="37776" cy="32357"/>
              </a:xfrm>
            </p:grpSpPr>
            <p:sp>
              <p:nvSpPr>
                <p:cNvPr id="7582" name="Google Shape;7582;p62"/>
                <p:cNvSpPr/>
                <p:nvPr/>
              </p:nvSpPr>
              <p:spPr>
                <a:xfrm>
                  <a:off x="4039908"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62"/>
                <p:cNvSpPr/>
                <p:nvPr/>
              </p:nvSpPr>
              <p:spPr>
                <a:xfrm>
                  <a:off x="4055033" y="3421812"/>
                  <a:ext cx="13040" cy="1304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4" name="Google Shape;7584;p62"/>
              <p:cNvGrpSpPr/>
              <p:nvPr/>
            </p:nvGrpSpPr>
            <p:grpSpPr>
              <a:xfrm>
                <a:off x="4017360" y="3342061"/>
                <a:ext cx="37870" cy="32380"/>
                <a:chOff x="4017360" y="3342061"/>
                <a:chExt cx="37870" cy="32380"/>
              </a:xfrm>
            </p:grpSpPr>
            <p:sp>
              <p:nvSpPr>
                <p:cNvPr id="7585" name="Google Shape;7585;p62"/>
                <p:cNvSpPr/>
                <p:nvPr/>
              </p:nvSpPr>
              <p:spPr>
                <a:xfrm>
                  <a:off x="4017360" y="3342061"/>
                  <a:ext cx="37870" cy="32380"/>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62"/>
                <p:cNvSpPr/>
                <p:nvPr/>
              </p:nvSpPr>
              <p:spPr>
                <a:xfrm>
                  <a:off x="4032484" y="3351790"/>
                  <a:ext cx="13040" cy="1304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87" name="Google Shape;7587;p62"/>
              <p:cNvSpPr/>
              <p:nvPr/>
            </p:nvSpPr>
            <p:spPr>
              <a:xfrm>
                <a:off x="3998712" y="3520180"/>
                <a:ext cx="47764" cy="40929"/>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62"/>
              <p:cNvSpPr/>
              <p:nvPr/>
            </p:nvSpPr>
            <p:spPr>
              <a:xfrm>
                <a:off x="4011744" y="3529893"/>
                <a:ext cx="25026" cy="21448"/>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89" name="Google Shape;7589;p62"/>
              <p:cNvGrpSpPr/>
              <p:nvPr/>
            </p:nvGrpSpPr>
            <p:grpSpPr>
              <a:xfrm>
                <a:off x="3750870" y="3418650"/>
                <a:ext cx="37776" cy="32380"/>
                <a:chOff x="3750870" y="3418650"/>
                <a:chExt cx="37776" cy="32380"/>
              </a:xfrm>
            </p:grpSpPr>
            <p:sp>
              <p:nvSpPr>
                <p:cNvPr id="7590" name="Google Shape;7590;p62"/>
                <p:cNvSpPr/>
                <p:nvPr/>
              </p:nvSpPr>
              <p:spPr>
                <a:xfrm>
                  <a:off x="3750870" y="3418650"/>
                  <a:ext cx="37776" cy="32380"/>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62"/>
                <p:cNvSpPr/>
                <p:nvPr/>
              </p:nvSpPr>
              <p:spPr>
                <a:xfrm>
                  <a:off x="3765994" y="3428285"/>
                  <a:ext cx="13040" cy="1304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2" name="Google Shape;7592;p62"/>
              <p:cNvGrpSpPr/>
              <p:nvPr/>
            </p:nvGrpSpPr>
            <p:grpSpPr>
              <a:xfrm>
                <a:off x="3632509" y="3274438"/>
                <a:ext cx="37783" cy="32357"/>
                <a:chOff x="3632509" y="3274438"/>
                <a:chExt cx="37783" cy="32357"/>
              </a:xfrm>
            </p:grpSpPr>
            <p:sp>
              <p:nvSpPr>
                <p:cNvPr id="7593" name="Google Shape;7593;p62"/>
                <p:cNvSpPr/>
                <p:nvPr/>
              </p:nvSpPr>
              <p:spPr>
                <a:xfrm>
                  <a:off x="3632509" y="3274438"/>
                  <a:ext cx="37783" cy="32357"/>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62"/>
                <p:cNvSpPr/>
                <p:nvPr/>
              </p:nvSpPr>
              <p:spPr>
                <a:xfrm>
                  <a:off x="3647547" y="3284049"/>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5" name="Google Shape;7595;p62"/>
              <p:cNvGrpSpPr/>
              <p:nvPr/>
            </p:nvGrpSpPr>
            <p:grpSpPr>
              <a:xfrm>
                <a:off x="3906424" y="3297561"/>
                <a:ext cx="37776" cy="32451"/>
                <a:chOff x="3906424" y="3297561"/>
                <a:chExt cx="37776" cy="32451"/>
              </a:xfrm>
            </p:grpSpPr>
            <p:sp>
              <p:nvSpPr>
                <p:cNvPr id="7596" name="Google Shape;7596;p62"/>
                <p:cNvSpPr/>
                <p:nvPr/>
              </p:nvSpPr>
              <p:spPr>
                <a:xfrm>
                  <a:off x="3906424" y="3297561"/>
                  <a:ext cx="37776" cy="32451"/>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62"/>
                <p:cNvSpPr/>
                <p:nvPr/>
              </p:nvSpPr>
              <p:spPr>
                <a:xfrm>
                  <a:off x="3921548" y="3307361"/>
                  <a:ext cx="13048" cy="1304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8" name="Google Shape;7598;p62"/>
              <p:cNvGrpSpPr/>
              <p:nvPr/>
            </p:nvGrpSpPr>
            <p:grpSpPr>
              <a:xfrm>
                <a:off x="3866084" y="3412107"/>
                <a:ext cx="37776" cy="32357"/>
                <a:chOff x="3866084" y="3412107"/>
                <a:chExt cx="37776" cy="32357"/>
              </a:xfrm>
            </p:grpSpPr>
            <p:sp>
              <p:nvSpPr>
                <p:cNvPr id="7599" name="Google Shape;7599;p62"/>
                <p:cNvSpPr/>
                <p:nvPr/>
              </p:nvSpPr>
              <p:spPr>
                <a:xfrm>
                  <a:off x="3866084"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62"/>
                <p:cNvSpPr/>
                <p:nvPr/>
              </p:nvSpPr>
              <p:spPr>
                <a:xfrm>
                  <a:off x="3881208" y="3421812"/>
                  <a:ext cx="13048" cy="1304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1" name="Google Shape;7601;p62"/>
              <p:cNvGrpSpPr/>
              <p:nvPr/>
            </p:nvGrpSpPr>
            <p:grpSpPr>
              <a:xfrm>
                <a:off x="4023919" y="3766409"/>
                <a:ext cx="37783" cy="32357"/>
                <a:chOff x="4023919" y="3766409"/>
                <a:chExt cx="37783" cy="32357"/>
              </a:xfrm>
            </p:grpSpPr>
            <p:sp>
              <p:nvSpPr>
                <p:cNvPr id="7602" name="Google Shape;7602;p62"/>
                <p:cNvSpPr/>
                <p:nvPr/>
              </p:nvSpPr>
              <p:spPr>
                <a:xfrm>
                  <a:off x="4023919" y="3766409"/>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62"/>
                <p:cNvSpPr/>
                <p:nvPr/>
              </p:nvSpPr>
              <p:spPr>
                <a:xfrm>
                  <a:off x="4039051" y="3776115"/>
                  <a:ext cx="13040" cy="13048"/>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4" name="Google Shape;7604;p62"/>
              <p:cNvGrpSpPr/>
              <p:nvPr/>
            </p:nvGrpSpPr>
            <p:grpSpPr>
              <a:xfrm>
                <a:off x="3973882" y="3779449"/>
                <a:ext cx="37776" cy="32357"/>
                <a:chOff x="3973882" y="3779449"/>
                <a:chExt cx="37776" cy="32357"/>
              </a:xfrm>
            </p:grpSpPr>
            <p:sp>
              <p:nvSpPr>
                <p:cNvPr id="7605" name="Google Shape;7605;p62"/>
                <p:cNvSpPr/>
                <p:nvPr/>
              </p:nvSpPr>
              <p:spPr>
                <a:xfrm>
                  <a:off x="3973882" y="3779449"/>
                  <a:ext cx="37776" cy="32357"/>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62"/>
                <p:cNvSpPr/>
                <p:nvPr/>
              </p:nvSpPr>
              <p:spPr>
                <a:xfrm>
                  <a:off x="3989006" y="3789155"/>
                  <a:ext cx="13040" cy="1304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7" name="Google Shape;7607;p62"/>
              <p:cNvGrpSpPr/>
              <p:nvPr/>
            </p:nvGrpSpPr>
            <p:grpSpPr>
              <a:xfrm>
                <a:off x="4073398" y="3838028"/>
                <a:ext cx="37776" cy="32380"/>
                <a:chOff x="4073398" y="3838028"/>
                <a:chExt cx="37776" cy="32380"/>
              </a:xfrm>
            </p:grpSpPr>
            <p:sp>
              <p:nvSpPr>
                <p:cNvPr id="7608" name="Google Shape;7608;p62"/>
                <p:cNvSpPr/>
                <p:nvPr/>
              </p:nvSpPr>
              <p:spPr>
                <a:xfrm>
                  <a:off x="4073398" y="3838028"/>
                  <a:ext cx="37776" cy="32380"/>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62"/>
                <p:cNvSpPr/>
                <p:nvPr/>
              </p:nvSpPr>
              <p:spPr>
                <a:xfrm>
                  <a:off x="4088428" y="3847663"/>
                  <a:ext cx="13040" cy="1304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0" name="Google Shape;7610;p62"/>
              <p:cNvGrpSpPr/>
              <p:nvPr/>
            </p:nvGrpSpPr>
            <p:grpSpPr>
              <a:xfrm>
                <a:off x="4342672" y="4144496"/>
                <a:ext cx="37752" cy="32364"/>
                <a:chOff x="4342672" y="4144496"/>
                <a:chExt cx="37752" cy="32364"/>
              </a:xfrm>
            </p:grpSpPr>
            <p:sp>
              <p:nvSpPr>
                <p:cNvPr id="7611" name="Google Shape;7611;p62"/>
                <p:cNvSpPr/>
                <p:nvPr/>
              </p:nvSpPr>
              <p:spPr>
                <a:xfrm>
                  <a:off x="4342672" y="4144496"/>
                  <a:ext cx="37752" cy="32364"/>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62"/>
                <p:cNvSpPr/>
                <p:nvPr/>
              </p:nvSpPr>
              <p:spPr>
                <a:xfrm>
                  <a:off x="4355586" y="4154209"/>
                  <a:ext cx="15227" cy="1304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3" name="Google Shape;7613;p62"/>
              <p:cNvGrpSpPr/>
              <p:nvPr/>
            </p:nvGrpSpPr>
            <p:grpSpPr>
              <a:xfrm>
                <a:off x="4406386" y="4056872"/>
                <a:ext cx="37783" cy="32364"/>
                <a:chOff x="4406386" y="4056872"/>
                <a:chExt cx="37783" cy="32364"/>
              </a:xfrm>
            </p:grpSpPr>
            <p:sp>
              <p:nvSpPr>
                <p:cNvPr id="7614" name="Google Shape;7614;p62"/>
                <p:cNvSpPr/>
                <p:nvPr/>
              </p:nvSpPr>
              <p:spPr>
                <a:xfrm>
                  <a:off x="4406386" y="4056872"/>
                  <a:ext cx="37783" cy="32364"/>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62"/>
                <p:cNvSpPr/>
                <p:nvPr/>
              </p:nvSpPr>
              <p:spPr>
                <a:xfrm>
                  <a:off x="4419332" y="4066577"/>
                  <a:ext cx="15227" cy="13017"/>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6" name="Google Shape;7616;p62"/>
              <p:cNvGrpSpPr/>
              <p:nvPr/>
            </p:nvGrpSpPr>
            <p:grpSpPr>
              <a:xfrm>
                <a:off x="4284416" y="4245254"/>
                <a:ext cx="37783" cy="32357"/>
                <a:chOff x="4284416" y="4245254"/>
                <a:chExt cx="37783" cy="32357"/>
              </a:xfrm>
            </p:grpSpPr>
            <p:sp>
              <p:nvSpPr>
                <p:cNvPr id="7617" name="Google Shape;7617;p62"/>
                <p:cNvSpPr/>
                <p:nvPr/>
              </p:nvSpPr>
              <p:spPr>
                <a:xfrm>
                  <a:off x="4284416" y="4245254"/>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62"/>
                <p:cNvSpPr/>
                <p:nvPr/>
              </p:nvSpPr>
              <p:spPr>
                <a:xfrm>
                  <a:off x="4299548" y="4254959"/>
                  <a:ext cx="13040" cy="1304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9" name="Google Shape;7619;p62"/>
              <p:cNvGrpSpPr/>
              <p:nvPr/>
            </p:nvGrpSpPr>
            <p:grpSpPr>
              <a:xfrm>
                <a:off x="4219057" y="4331258"/>
                <a:ext cx="37776" cy="32364"/>
                <a:chOff x="4219057" y="4331258"/>
                <a:chExt cx="37776" cy="32364"/>
              </a:xfrm>
            </p:grpSpPr>
            <p:sp>
              <p:nvSpPr>
                <p:cNvPr id="7620" name="Google Shape;7620;p62"/>
                <p:cNvSpPr/>
                <p:nvPr/>
              </p:nvSpPr>
              <p:spPr>
                <a:xfrm>
                  <a:off x="4219057" y="4331258"/>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62"/>
                <p:cNvSpPr/>
                <p:nvPr/>
              </p:nvSpPr>
              <p:spPr>
                <a:xfrm>
                  <a:off x="4231995" y="4340971"/>
                  <a:ext cx="15235" cy="1304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2" name="Google Shape;7622;p62"/>
              <p:cNvGrpSpPr/>
              <p:nvPr/>
            </p:nvGrpSpPr>
            <p:grpSpPr>
              <a:xfrm>
                <a:off x="4204122" y="4141688"/>
                <a:ext cx="33497" cy="28699"/>
                <a:chOff x="4204122" y="4141688"/>
                <a:chExt cx="33497" cy="28699"/>
              </a:xfrm>
            </p:grpSpPr>
            <p:sp>
              <p:nvSpPr>
                <p:cNvPr id="7623" name="Google Shape;7623;p62"/>
                <p:cNvSpPr/>
                <p:nvPr/>
              </p:nvSpPr>
              <p:spPr>
                <a:xfrm>
                  <a:off x="4204122" y="4141688"/>
                  <a:ext cx="33497" cy="28699"/>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62"/>
                <p:cNvSpPr/>
                <p:nvPr/>
              </p:nvSpPr>
              <p:spPr>
                <a:xfrm>
                  <a:off x="4216965" y="4151259"/>
                  <a:ext cx="11042" cy="9399"/>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5" name="Google Shape;7625;p62"/>
              <p:cNvGrpSpPr/>
              <p:nvPr/>
            </p:nvGrpSpPr>
            <p:grpSpPr>
              <a:xfrm>
                <a:off x="4301546" y="4003869"/>
                <a:ext cx="38916" cy="33324"/>
                <a:chOff x="4301546" y="4003869"/>
                <a:chExt cx="38916" cy="33324"/>
              </a:xfrm>
            </p:grpSpPr>
            <p:sp>
              <p:nvSpPr>
                <p:cNvPr id="7626" name="Google Shape;7626;p62"/>
                <p:cNvSpPr/>
                <p:nvPr/>
              </p:nvSpPr>
              <p:spPr>
                <a:xfrm>
                  <a:off x="4301546" y="4003869"/>
                  <a:ext cx="38916" cy="33324"/>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62"/>
                <p:cNvSpPr/>
                <p:nvPr/>
              </p:nvSpPr>
              <p:spPr>
                <a:xfrm>
                  <a:off x="4314389" y="4013590"/>
                  <a:ext cx="16469" cy="140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8" name="Google Shape;7628;p62"/>
              <p:cNvGrpSpPr/>
              <p:nvPr/>
            </p:nvGrpSpPr>
            <p:grpSpPr>
              <a:xfrm>
                <a:off x="4210681" y="3924669"/>
                <a:ext cx="36549" cy="31366"/>
                <a:chOff x="4210681" y="3924669"/>
                <a:chExt cx="36549" cy="31366"/>
              </a:xfrm>
            </p:grpSpPr>
            <p:sp>
              <p:nvSpPr>
                <p:cNvPr id="7629" name="Google Shape;7629;p62"/>
                <p:cNvSpPr/>
                <p:nvPr/>
              </p:nvSpPr>
              <p:spPr>
                <a:xfrm>
                  <a:off x="4210681" y="3924669"/>
                  <a:ext cx="36549" cy="31366"/>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62"/>
                <p:cNvSpPr/>
                <p:nvPr/>
              </p:nvSpPr>
              <p:spPr>
                <a:xfrm>
                  <a:off x="4225625" y="3934335"/>
                  <a:ext cx="11994" cy="11994"/>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1" name="Google Shape;7631;p62"/>
              <p:cNvGrpSpPr/>
              <p:nvPr/>
            </p:nvGrpSpPr>
            <p:grpSpPr>
              <a:xfrm>
                <a:off x="3987771" y="3628874"/>
                <a:ext cx="31499" cy="26993"/>
                <a:chOff x="3987771" y="3628874"/>
                <a:chExt cx="31499" cy="26993"/>
              </a:xfrm>
            </p:grpSpPr>
            <p:sp>
              <p:nvSpPr>
                <p:cNvPr id="7632" name="Google Shape;7632;p62"/>
                <p:cNvSpPr/>
                <p:nvPr/>
              </p:nvSpPr>
              <p:spPr>
                <a:xfrm>
                  <a:off x="3987771" y="3628874"/>
                  <a:ext cx="31499" cy="26993"/>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62"/>
                <p:cNvSpPr/>
                <p:nvPr/>
              </p:nvSpPr>
              <p:spPr>
                <a:xfrm>
                  <a:off x="4000709" y="3638540"/>
                  <a:ext cx="8856" cy="760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4" name="Google Shape;7634;p62"/>
              <p:cNvGrpSpPr/>
              <p:nvPr/>
            </p:nvGrpSpPr>
            <p:grpSpPr>
              <a:xfrm>
                <a:off x="4087382" y="3775674"/>
                <a:ext cx="31405" cy="26898"/>
                <a:chOff x="4087382" y="3775674"/>
                <a:chExt cx="31405" cy="26898"/>
              </a:xfrm>
            </p:grpSpPr>
            <p:sp>
              <p:nvSpPr>
                <p:cNvPr id="7635" name="Google Shape;7635;p62"/>
                <p:cNvSpPr/>
                <p:nvPr/>
              </p:nvSpPr>
              <p:spPr>
                <a:xfrm>
                  <a:off x="4087382" y="3775674"/>
                  <a:ext cx="31405" cy="26898"/>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62"/>
                <p:cNvSpPr/>
                <p:nvPr/>
              </p:nvSpPr>
              <p:spPr>
                <a:xfrm>
                  <a:off x="4101460" y="3785348"/>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7" name="Google Shape;7637;p62"/>
              <p:cNvGrpSpPr/>
              <p:nvPr/>
            </p:nvGrpSpPr>
            <p:grpSpPr>
              <a:xfrm>
                <a:off x="4118873" y="3856637"/>
                <a:ext cx="31405" cy="26906"/>
                <a:chOff x="4118873" y="3856637"/>
                <a:chExt cx="31405" cy="26906"/>
              </a:xfrm>
            </p:grpSpPr>
            <p:sp>
              <p:nvSpPr>
                <p:cNvPr id="7638" name="Google Shape;7638;p62"/>
                <p:cNvSpPr/>
                <p:nvPr/>
              </p:nvSpPr>
              <p:spPr>
                <a:xfrm>
                  <a:off x="4118873" y="3856637"/>
                  <a:ext cx="31405" cy="26906"/>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62"/>
                <p:cNvSpPr/>
                <p:nvPr/>
              </p:nvSpPr>
              <p:spPr>
                <a:xfrm>
                  <a:off x="4133046" y="3866310"/>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0" name="Google Shape;7640;p62"/>
              <p:cNvGrpSpPr/>
              <p:nvPr/>
            </p:nvGrpSpPr>
            <p:grpSpPr>
              <a:xfrm>
                <a:off x="4168541" y="3639523"/>
                <a:ext cx="31499" cy="26906"/>
                <a:chOff x="4168541" y="3639523"/>
                <a:chExt cx="31499" cy="26906"/>
              </a:xfrm>
            </p:grpSpPr>
            <p:sp>
              <p:nvSpPr>
                <p:cNvPr id="7641" name="Google Shape;7641;p62"/>
                <p:cNvSpPr/>
                <p:nvPr/>
              </p:nvSpPr>
              <p:spPr>
                <a:xfrm>
                  <a:off x="4168541" y="3639523"/>
                  <a:ext cx="31499" cy="26906"/>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62"/>
                <p:cNvSpPr/>
                <p:nvPr/>
              </p:nvSpPr>
              <p:spPr>
                <a:xfrm>
                  <a:off x="4182713" y="3649197"/>
                  <a:ext cx="7716" cy="7621"/>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3" name="Google Shape;7643;p62"/>
              <p:cNvGrpSpPr/>
              <p:nvPr/>
            </p:nvGrpSpPr>
            <p:grpSpPr>
              <a:xfrm>
                <a:off x="3965789" y="3393545"/>
                <a:ext cx="31405" cy="26945"/>
                <a:chOff x="3965789" y="3393545"/>
                <a:chExt cx="31405" cy="26945"/>
              </a:xfrm>
            </p:grpSpPr>
            <p:sp>
              <p:nvSpPr>
                <p:cNvPr id="7644" name="Google Shape;7644;p62"/>
                <p:cNvSpPr/>
                <p:nvPr/>
              </p:nvSpPr>
              <p:spPr>
                <a:xfrm>
                  <a:off x="3965789" y="3393545"/>
                  <a:ext cx="31405" cy="26945"/>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62"/>
                <p:cNvSpPr/>
                <p:nvPr/>
              </p:nvSpPr>
              <p:spPr>
                <a:xfrm>
                  <a:off x="3978632" y="3403259"/>
                  <a:ext cx="8950" cy="7590"/>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6" name="Google Shape;7646;p62"/>
              <p:cNvGrpSpPr/>
              <p:nvPr/>
            </p:nvGrpSpPr>
            <p:grpSpPr>
              <a:xfrm>
                <a:off x="3925166" y="3491008"/>
                <a:ext cx="31405" cy="27001"/>
                <a:chOff x="3925166" y="3491008"/>
                <a:chExt cx="31405" cy="27001"/>
              </a:xfrm>
            </p:grpSpPr>
            <p:sp>
              <p:nvSpPr>
                <p:cNvPr id="7647" name="Google Shape;7647;p62"/>
                <p:cNvSpPr/>
                <p:nvPr/>
              </p:nvSpPr>
              <p:spPr>
                <a:xfrm>
                  <a:off x="3925166" y="3491008"/>
                  <a:ext cx="31405" cy="27001"/>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62"/>
                <p:cNvSpPr/>
                <p:nvPr/>
              </p:nvSpPr>
              <p:spPr>
                <a:xfrm>
                  <a:off x="3939339" y="3500682"/>
                  <a:ext cx="7621" cy="7621"/>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9" name="Google Shape;7649;p62"/>
              <p:cNvGrpSpPr/>
              <p:nvPr/>
            </p:nvGrpSpPr>
            <p:grpSpPr>
              <a:xfrm>
                <a:off x="3682845" y="3340976"/>
                <a:ext cx="31397" cy="26898"/>
                <a:chOff x="3682845" y="3340976"/>
                <a:chExt cx="31397" cy="26898"/>
              </a:xfrm>
            </p:grpSpPr>
            <p:sp>
              <p:nvSpPr>
                <p:cNvPr id="7650" name="Google Shape;7650;p62"/>
                <p:cNvSpPr/>
                <p:nvPr/>
              </p:nvSpPr>
              <p:spPr>
                <a:xfrm>
                  <a:off x="3682845" y="3340976"/>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62"/>
                <p:cNvSpPr/>
                <p:nvPr/>
              </p:nvSpPr>
              <p:spPr>
                <a:xfrm>
                  <a:off x="3695783" y="3350650"/>
                  <a:ext cx="8856" cy="7645"/>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2" name="Google Shape;7652;p62"/>
              <p:cNvGrpSpPr/>
              <p:nvPr/>
            </p:nvGrpSpPr>
            <p:grpSpPr>
              <a:xfrm>
                <a:off x="3795393" y="3353725"/>
                <a:ext cx="31499" cy="26993"/>
                <a:chOff x="3795393" y="3353725"/>
                <a:chExt cx="31499" cy="26993"/>
              </a:xfrm>
            </p:grpSpPr>
            <p:sp>
              <p:nvSpPr>
                <p:cNvPr id="7653" name="Google Shape;7653;p62"/>
                <p:cNvSpPr/>
                <p:nvPr/>
              </p:nvSpPr>
              <p:spPr>
                <a:xfrm>
                  <a:off x="3795393" y="3353725"/>
                  <a:ext cx="31499" cy="26993"/>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62"/>
                <p:cNvSpPr/>
                <p:nvPr/>
              </p:nvSpPr>
              <p:spPr>
                <a:xfrm>
                  <a:off x="3809668" y="3363399"/>
                  <a:ext cx="7613" cy="7613"/>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5" name="Google Shape;7655;p62"/>
              <p:cNvGrpSpPr/>
              <p:nvPr/>
            </p:nvGrpSpPr>
            <p:grpSpPr>
              <a:xfrm>
                <a:off x="4176909" y="4363221"/>
                <a:ext cx="38924" cy="33316"/>
                <a:chOff x="4176909" y="4363221"/>
                <a:chExt cx="38924" cy="33316"/>
              </a:xfrm>
            </p:grpSpPr>
            <p:sp>
              <p:nvSpPr>
                <p:cNvPr id="7656" name="Google Shape;7656;p62"/>
                <p:cNvSpPr/>
                <p:nvPr/>
              </p:nvSpPr>
              <p:spPr>
                <a:xfrm>
                  <a:off x="4176909" y="4363221"/>
                  <a:ext cx="38924" cy="33316"/>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62"/>
                <p:cNvSpPr/>
                <p:nvPr/>
              </p:nvSpPr>
              <p:spPr>
                <a:xfrm>
                  <a:off x="4192230" y="4372934"/>
                  <a:ext cx="13897" cy="13992"/>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8" name="Google Shape;7658;p62"/>
              <p:cNvGrpSpPr/>
              <p:nvPr/>
            </p:nvGrpSpPr>
            <p:grpSpPr>
              <a:xfrm>
                <a:off x="4226191" y="4007660"/>
                <a:ext cx="33560" cy="28770"/>
                <a:chOff x="4226191" y="4007660"/>
                <a:chExt cx="33560" cy="28770"/>
              </a:xfrm>
            </p:grpSpPr>
            <p:sp>
              <p:nvSpPr>
                <p:cNvPr id="7659" name="Google Shape;7659;p62"/>
                <p:cNvSpPr/>
                <p:nvPr/>
              </p:nvSpPr>
              <p:spPr>
                <a:xfrm>
                  <a:off x="4226191" y="4007660"/>
                  <a:ext cx="33560" cy="2877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62"/>
                <p:cNvSpPr/>
                <p:nvPr/>
              </p:nvSpPr>
              <p:spPr>
                <a:xfrm>
                  <a:off x="4239129" y="4017397"/>
                  <a:ext cx="10948" cy="9383"/>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1" name="Google Shape;7661;p62"/>
              <p:cNvGrpSpPr/>
              <p:nvPr/>
            </p:nvGrpSpPr>
            <p:grpSpPr>
              <a:xfrm>
                <a:off x="3597785" y="3377045"/>
                <a:ext cx="33591" cy="28699"/>
                <a:chOff x="3597785" y="3377045"/>
                <a:chExt cx="33591" cy="28699"/>
              </a:xfrm>
            </p:grpSpPr>
            <p:sp>
              <p:nvSpPr>
                <p:cNvPr id="7662" name="Google Shape;7662;p62"/>
                <p:cNvSpPr/>
                <p:nvPr/>
              </p:nvSpPr>
              <p:spPr>
                <a:xfrm>
                  <a:off x="3597785" y="3377045"/>
                  <a:ext cx="33591" cy="28699"/>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62"/>
                <p:cNvSpPr/>
                <p:nvPr/>
              </p:nvSpPr>
              <p:spPr>
                <a:xfrm>
                  <a:off x="3612343" y="3386703"/>
                  <a:ext cx="9328" cy="9336"/>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4" name="Google Shape;7664;p62"/>
              <p:cNvGrpSpPr/>
              <p:nvPr/>
            </p:nvGrpSpPr>
            <p:grpSpPr>
              <a:xfrm>
                <a:off x="3887870" y="3669796"/>
                <a:ext cx="33591" cy="28692"/>
                <a:chOff x="3887870" y="3669796"/>
                <a:chExt cx="33591" cy="28692"/>
              </a:xfrm>
            </p:grpSpPr>
            <p:sp>
              <p:nvSpPr>
                <p:cNvPr id="7665" name="Google Shape;7665;p62"/>
                <p:cNvSpPr/>
                <p:nvPr/>
              </p:nvSpPr>
              <p:spPr>
                <a:xfrm>
                  <a:off x="3887870" y="3669796"/>
                  <a:ext cx="33591" cy="28692"/>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62"/>
                <p:cNvSpPr/>
                <p:nvPr/>
              </p:nvSpPr>
              <p:spPr>
                <a:xfrm>
                  <a:off x="3902428" y="3679454"/>
                  <a:ext cx="9422" cy="9328"/>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7" name="Google Shape;7667;p62"/>
              <p:cNvGrpSpPr/>
              <p:nvPr/>
            </p:nvGrpSpPr>
            <p:grpSpPr>
              <a:xfrm>
                <a:off x="3818320" y="3481625"/>
                <a:ext cx="33497" cy="28770"/>
                <a:chOff x="3818320" y="3481625"/>
                <a:chExt cx="33497" cy="28770"/>
              </a:xfrm>
            </p:grpSpPr>
            <p:sp>
              <p:nvSpPr>
                <p:cNvPr id="7668" name="Google Shape;7668;p62"/>
                <p:cNvSpPr/>
                <p:nvPr/>
              </p:nvSpPr>
              <p:spPr>
                <a:xfrm>
                  <a:off x="3818320" y="3481625"/>
                  <a:ext cx="33497" cy="2877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62"/>
                <p:cNvSpPr/>
                <p:nvPr/>
              </p:nvSpPr>
              <p:spPr>
                <a:xfrm>
                  <a:off x="3831258" y="3491362"/>
                  <a:ext cx="10956" cy="9375"/>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0" name="Google Shape;7670;p62"/>
              <p:cNvGrpSpPr/>
              <p:nvPr/>
            </p:nvGrpSpPr>
            <p:grpSpPr>
              <a:xfrm>
                <a:off x="4278139" y="4120948"/>
                <a:ext cx="37492" cy="32129"/>
                <a:chOff x="4278139" y="4120948"/>
                <a:chExt cx="37492" cy="32129"/>
              </a:xfrm>
            </p:grpSpPr>
            <p:sp>
              <p:nvSpPr>
                <p:cNvPr id="7671" name="Google Shape;7671;p62"/>
                <p:cNvSpPr/>
                <p:nvPr/>
              </p:nvSpPr>
              <p:spPr>
                <a:xfrm>
                  <a:off x="4278139" y="4120948"/>
                  <a:ext cx="37492" cy="32129"/>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62"/>
                <p:cNvSpPr/>
                <p:nvPr/>
              </p:nvSpPr>
              <p:spPr>
                <a:xfrm>
                  <a:off x="4290983" y="4130614"/>
                  <a:ext cx="14943" cy="12812"/>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3" name="Google Shape;7673;p62"/>
              <p:cNvGrpSpPr/>
              <p:nvPr/>
            </p:nvGrpSpPr>
            <p:grpSpPr>
              <a:xfrm>
                <a:off x="4419898" y="3977388"/>
                <a:ext cx="33497" cy="28692"/>
                <a:chOff x="4419898" y="3977388"/>
                <a:chExt cx="33497" cy="28692"/>
              </a:xfrm>
            </p:grpSpPr>
            <p:sp>
              <p:nvSpPr>
                <p:cNvPr id="7674" name="Google Shape;7674;p62"/>
                <p:cNvSpPr/>
                <p:nvPr/>
              </p:nvSpPr>
              <p:spPr>
                <a:xfrm>
                  <a:off x="4419898" y="3977388"/>
                  <a:ext cx="33497" cy="28692"/>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62"/>
                <p:cNvSpPr/>
                <p:nvPr/>
              </p:nvSpPr>
              <p:spPr>
                <a:xfrm>
                  <a:off x="4432742" y="3987046"/>
                  <a:ext cx="11042" cy="9399"/>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6" name="Google Shape;7676;p62"/>
              <p:cNvGrpSpPr/>
              <p:nvPr/>
            </p:nvGrpSpPr>
            <p:grpSpPr>
              <a:xfrm>
                <a:off x="4158930" y="4034684"/>
                <a:ext cx="33497" cy="28762"/>
                <a:chOff x="4158930" y="4034684"/>
                <a:chExt cx="33497" cy="28762"/>
              </a:xfrm>
            </p:grpSpPr>
            <p:sp>
              <p:nvSpPr>
                <p:cNvPr id="7677" name="Google Shape;7677;p62"/>
                <p:cNvSpPr/>
                <p:nvPr/>
              </p:nvSpPr>
              <p:spPr>
                <a:xfrm>
                  <a:off x="4158930" y="4034684"/>
                  <a:ext cx="33497" cy="28762"/>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62"/>
                <p:cNvSpPr/>
                <p:nvPr/>
              </p:nvSpPr>
              <p:spPr>
                <a:xfrm>
                  <a:off x="4173385" y="4044319"/>
                  <a:ext cx="9336" cy="9430"/>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9" name="Google Shape;7679;p62"/>
              <p:cNvGrpSpPr/>
              <p:nvPr/>
            </p:nvGrpSpPr>
            <p:grpSpPr>
              <a:xfrm>
                <a:off x="4134949" y="3957049"/>
                <a:ext cx="33497" cy="28770"/>
                <a:chOff x="4134949" y="3957049"/>
                <a:chExt cx="33497" cy="28770"/>
              </a:xfrm>
            </p:grpSpPr>
            <p:sp>
              <p:nvSpPr>
                <p:cNvPr id="7680" name="Google Shape;7680;p62"/>
                <p:cNvSpPr/>
                <p:nvPr/>
              </p:nvSpPr>
              <p:spPr>
                <a:xfrm>
                  <a:off x="4134949" y="3957049"/>
                  <a:ext cx="33497" cy="2877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62"/>
                <p:cNvSpPr/>
                <p:nvPr/>
              </p:nvSpPr>
              <p:spPr>
                <a:xfrm>
                  <a:off x="4147793" y="3966778"/>
                  <a:ext cx="10956" cy="9383"/>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2" name="Google Shape;7682;p62"/>
              <p:cNvGrpSpPr/>
              <p:nvPr/>
            </p:nvGrpSpPr>
            <p:grpSpPr>
              <a:xfrm>
                <a:off x="4193653" y="4184403"/>
                <a:ext cx="43580" cy="37264"/>
                <a:chOff x="4193653" y="4184403"/>
                <a:chExt cx="43580" cy="37264"/>
              </a:xfrm>
            </p:grpSpPr>
            <p:sp>
              <p:nvSpPr>
                <p:cNvPr id="7683" name="Google Shape;7683;p62"/>
                <p:cNvSpPr/>
                <p:nvPr/>
              </p:nvSpPr>
              <p:spPr>
                <a:xfrm>
                  <a:off x="4193653" y="4184403"/>
                  <a:ext cx="43580" cy="37264"/>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62"/>
                <p:cNvSpPr/>
                <p:nvPr/>
              </p:nvSpPr>
              <p:spPr>
                <a:xfrm>
                  <a:off x="4206591" y="4194069"/>
                  <a:ext cx="20944" cy="17948"/>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5" name="Google Shape;7685;p62"/>
              <p:cNvGrpSpPr/>
              <p:nvPr/>
            </p:nvGrpSpPr>
            <p:grpSpPr>
              <a:xfrm>
                <a:off x="4343600" y="3943844"/>
                <a:ext cx="43580" cy="37312"/>
                <a:chOff x="4343600" y="3943844"/>
                <a:chExt cx="43580" cy="37312"/>
              </a:xfrm>
            </p:grpSpPr>
            <p:sp>
              <p:nvSpPr>
                <p:cNvPr id="7686" name="Google Shape;7686;p62"/>
                <p:cNvSpPr/>
                <p:nvPr/>
              </p:nvSpPr>
              <p:spPr>
                <a:xfrm>
                  <a:off x="4343600" y="3943844"/>
                  <a:ext cx="43580" cy="37312"/>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62"/>
                <p:cNvSpPr/>
                <p:nvPr/>
              </p:nvSpPr>
              <p:spPr>
                <a:xfrm>
                  <a:off x="4359581" y="3953557"/>
                  <a:ext cx="17893" cy="17893"/>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8" name="Google Shape;7688;p62"/>
              <p:cNvGrpSpPr/>
              <p:nvPr/>
            </p:nvGrpSpPr>
            <p:grpSpPr>
              <a:xfrm>
                <a:off x="4172339" y="3381693"/>
                <a:ext cx="31499" cy="27001"/>
                <a:chOff x="4172339" y="3381693"/>
                <a:chExt cx="31499" cy="27001"/>
              </a:xfrm>
            </p:grpSpPr>
            <p:sp>
              <p:nvSpPr>
                <p:cNvPr id="7689" name="Google Shape;7689;p62"/>
                <p:cNvSpPr/>
                <p:nvPr/>
              </p:nvSpPr>
              <p:spPr>
                <a:xfrm>
                  <a:off x="4172339" y="3381693"/>
                  <a:ext cx="31499" cy="27001"/>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62"/>
                <p:cNvSpPr/>
                <p:nvPr/>
              </p:nvSpPr>
              <p:spPr>
                <a:xfrm>
                  <a:off x="4185285" y="3391367"/>
                  <a:ext cx="8856" cy="760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94" name="Shape 7694"/>
        <p:cNvGrpSpPr/>
        <p:nvPr/>
      </p:nvGrpSpPr>
      <p:grpSpPr>
        <a:xfrm>
          <a:off x="0" y="0"/>
          <a:ext cx="0" cy="0"/>
          <a:chOff x="0" y="0"/>
          <a:chExt cx="0" cy="0"/>
        </a:xfrm>
      </p:grpSpPr>
      <p:grpSp>
        <p:nvGrpSpPr>
          <p:cNvPr id="7695" name="Google Shape;7695;p63"/>
          <p:cNvGrpSpPr/>
          <p:nvPr/>
        </p:nvGrpSpPr>
        <p:grpSpPr>
          <a:xfrm>
            <a:off x="2126623" y="3607908"/>
            <a:ext cx="1102891" cy="760337"/>
            <a:chOff x="4967783" y="2151471"/>
            <a:chExt cx="3920692" cy="2702940"/>
          </a:xfrm>
        </p:grpSpPr>
        <p:grpSp>
          <p:nvGrpSpPr>
            <p:cNvPr id="7696" name="Google Shape;7696;p63"/>
            <p:cNvGrpSpPr/>
            <p:nvPr/>
          </p:nvGrpSpPr>
          <p:grpSpPr>
            <a:xfrm>
              <a:off x="5045709" y="2252109"/>
              <a:ext cx="3761071" cy="2501708"/>
              <a:chOff x="2691784" y="1805334"/>
              <a:chExt cx="3761071" cy="2501708"/>
            </a:xfrm>
          </p:grpSpPr>
          <p:sp>
            <p:nvSpPr>
              <p:cNvPr id="7697" name="Google Shape;7697;p63"/>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63"/>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63"/>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63"/>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63"/>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63"/>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63"/>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4" name="Google Shape;7704;p63"/>
            <p:cNvGrpSpPr/>
            <p:nvPr/>
          </p:nvGrpSpPr>
          <p:grpSpPr>
            <a:xfrm>
              <a:off x="4967783" y="2151471"/>
              <a:ext cx="3920692" cy="2702940"/>
              <a:chOff x="2613858" y="1704696"/>
              <a:chExt cx="3920692" cy="2702940"/>
            </a:xfrm>
          </p:grpSpPr>
          <p:sp>
            <p:nvSpPr>
              <p:cNvPr id="7705" name="Google Shape;7705;p63"/>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63"/>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63"/>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63"/>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63"/>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10" name="Google Shape;7710;p63"/>
          <p:cNvGrpSpPr/>
          <p:nvPr/>
        </p:nvGrpSpPr>
        <p:grpSpPr>
          <a:xfrm>
            <a:off x="3530532" y="1496185"/>
            <a:ext cx="1561911" cy="708580"/>
            <a:chOff x="3530532" y="1496185"/>
            <a:chExt cx="1561911" cy="708580"/>
          </a:xfrm>
        </p:grpSpPr>
        <p:grpSp>
          <p:nvGrpSpPr>
            <p:cNvPr id="7711" name="Google Shape;7711;p63"/>
            <p:cNvGrpSpPr/>
            <p:nvPr/>
          </p:nvGrpSpPr>
          <p:grpSpPr>
            <a:xfrm>
              <a:off x="3720318" y="1857562"/>
              <a:ext cx="1372125" cy="54"/>
              <a:chOff x="3720318" y="1857562"/>
              <a:chExt cx="1372125" cy="54"/>
            </a:xfrm>
          </p:grpSpPr>
          <p:cxnSp>
            <p:nvCxnSpPr>
              <p:cNvPr id="7712" name="Google Shape;7712;p63"/>
              <p:cNvCxnSpPr>
                <a:endCxn id="7713"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714" name="Google Shape;7714;p63"/>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715" name="Google Shape;7715;p63"/>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716" name="Google Shape;7716;p63"/>
              <p:cNvCxnSpPr>
                <a:stCxn id="7713"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7717" name="Google Shape;7717;p63"/>
            <p:cNvGrpSpPr/>
            <p:nvPr/>
          </p:nvGrpSpPr>
          <p:grpSpPr>
            <a:xfrm>
              <a:off x="3567462" y="1496185"/>
              <a:ext cx="286500" cy="272914"/>
              <a:chOff x="3567462" y="1496185"/>
              <a:chExt cx="286500" cy="272914"/>
            </a:xfrm>
          </p:grpSpPr>
          <p:cxnSp>
            <p:nvCxnSpPr>
              <p:cNvPr id="7718" name="Google Shape;7718;p63"/>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7719" name="Google Shape;7719;p63"/>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20" name="Google Shape;7720;p63"/>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63"/>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22" name="Google Shape;7722;p63"/>
            <p:cNvGrpSpPr/>
            <p:nvPr/>
          </p:nvGrpSpPr>
          <p:grpSpPr>
            <a:xfrm>
              <a:off x="3929014" y="1960574"/>
              <a:ext cx="286500" cy="242342"/>
              <a:chOff x="3929014" y="1960574"/>
              <a:chExt cx="286500" cy="242342"/>
            </a:xfrm>
          </p:grpSpPr>
          <p:cxnSp>
            <p:nvCxnSpPr>
              <p:cNvPr id="7723" name="Google Shape;7723;p63"/>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7724" name="Google Shape;7724;p63"/>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5" name="Google Shape;7725;p63"/>
            <p:cNvGrpSpPr/>
            <p:nvPr/>
          </p:nvGrpSpPr>
          <p:grpSpPr>
            <a:xfrm>
              <a:off x="4290828" y="1496185"/>
              <a:ext cx="286500" cy="272914"/>
              <a:chOff x="4290828" y="1496185"/>
              <a:chExt cx="286500" cy="272914"/>
            </a:xfrm>
          </p:grpSpPr>
          <p:cxnSp>
            <p:nvCxnSpPr>
              <p:cNvPr id="7726" name="Google Shape;7726;p63"/>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7727" name="Google Shape;7727;p63"/>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28" name="Google Shape;7728;p63"/>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63"/>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29" name="Google Shape;7729;p63"/>
            <p:cNvGrpSpPr/>
            <p:nvPr/>
          </p:nvGrpSpPr>
          <p:grpSpPr>
            <a:xfrm>
              <a:off x="4657726" y="1959674"/>
              <a:ext cx="286500" cy="245092"/>
              <a:chOff x="4657726" y="1959674"/>
              <a:chExt cx="286500" cy="245092"/>
            </a:xfrm>
          </p:grpSpPr>
          <p:cxnSp>
            <p:nvCxnSpPr>
              <p:cNvPr id="7730" name="Google Shape;7730;p63"/>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7731" name="Google Shape;7731;p63"/>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32" name="Google Shape;7732;p63"/>
          <p:cNvGrpSpPr/>
          <p:nvPr/>
        </p:nvGrpSpPr>
        <p:grpSpPr>
          <a:xfrm>
            <a:off x="3512551" y="2358282"/>
            <a:ext cx="1597032" cy="378649"/>
            <a:chOff x="3512551" y="2358282"/>
            <a:chExt cx="1597032" cy="378649"/>
          </a:xfrm>
        </p:grpSpPr>
        <p:grpSp>
          <p:nvGrpSpPr>
            <p:cNvPr id="7733" name="Google Shape;7733;p63"/>
            <p:cNvGrpSpPr/>
            <p:nvPr/>
          </p:nvGrpSpPr>
          <p:grpSpPr>
            <a:xfrm>
              <a:off x="3738198" y="2553002"/>
              <a:ext cx="1145834" cy="117"/>
              <a:chOff x="3738198" y="2553002"/>
              <a:chExt cx="1145834" cy="117"/>
            </a:xfrm>
          </p:grpSpPr>
          <p:cxnSp>
            <p:nvCxnSpPr>
              <p:cNvPr id="7734" name="Google Shape;7734;p63"/>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7735" name="Google Shape;7735;p63"/>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7736" name="Google Shape;7736;p63"/>
              <p:cNvCxnSpPr>
                <a:stCxn id="7737" idx="6"/>
                <a:endCxn id="7738"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7739" name="Google Shape;7739;p63"/>
            <p:cNvGrpSpPr/>
            <p:nvPr/>
          </p:nvGrpSpPr>
          <p:grpSpPr>
            <a:xfrm>
              <a:off x="3969644" y="2440153"/>
              <a:ext cx="225900" cy="296779"/>
              <a:chOff x="3969644" y="2440153"/>
              <a:chExt cx="225900" cy="296779"/>
            </a:xfrm>
          </p:grpSpPr>
          <p:cxnSp>
            <p:nvCxnSpPr>
              <p:cNvPr id="7740" name="Google Shape;7740;p63"/>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7738" name="Google Shape;7738;p63"/>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63"/>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2" name="Google Shape;7742;p63"/>
            <p:cNvGrpSpPr/>
            <p:nvPr/>
          </p:nvGrpSpPr>
          <p:grpSpPr>
            <a:xfrm>
              <a:off x="4426818" y="2358282"/>
              <a:ext cx="225600" cy="307471"/>
              <a:chOff x="4426818" y="2358282"/>
              <a:chExt cx="225600" cy="307471"/>
            </a:xfrm>
          </p:grpSpPr>
          <p:cxnSp>
            <p:nvCxnSpPr>
              <p:cNvPr id="7743" name="Google Shape;7743;p63"/>
              <p:cNvCxnSpPr>
                <a:stCxn id="7744"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7745" name="Google Shape;7745;p63"/>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63"/>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6" name="Google Shape;7746;p63"/>
            <p:cNvGrpSpPr/>
            <p:nvPr/>
          </p:nvGrpSpPr>
          <p:grpSpPr>
            <a:xfrm>
              <a:off x="4883984" y="2440153"/>
              <a:ext cx="225600" cy="296479"/>
              <a:chOff x="4883984" y="2440153"/>
              <a:chExt cx="225600" cy="296479"/>
            </a:xfrm>
          </p:grpSpPr>
          <p:cxnSp>
            <p:nvCxnSpPr>
              <p:cNvPr id="7747" name="Google Shape;7747;p63"/>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7748" name="Google Shape;7748;p63"/>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63"/>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0" name="Google Shape;7750;p63"/>
            <p:cNvGrpSpPr/>
            <p:nvPr/>
          </p:nvGrpSpPr>
          <p:grpSpPr>
            <a:xfrm>
              <a:off x="3512551" y="2358356"/>
              <a:ext cx="225647" cy="307629"/>
              <a:chOff x="2182679" y="2005014"/>
              <a:chExt cx="792300" cy="1080158"/>
            </a:xfrm>
          </p:grpSpPr>
          <p:cxnSp>
            <p:nvCxnSpPr>
              <p:cNvPr id="7751" name="Google Shape;7751;p63"/>
              <p:cNvCxnSpPr>
                <a:stCxn id="7752"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7737" name="Google Shape;7737;p63"/>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63"/>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53" name="Google Shape;7753;p63"/>
          <p:cNvGrpSpPr/>
          <p:nvPr/>
        </p:nvGrpSpPr>
        <p:grpSpPr>
          <a:xfrm>
            <a:off x="6872633" y="1182079"/>
            <a:ext cx="1559809" cy="722610"/>
            <a:chOff x="634175" y="2986275"/>
            <a:chExt cx="3147949" cy="1458344"/>
          </a:xfrm>
        </p:grpSpPr>
        <p:cxnSp>
          <p:nvCxnSpPr>
            <p:cNvPr id="7754" name="Google Shape;7754;p63"/>
            <p:cNvCxnSpPr>
              <a:stCxn id="7755" idx="4"/>
              <a:endCxn id="7756"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7757" name="Google Shape;7757;p63"/>
            <p:cNvCxnSpPr>
              <a:stCxn id="7756" idx="0"/>
              <a:endCxn id="7758"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7759" name="Google Shape;7759;p63"/>
            <p:cNvCxnSpPr>
              <a:stCxn id="7758" idx="4"/>
              <a:endCxn id="7760"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7761" name="Google Shape;7761;p63"/>
            <p:cNvCxnSpPr>
              <a:stCxn id="7760" idx="0"/>
              <a:endCxn id="7762"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7762" name="Google Shape;7762;p63"/>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758" name="Google Shape;7758;p63"/>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755" name="Google Shape;7755;p63"/>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760" name="Google Shape;7760;p63"/>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756" name="Google Shape;7756;p63"/>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7763" name="Google Shape;7763;p63"/>
          <p:cNvGrpSpPr/>
          <p:nvPr/>
        </p:nvGrpSpPr>
        <p:grpSpPr>
          <a:xfrm>
            <a:off x="3526424" y="2891987"/>
            <a:ext cx="1570719" cy="294123"/>
            <a:chOff x="998425" y="1182125"/>
            <a:chExt cx="1065400" cy="199500"/>
          </a:xfrm>
        </p:grpSpPr>
        <p:sp>
          <p:nvSpPr>
            <p:cNvPr id="7764" name="Google Shape;7764;p63"/>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63"/>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63"/>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63"/>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63"/>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9" name="Google Shape;7769;p63"/>
          <p:cNvGrpSpPr/>
          <p:nvPr/>
        </p:nvGrpSpPr>
        <p:grpSpPr>
          <a:xfrm>
            <a:off x="6869680" y="2009474"/>
            <a:ext cx="1565716" cy="366729"/>
            <a:chOff x="1247650" y="2075423"/>
            <a:chExt cx="6648477" cy="1557238"/>
          </a:xfrm>
        </p:grpSpPr>
        <p:sp>
          <p:nvSpPr>
            <p:cNvPr id="7770" name="Google Shape;7770;p63"/>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63"/>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63"/>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63"/>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63"/>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63"/>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6" name="Google Shape;7776;p63"/>
          <p:cNvGrpSpPr/>
          <p:nvPr/>
        </p:nvGrpSpPr>
        <p:grpSpPr>
          <a:xfrm>
            <a:off x="6853992" y="3158289"/>
            <a:ext cx="1597061" cy="663440"/>
            <a:chOff x="6796238" y="3158297"/>
            <a:chExt cx="1630319" cy="677257"/>
          </a:xfrm>
        </p:grpSpPr>
        <p:cxnSp>
          <p:nvCxnSpPr>
            <p:cNvPr id="7777" name="Google Shape;7777;p63"/>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7778" name="Google Shape;7778;p63"/>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7779" name="Google Shape;7779;p63"/>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7780" name="Google Shape;7780;p63"/>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7781" name="Google Shape;7781;p63"/>
            <p:cNvGrpSpPr/>
            <p:nvPr/>
          </p:nvGrpSpPr>
          <p:grpSpPr>
            <a:xfrm>
              <a:off x="6796238" y="3311904"/>
              <a:ext cx="1630319" cy="377697"/>
              <a:chOff x="6796238" y="3311904"/>
              <a:chExt cx="1630319" cy="377697"/>
            </a:xfrm>
          </p:grpSpPr>
          <p:sp>
            <p:nvSpPr>
              <p:cNvPr id="7782" name="Google Shape;7782;p63"/>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63"/>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63"/>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85" name="Google Shape;7785;p63"/>
          <p:cNvGrpSpPr/>
          <p:nvPr/>
        </p:nvGrpSpPr>
        <p:grpSpPr>
          <a:xfrm>
            <a:off x="5375130" y="1179681"/>
            <a:ext cx="1368606" cy="1593805"/>
            <a:chOff x="1839112" y="2209163"/>
            <a:chExt cx="1918159" cy="2233784"/>
          </a:xfrm>
        </p:grpSpPr>
        <p:sp>
          <p:nvSpPr>
            <p:cNvPr id="7786" name="Google Shape;7786;p63"/>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63"/>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63"/>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789" name="Google Shape;7789;p63"/>
            <p:cNvCxnSpPr>
              <a:stCxn id="7786" idx="6"/>
              <a:endCxn id="7787" idx="2"/>
            </p:cNvCxnSpPr>
            <p:nvPr/>
          </p:nvCxnSpPr>
          <p:spPr>
            <a:xfrm>
              <a:off x="2414212" y="2496713"/>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7790" name="Google Shape;7790;p63"/>
            <p:cNvCxnSpPr>
              <a:stCxn id="7787" idx="4"/>
              <a:endCxn id="7791"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7792" name="Google Shape;7792;p63"/>
            <p:cNvCxnSpPr>
              <a:stCxn id="7791" idx="6"/>
              <a:endCxn id="7788" idx="2"/>
            </p:cNvCxnSpPr>
            <p:nvPr/>
          </p:nvCxnSpPr>
          <p:spPr>
            <a:xfrm>
              <a:off x="2414212" y="3328316"/>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7793" name="Google Shape;7793;p63"/>
            <p:cNvCxnSpPr>
              <a:stCxn id="7788" idx="4"/>
              <a:endCxn id="7794"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7791" name="Google Shape;7791;p63"/>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63"/>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63"/>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796" name="Google Shape;7796;p63"/>
            <p:cNvCxnSpPr>
              <a:endCxn id="7795"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7797" name="Google Shape;7797;p63"/>
          <p:cNvGrpSpPr/>
          <p:nvPr/>
        </p:nvGrpSpPr>
        <p:grpSpPr>
          <a:xfrm>
            <a:off x="3507503" y="1185917"/>
            <a:ext cx="1637968" cy="154942"/>
            <a:chOff x="238125" y="2506075"/>
            <a:chExt cx="7115411" cy="673075"/>
          </a:xfrm>
        </p:grpSpPr>
        <p:sp>
          <p:nvSpPr>
            <p:cNvPr id="7798" name="Google Shape;7798;p63"/>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63"/>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63"/>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63"/>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63"/>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3" name="Google Shape;7803;p63"/>
          <p:cNvGrpSpPr/>
          <p:nvPr/>
        </p:nvGrpSpPr>
        <p:grpSpPr>
          <a:xfrm>
            <a:off x="746187" y="1507514"/>
            <a:ext cx="2476762" cy="91743"/>
            <a:chOff x="1464850" y="436376"/>
            <a:chExt cx="6001362" cy="222300"/>
          </a:xfrm>
        </p:grpSpPr>
        <p:sp>
          <p:nvSpPr>
            <p:cNvPr id="7804" name="Google Shape;7804;p63"/>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63"/>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63"/>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63"/>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63"/>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809" name="Google Shape;7809;p63"/>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810" name="Google Shape;7810;p63"/>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811" name="Google Shape;7811;p63"/>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812" name="Google Shape;7812;p63"/>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7813" name="Google Shape;7813;p63"/>
          <p:cNvGrpSpPr/>
          <p:nvPr/>
        </p:nvGrpSpPr>
        <p:grpSpPr>
          <a:xfrm>
            <a:off x="732455" y="2742980"/>
            <a:ext cx="1452710" cy="651923"/>
            <a:chOff x="803162" y="2667727"/>
            <a:chExt cx="1411906" cy="633611"/>
          </a:xfrm>
        </p:grpSpPr>
        <p:cxnSp>
          <p:nvCxnSpPr>
            <p:cNvPr id="7814" name="Google Shape;7814;p63"/>
            <p:cNvCxnSpPr>
              <a:stCxn id="7815" idx="2"/>
              <a:endCxn id="7816"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817" name="Google Shape;7817;p63"/>
            <p:cNvCxnSpPr>
              <a:stCxn id="7818" idx="0"/>
              <a:endCxn id="7815"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819" name="Google Shape;7819;p63"/>
            <p:cNvCxnSpPr>
              <a:stCxn id="7818" idx="2"/>
              <a:endCxn id="7820"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821" name="Google Shape;7821;p63"/>
            <p:cNvCxnSpPr>
              <a:stCxn id="7822" idx="0"/>
              <a:endCxn id="7818"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823" name="Google Shape;7823;p63"/>
            <p:cNvCxnSpPr>
              <a:stCxn id="7816" idx="2"/>
              <a:endCxn id="7824"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825" name="Google Shape;7825;p63"/>
            <p:cNvCxnSpPr>
              <a:stCxn id="7826" idx="0"/>
              <a:endCxn id="7816"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7822" name="Google Shape;7822;p63"/>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820" name="Google Shape;7820;p63"/>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826" name="Google Shape;7826;p63"/>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824" name="Google Shape;7824;p63"/>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816" name="Google Shape;7816;p63"/>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818" name="Google Shape;7818;p63"/>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815" name="Google Shape;7815;p63"/>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7827" name="Google Shape;7827;p63"/>
          <p:cNvGrpSpPr/>
          <p:nvPr/>
        </p:nvGrpSpPr>
        <p:grpSpPr>
          <a:xfrm>
            <a:off x="732456" y="1178518"/>
            <a:ext cx="2518541" cy="209309"/>
            <a:chOff x="803163" y="1111966"/>
            <a:chExt cx="2447800" cy="203430"/>
          </a:xfrm>
        </p:grpSpPr>
        <p:grpSp>
          <p:nvGrpSpPr>
            <p:cNvPr id="7828" name="Google Shape;7828;p63"/>
            <p:cNvGrpSpPr/>
            <p:nvPr/>
          </p:nvGrpSpPr>
          <p:grpSpPr>
            <a:xfrm>
              <a:off x="1958180" y="1111966"/>
              <a:ext cx="588019" cy="121396"/>
              <a:chOff x="4808316" y="2800065"/>
              <a:chExt cx="1999386" cy="412910"/>
            </a:xfrm>
          </p:grpSpPr>
          <p:sp>
            <p:nvSpPr>
              <p:cNvPr id="7829" name="Google Shape;7829;p63"/>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30" name="Google Shape;7830;p63"/>
              <p:cNvGrpSpPr/>
              <p:nvPr/>
            </p:nvGrpSpPr>
            <p:grpSpPr>
              <a:xfrm>
                <a:off x="4808316" y="2800065"/>
                <a:ext cx="92400" cy="411825"/>
                <a:chOff x="845575" y="2563700"/>
                <a:chExt cx="92400" cy="411825"/>
              </a:xfrm>
            </p:grpSpPr>
            <p:cxnSp>
              <p:nvCxnSpPr>
                <p:cNvPr id="7831" name="Google Shape;7831;p63"/>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832" name="Google Shape;7832;p63"/>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7833" name="Google Shape;7833;p63"/>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7834" name="Google Shape;7834;p63"/>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35" name="Google Shape;7835;p63"/>
            <p:cNvGrpSpPr/>
            <p:nvPr/>
          </p:nvGrpSpPr>
          <p:grpSpPr>
            <a:xfrm>
              <a:off x="803163" y="1111974"/>
              <a:ext cx="591158" cy="121545"/>
              <a:chOff x="803163" y="1111974"/>
              <a:chExt cx="591158" cy="121545"/>
            </a:xfrm>
          </p:grpSpPr>
          <p:grpSp>
            <p:nvGrpSpPr>
              <p:cNvPr id="7836" name="Google Shape;7836;p63"/>
              <p:cNvGrpSpPr/>
              <p:nvPr/>
            </p:nvGrpSpPr>
            <p:grpSpPr>
              <a:xfrm>
                <a:off x="803163" y="1111974"/>
                <a:ext cx="27175" cy="121077"/>
                <a:chOff x="845575" y="2563700"/>
                <a:chExt cx="92400" cy="411825"/>
              </a:xfrm>
            </p:grpSpPr>
            <p:cxnSp>
              <p:nvCxnSpPr>
                <p:cNvPr id="7837" name="Google Shape;7837;p63"/>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838" name="Google Shape;7838;p63"/>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39" name="Google Shape;7839;p63"/>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0" name="Google Shape;7840;p63"/>
            <p:cNvGrpSpPr/>
            <p:nvPr/>
          </p:nvGrpSpPr>
          <p:grpSpPr>
            <a:xfrm>
              <a:off x="1381910" y="1194219"/>
              <a:ext cx="588341" cy="121177"/>
              <a:chOff x="1381910" y="1194219"/>
              <a:chExt cx="588341" cy="121177"/>
            </a:xfrm>
          </p:grpSpPr>
          <p:grpSp>
            <p:nvGrpSpPr>
              <p:cNvPr id="7841" name="Google Shape;7841;p63"/>
              <p:cNvGrpSpPr/>
              <p:nvPr/>
            </p:nvGrpSpPr>
            <p:grpSpPr>
              <a:xfrm rot="10800000">
                <a:off x="1381910" y="1194319"/>
                <a:ext cx="27175" cy="121077"/>
                <a:chOff x="2070100" y="2563700"/>
                <a:chExt cx="92400" cy="411825"/>
              </a:xfrm>
            </p:grpSpPr>
            <p:cxnSp>
              <p:nvCxnSpPr>
                <p:cNvPr id="7842" name="Google Shape;7842;p63"/>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843" name="Google Shape;7843;p63"/>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44" name="Google Shape;7844;p63"/>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5" name="Google Shape;7845;p63"/>
            <p:cNvGrpSpPr/>
            <p:nvPr/>
          </p:nvGrpSpPr>
          <p:grpSpPr>
            <a:xfrm>
              <a:off x="2532079" y="1194219"/>
              <a:ext cx="704927" cy="121177"/>
              <a:chOff x="2532079" y="1194219"/>
              <a:chExt cx="704927" cy="121177"/>
            </a:xfrm>
          </p:grpSpPr>
          <p:grpSp>
            <p:nvGrpSpPr>
              <p:cNvPr id="7846" name="Google Shape;7846;p63"/>
              <p:cNvGrpSpPr/>
              <p:nvPr/>
            </p:nvGrpSpPr>
            <p:grpSpPr>
              <a:xfrm rot="10800000">
                <a:off x="2532079" y="1194319"/>
                <a:ext cx="27175" cy="121077"/>
                <a:chOff x="2070100" y="2563700"/>
                <a:chExt cx="92400" cy="411825"/>
              </a:xfrm>
            </p:grpSpPr>
            <p:cxnSp>
              <p:nvCxnSpPr>
                <p:cNvPr id="7847" name="Google Shape;7847;p63"/>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848" name="Google Shape;7848;p63"/>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49" name="Google Shape;7849;p63"/>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50" name="Google Shape;7850;p63"/>
          <p:cNvGrpSpPr/>
          <p:nvPr/>
        </p:nvGrpSpPr>
        <p:grpSpPr>
          <a:xfrm>
            <a:off x="3525467" y="3875150"/>
            <a:ext cx="1567778" cy="491677"/>
            <a:chOff x="5194708" y="3484366"/>
            <a:chExt cx="3148148" cy="987304"/>
          </a:xfrm>
        </p:grpSpPr>
        <p:grpSp>
          <p:nvGrpSpPr>
            <p:cNvPr id="7851" name="Google Shape;7851;p63"/>
            <p:cNvGrpSpPr/>
            <p:nvPr/>
          </p:nvGrpSpPr>
          <p:grpSpPr>
            <a:xfrm>
              <a:off x="7531521" y="3484366"/>
              <a:ext cx="811335" cy="987304"/>
              <a:chOff x="3379425" y="1617275"/>
              <a:chExt cx="1090650" cy="1327200"/>
            </a:xfrm>
          </p:grpSpPr>
          <p:sp>
            <p:nvSpPr>
              <p:cNvPr id="7852" name="Google Shape;7852;p63"/>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63"/>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63"/>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5" name="Google Shape;7855;p63"/>
            <p:cNvGrpSpPr/>
            <p:nvPr/>
          </p:nvGrpSpPr>
          <p:grpSpPr>
            <a:xfrm>
              <a:off x="6752546" y="3484366"/>
              <a:ext cx="811428" cy="987304"/>
              <a:chOff x="2332275" y="1617275"/>
              <a:chExt cx="1090775" cy="1327200"/>
            </a:xfrm>
          </p:grpSpPr>
          <p:sp>
            <p:nvSpPr>
              <p:cNvPr id="7856" name="Google Shape;7856;p63"/>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63"/>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63"/>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9" name="Google Shape;7859;p63"/>
            <p:cNvGrpSpPr/>
            <p:nvPr/>
          </p:nvGrpSpPr>
          <p:grpSpPr>
            <a:xfrm>
              <a:off x="5973664" y="3484366"/>
              <a:ext cx="811335" cy="987304"/>
              <a:chOff x="1285250" y="1617275"/>
              <a:chExt cx="1090650" cy="1327200"/>
            </a:xfrm>
          </p:grpSpPr>
          <p:sp>
            <p:nvSpPr>
              <p:cNvPr id="7860" name="Google Shape;7860;p63"/>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63"/>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63"/>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3" name="Google Shape;7863;p63"/>
            <p:cNvGrpSpPr/>
            <p:nvPr/>
          </p:nvGrpSpPr>
          <p:grpSpPr>
            <a:xfrm>
              <a:off x="5194708" y="3484366"/>
              <a:ext cx="811409" cy="987304"/>
              <a:chOff x="238125" y="1617275"/>
              <a:chExt cx="1090750" cy="1327200"/>
            </a:xfrm>
          </p:grpSpPr>
          <p:sp>
            <p:nvSpPr>
              <p:cNvPr id="7864" name="Google Shape;7864;p63"/>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63"/>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63"/>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67" name="Google Shape;7867;p63"/>
          <p:cNvGrpSpPr/>
          <p:nvPr/>
        </p:nvGrpSpPr>
        <p:grpSpPr>
          <a:xfrm>
            <a:off x="3486076" y="3355561"/>
            <a:ext cx="1616964" cy="346256"/>
            <a:chOff x="1808063" y="4294338"/>
            <a:chExt cx="3370782" cy="721817"/>
          </a:xfrm>
        </p:grpSpPr>
        <p:sp>
          <p:nvSpPr>
            <p:cNvPr id="7868" name="Google Shape;7868;p63"/>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63"/>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63"/>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63"/>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63"/>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63"/>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63"/>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63"/>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63"/>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63"/>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8" name="Google Shape;7878;p63"/>
          <p:cNvGrpSpPr/>
          <p:nvPr/>
        </p:nvGrpSpPr>
        <p:grpSpPr>
          <a:xfrm>
            <a:off x="764288" y="3641590"/>
            <a:ext cx="1295882" cy="646587"/>
            <a:chOff x="834100" y="3642869"/>
            <a:chExt cx="1259483" cy="628426"/>
          </a:xfrm>
        </p:grpSpPr>
        <p:sp>
          <p:nvSpPr>
            <p:cNvPr id="7879" name="Google Shape;7879;p63"/>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63"/>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63"/>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63"/>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63"/>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63"/>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63"/>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63"/>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63"/>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63"/>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63"/>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63"/>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63"/>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63"/>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63"/>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63"/>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63"/>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63"/>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63"/>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63"/>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63"/>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63"/>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63"/>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63"/>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63"/>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04" name="Google Shape;7904;p63"/>
            <p:cNvGrpSpPr/>
            <p:nvPr/>
          </p:nvGrpSpPr>
          <p:grpSpPr>
            <a:xfrm>
              <a:off x="1360364" y="3847835"/>
              <a:ext cx="208119" cy="224359"/>
              <a:chOff x="1360769" y="3847100"/>
              <a:chExt cx="208119" cy="224359"/>
            </a:xfrm>
          </p:grpSpPr>
          <p:sp>
            <p:nvSpPr>
              <p:cNvPr id="7905" name="Google Shape;7905;p63"/>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63"/>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63"/>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63"/>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63"/>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63"/>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63"/>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63"/>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63"/>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63"/>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63"/>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63"/>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63"/>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63"/>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63"/>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63"/>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63"/>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63"/>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63"/>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63"/>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25" name="Google Shape;7925;p63"/>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63"/>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63"/>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63"/>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63"/>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63"/>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63"/>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63"/>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63"/>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63"/>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63"/>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63"/>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63"/>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63"/>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9" name="Google Shape;7939;p63"/>
          <p:cNvGrpSpPr/>
          <p:nvPr/>
        </p:nvGrpSpPr>
        <p:grpSpPr>
          <a:xfrm rot="5400000">
            <a:off x="5977401" y="3438087"/>
            <a:ext cx="164064" cy="1414916"/>
            <a:chOff x="4428249" y="1369375"/>
            <a:chExt cx="36905" cy="429569"/>
          </a:xfrm>
        </p:grpSpPr>
        <p:sp>
          <p:nvSpPr>
            <p:cNvPr id="7940" name="Google Shape;7940;p63"/>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63"/>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63"/>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63"/>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63"/>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63"/>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63"/>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63"/>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63"/>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63"/>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63"/>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63"/>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63"/>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63"/>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63"/>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63"/>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63"/>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63"/>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63"/>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63"/>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63"/>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63"/>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63"/>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63"/>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63"/>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63"/>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63"/>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63"/>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63"/>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63"/>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63"/>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63"/>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2" name="Google Shape;7972;p63"/>
          <p:cNvGrpSpPr/>
          <p:nvPr/>
        </p:nvGrpSpPr>
        <p:grpSpPr>
          <a:xfrm flipH="1" rot="10800000">
            <a:off x="5349830" y="3026630"/>
            <a:ext cx="1419207" cy="24808"/>
            <a:chOff x="219558" y="4738465"/>
            <a:chExt cx="5852400" cy="102300"/>
          </a:xfrm>
        </p:grpSpPr>
        <p:cxnSp>
          <p:nvCxnSpPr>
            <p:cNvPr id="7973" name="Google Shape;7973;p63"/>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7974" name="Google Shape;7974;p63"/>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63"/>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63"/>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63"/>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63"/>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9" name="Google Shape;7979;p63"/>
          <p:cNvGrpSpPr/>
          <p:nvPr/>
        </p:nvGrpSpPr>
        <p:grpSpPr>
          <a:xfrm>
            <a:off x="5361148" y="3399694"/>
            <a:ext cx="1396570" cy="385016"/>
            <a:chOff x="5286284" y="2966544"/>
            <a:chExt cx="1396570" cy="385016"/>
          </a:xfrm>
        </p:grpSpPr>
        <p:cxnSp>
          <p:nvCxnSpPr>
            <p:cNvPr id="7980" name="Google Shape;7980;p63"/>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7981" name="Google Shape;7981;p63"/>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7982" name="Google Shape;7982;p63"/>
            <p:cNvGrpSpPr/>
            <p:nvPr/>
          </p:nvGrpSpPr>
          <p:grpSpPr>
            <a:xfrm>
              <a:off x="5287688" y="3173364"/>
              <a:ext cx="1395166" cy="74100"/>
              <a:chOff x="5287688" y="3173364"/>
              <a:chExt cx="1395166" cy="74100"/>
            </a:xfrm>
          </p:grpSpPr>
          <p:cxnSp>
            <p:nvCxnSpPr>
              <p:cNvPr id="7983" name="Google Shape;7983;p63"/>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7984" name="Google Shape;7984;p63"/>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7985" name="Google Shape;7985;p63"/>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986" name="Google Shape;7986;p63"/>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987" name="Google Shape;7987;p63"/>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988" name="Google Shape;7988;p63"/>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989" name="Google Shape;7989;p63"/>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990" name="Google Shape;7990;p63"/>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7991" name="Google Shape;7991;p63"/>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7992" name="Google Shape;7992;p63"/>
          <p:cNvGrpSpPr/>
          <p:nvPr/>
        </p:nvGrpSpPr>
        <p:grpSpPr>
          <a:xfrm>
            <a:off x="2047214" y="1818470"/>
            <a:ext cx="1182276" cy="662027"/>
            <a:chOff x="2029517" y="1732295"/>
            <a:chExt cx="1149068" cy="643432"/>
          </a:xfrm>
        </p:grpSpPr>
        <p:grpSp>
          <p:nvGrpSpPr>
            <p:cNvPr id="7993" name="Google Shape;7993;p63"/>
            <p:cNvGrpSpPr/>
            <p:nvPr/>
          </p:nvGrpSpPr>
          <p:grpSpPr>
            <a:xfrm>
              <a:off x="2708660" y="1746937"/>
              <a:ext cx="455427" cy="244429"/>
              <a:chOff x="2700693" y="1746937"/>
              <a:chExt cx="455427" cy="244429"/>
            </a:xfrm>
          </p:grpSpPr>
          <p:grpSp>
            <p:nvGrpSpPr>
              <p:cNvPr id="7994" name="Google Shape;7994;p63"/>
              <p:cNvGrpSpPr/>
              <p:nvPr/>
            </p:nvGrpSpPr>
            <p:grpSpPr>
              <a:xfrm>
                <a:off x="2905682" y="1782817"/>
                <a:ext cx="250438" cy="208549"/>
                <a:chOff x="2905682" y="1782817"/>
                <a:chExt cx="250438" cy="208549"/>
              </a:xfrm>
            </p:grpSpPr>
            <p:cxnSp>
              <p:nvCxnSpPr>
                <p:cNvPr id="7995" name="Google Shape;7995;p63"/>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996" name="Google Shape;7996;p63"/>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7" name="Google Shape;7997;p63"/>
              <p:cNvGrpSpPr/>
              <p:nvPr/>
            </p:nvGrpSpPr>
            <p:grpSpPr>
              <a:xfrm>
                <a:off x="2700693" y="1746937"/>
                <a:ext cx="449967" cy="72374"/>
                <a:chOff x="2700693" y="1746937"/>
                <a:chExt cx="449967" cy="72374"/>
              </a:xfrm>
            </p:grpSpPr>
            <p:cxnSp>
              <p:nvCxnSpPr>
                <p:cNvPr id="7998" name="Google Shape;7998;p63"/>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999" name="Google Shape;7999;p63"/>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00" name="Google Shape;8000;p63"/>
            <p:cNvGrpSpPr/>
            <p:nvPr/>
          </p:nvGrpSpPr>
          <p:grpSpPr>
            <a:xfrm>
              <a:off x="2029517" y="1732295"/>
              <a:ext cx="1149068" cy="643432"/>
              <a:chOff x="2029517" y="1732295"/>
              <a:chExt cx="1149068" cy="643432"/>
            </a:xfrm>
          </p:grpSpPr>
          <p:grpSp>
            <p:nvGrpSpPr>
              <p:cNvPr id="8001" name="Google Shape;8001;p63"/>
              <p:cNvGrpSpPr/>
              <p:nvPr/>
            </p:nvGrpSpPr>
            <p:grpSpPr>
              <a:xfrm>
                <a:off x="2703618" y="2103152"/>
                <a:ext cx="474966" cy="260017"/>
                <a:chOff x="2703618" y="2103152"/>
                <a:chExt cx="474966" cy="260017"/>
              </a:xfrm>
            </p:grpSpPr>
            <p:grpSp>
              <p:nvGrpSpPr>
                <p:cNvPr id="8002" name="Google Shape;8002;p63"/>
                <p:cNvGrpSpPr/>
                <p:nvPr/>
              </p:nvGrpSpPr>
              <p:grpSpPr>
                <a:xfrm>
                  <a:off x="2703618" y="2290640"/>
                  <a:ext cx="450291" cy="72529"/>
                  <a:chOff x="2703618" y="2290640"/>
                  <a:chExt cx="450291" cy="72529"/>
                </a:xfrm>
              </p:grpSpPr>
              <p:cxnSp>
                <p:nvCxnSpPr>
                  <p:cNvPr id="8003" name="Google Shape;8003;p63"/>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004" name="Google Shape;8004;p63"/>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5" name="Google Shape;8005;p63"/>
                <p:cNvGrpSpPr/>
                <p:nvPr/>
              </p:nvGrpSpPr>
              <p:grpSpPr>
                <a:xfrm>
                  <a:off x="2908607" y="2103152"/>
                  <a:ext cx="269977" cy="223538"/>
                  <a:chOff x="2908607" y="2103152"/>
                  <a:chExt cx="269977" cy="223538"/>
                </a:xfrm>
              </p:grpSpPr>
              <p:cxnSp>
                <p:nvCxnSpPr>
                  <p:cNvPr id="8006" name="Google Shape;8006;p63"/>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007" name="Google Shape;8007;p63"/>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08" name="Google Shape;8008;p63"/>
              <p:cNvGrpSpPr/>
              <p:nvPr/>
            </p:nvGrpSpPr>
            <p:grpSpPr>
              <a:xfrm>
                <a:off x="2029517" y="1732295"/>
                <a:ext cx="685827" cy="643432"/>
                <a:chOff x="2029517" y="1732295"/>
                <a:chExt cx="685827" cy="643432"/>
              </a:xfrm>
            </p:grpSpPr>
            <p:sp>
              <p:nvSpPr>
                <p:cNvPr id="8009" name="Google Shape;8009;p63"/>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10" name="Google Shape;8010;p63"/>
                <p:cNvGrpSpPr/>
                <p:nvPr/>
              </p:nvGrpSpPr>
              <p:grpSpPr>
                <a:xfrm>
                  <a:off x="2158948" y="1732295"/>
                  <a:ext cx="556396" cy="333108"/>
                  <a:chOff x="2158948" y="1732295"/>
                  <a:chExt cx="556396" cy="333108"/>
                </a:xfrm>
              </p:grpSpPr>
              <p:cxnSp>
                <p:nvCxnSpPr>
                  <p:cNvPr id="8011" name="Google Shape;8011;p63"/>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8012" name="Google Shape;8012;p63"/>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3" name="Google Shape;8013;p63"/>
                <p:cNvGrpSpPr/>
                <p:nvPr/>
              </p:nvGrpSpPr>
              <p:grpSpPr>
                <a:xfrm>
                  <a:off x="2159908" y="2065057"/>
                  <a:ext cx="550884" cy="310670"/>
                  <a:chOff x="2159908" y="2065057"/>
                  <a:chExt cx="550884" cy="310670"/>
                </a:xfrm>
              </p:grpSpPr>
              <p:cxnSp>
                <p:nvCxnSpPr>
                  <p:cNvPr id="8014" name="Google Shape;8014;p63"/>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8015" name="Google Shape;8015;p63"/>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8016" name="Google Shape;8016;p63"/>
          <p:cNvGrpSpPr/>
          <p:nvPr/>
        </p:nvGrpSpPr>
        <p:grpSpPr>
          <a:xfrm>
            <a:off x="732462" y="1766083"/>
            <a:ext cx="962651" cy="810058"/>
            <a:chOff x="844912" y="1681380"/>
            <a:chExt cx="935611" cy="787305"/>
          </a:xfrm>
        </p:grpSpPr>
        <p:grpSp>
          <p:nvGrpSpPr>
            <p:cNvPr id="8017" name="Google Shape;8017;p63"/>
            <p:cNvGrpSpPr/>
            <p:nvPr/>
          </p:nvGrpSpPr>
          <p:grpSpPr>
            <a:xfrm>
              <a:off x="844912" y="1819635"/>
              <a:ext cx="329836" cy="510016"/>
              <a:chOff x="844912" y="1819635"/>
              <a:chExt cx="329836" cy="510016"/>
            </a:xfrm>
          </p:grpSpPr>
          <p:sp>
            <p:nvSpPr>
              <p:cNvPr id="8018" name="Google Shape;8018;p63"/>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63"/>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63"/>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63"/>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63"/>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63"/>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4" name="Google Shape;8024;p63"/>
            <p:cNvGrpSpPr/>
            <p:nvPr/>
          </p:nvGrpSpPr>
          <p:grpSpPr>
            <a:xfrm>
              <a:off x="1284601" y="2158168"/>
              <a:ext cx="495923" cy="310517"/>
              <a:chOff x="1284601" y="2158168"/>
              <a:chExt cx="495923" cy="310517"/>
            </a:xfrm>
          </p:grpSpPr>
          <p:sp>
            <p:nvSpPr>
              <p:cNvPr id="8025" name="Google Shape;8025;p63"/>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26" name="Google Shape;8026;p63"/>
              <p:cNvGrpSpPr/>
              <p:nvPr/>
            </p:nvGrpSpPr>
            <p:grpSpPr>
              <a:xfrm>
                <a:off x="1507666" y="2158168"/>
                <a:ext cx="272858" cy="310517"/>
                <a:chOff x="1507666" y="2158168"/>
                <a:chExt cx="272858" cy="310517"/>
              </a:xfrm>
            </p:grpSpPr>
            <p:grpSp>
              <p:nvGrpSpPr>
                <p:cNvPr id="8027" name="Google Shape;8027;p63"/>
                <p:cNvGrpSpPr/>
                <p:nvPr/>
              </p:nvGrpSpPr>
              <p:grpSpPr>
                <a:xfrm>
                  <a:off x="1507666" y="2176104"/>
                  <a:ext cx="166395" cy="273149"/>
                  <a:chOff x="1507666" y="2176104"/>
                  <a:chExt cx="166395" cy="273149"/>
                </a:xfrm>
              </p:grpSpPr>
              <p:sp>
                <p:nvSpPr>
                  <p:cNvPr id="8028" name="Google Shape;8028;p63"/>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63"/>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63"/>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63"/>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63"/>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63"/>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63"/>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35" name="Google Shape;8035;p63"/>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63"/>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37" name="Google Shape;8037;p63"/>
            <p:cNvGrpSpPr/>
            <p:nvPr/>
          </p:nvGrpSpPr>
          <p:grpSpPr>
            <a:xfrm>
              <a:off x="1284601" y="1681380"/>
              <a:ext cx="495923" cy="310517"/>
              <a:chOff x="1284601" y="1681380"/>
              <a:chExt cx="495923" cy="310517"/>
            </a:xfrm>
          </p:grpSpPr>
          <p:sp>
            <p:nvSpPr>
              <p:cNvPr id="8038" name="Google Shape;8038;p63"/>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39" name="Google Shape;8039;p63"/>
              <p:cNvGrpSpPr/>
              <p:nvPr/>
            </p:nvGrpSpPr>
            <p:grpSpPr>
              <a:xfrm>
                <a:off x="1507666" y="1681380"/>
                <a:ext cx="272858" cy="310517"/>
                <a:chOff x="1507666" y="1681380"/>
                <a:chExt cx="272858" cy="310517"/>
              </a:xfrm>
            </p:grpSpPr>
            <p:grpSp>
              <p:nvGrpSpPr>
                <p:cNvPr id="8040" name="Google Shape;8040;p63"/>
                <p:cNvGrpSpPr/>
                <p:nvPr/>
              </p:nvGrpSpPr>
              <p:grpSpPr>
                <a:xfrm>
                  <a:off x="1507666" y="1700120"/>
                  <a:ext cx="166395" cy="272984"/>
                  <a:chOff x="1507666" y="1700120"/>
                  <a:chExt cx="166395" cy="272984"/>
                </a:xfrm>
              </p:grpSpPr>
              <p:sp>
                <p:nvSpPr>
                  <p:cNvPr id="8041" name="Google Shape;8041;p63"/>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63"/>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63"/>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63"/>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63"/>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63"/>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63"/>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48" name="Google Shape;8048;p63"/>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63"/>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050" name="Google Shape;8050;p63"/>
          <p:cNvGrpSpPr/>
          <p:nvPr/>
        </p:nvGrpSpPr>
        <p:grpSpPr>
          <a:xfrm>
            <a:off x="6841403" y="2533512"/>
            <a:ext cx="1622269" cy="552443"/>
            <a:chOff x="6894650" y="2574740"/>
            <a:chExt cx="1445100" cy="492111"/>
          </a:xfrm>
        </p:grpSpPr>
        <p:sp>
          <p:nvSpPr>
            <p:cNvPr id="8051" name="Google Shape;8051;p63"/>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63"/>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63"/>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63"/>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63"/>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056" name="Google Shape;8056;p63"/>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8057" name="Google Shape;8057;p63"/>
          <p:cNvGrpSpPr/>
          <p:nvPr/>
        </p:nvGrpSpPr>
        <p:grpSpPr>
          <a:xfrm>
            <a:off x="6860946" y="3907768"/>
            <a:ext cx="1583206" cy="475705"/>
            <a:chOff x="6953919" y="3907920"/>
            <a:chExt cx="1377300" cy="475705"/>
          </a:xfrm>
        </p:grpSpPr>
        <p:cxnSp>
          <p:nvCxnSpPr>
            <p:cNvPr id="8058" name="Google Shape;8058;p63"/>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8059" name="Google Shape;8059;p63"/>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8060" name="Google Shape;8060;p63"/>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8061" name="Google Shape;8061;p63"/>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8062" name="Google Shape;8062;p63"/>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8063" name="Google Shape;8063;p63"/>
          <p:cNvGrpSpPr/>
          <p:nvPr/>
        </p:nvGrpSpPr>
        <p:grpSpPr>
          <a:xfrm>
            <a:off x="2364534" y="2668913"/>
            <a:ext cx="836286" cy="824529"/>
            <a:chOff x="2389399" y="2595741"/>
            <a:chExt cx="812796" cy="801369"/>
          </a:xfrm>
        </p:grpSpPr>
        <p:grpSp>
          <p:nvGrpSpPr>
            <p:cNvPr id="8064" name="Google Shape;8064;p63"/>
            <p:cNvGrpSpPr/>
            <p:nvPr/>
          </p:nvGrpSpPr>
          <p:grpSpPr>
            <a:xfrm>
              <a:off x="2492145" y="2881565"/>
              <a:ext cx="607300" cy="229751"/>
              <a:chOff x="2492145" y="2881565"/>
              <a:chExt cx="607300" cy="229751"/>
            </a:xfrm>
          </p:grpSpPr>
          <p:sp>
            <p:nvSpPr>
              <p:cNvPr id="8065" name="Google Shape;8065;p63"/>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63"/>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63"/>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8" name="Google Shape;8068;p63"/>
            <p:cNvGrpSpPr/>
            <p:nvPr/>
          </p:nvGrpSpPr>
          <p:grpSpPr>
            <a:xfrm>
              <a:off x="2389399" y="2595741"/>
              <a:ext cx="812796" cy="296825"/>
              <a:chOff x="2389399" y="2595741"/>
              <a:chExt cx="812796" cy="296825"/>
            </a:xfrm>
          </p:grpSpPr>
          <p:grpSp>
            <p:nvGrpSpPr>
              <p:cNvPr id="8069" name="Google Shape;8069;p63"/>
              <p:cNvGrpSpPr/>
              <p:nvPr/>
            </p:nvGrpSpPr>
            <p:grpSpPr>
              <a:xfrm>
                <a:off x="2389399" y="2595741"/>
                <a:ext cx="363638" cy="296825"/>
                <a:chOff x="2389399" y="2595741"/>
                <a:chExt cx="363638" cy="296825"/>
              </a:xfrm>
            </p:grpSpPr>
            <p:grpSp>
              <p:nvGrpSpPr>
                <p:cNvPr id="8070" name="Google Shape;8070;p63"/>
                <p:cNvGrpSpPr/>
                <p:nvPr/>
              </p:nvGrpSpPr>
              <p:grpSpPr>
                <a:xfrm>
                  <a:off x="2493852" y="2794333"/>
                  <a:ext cx="259185" cy="98232"/>
                  <a:chOff x="2493852" y="2794333"/>
                  <a:chExt cx="259185" cy="98232"/>
                </a:xfrm>
              </p:grpSpPr>
              <p:sp>
                <p:nvSpPr>
                  <p:cNvPr id="8071" name="Google Shape;8071;p63"/>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63"/>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63"/>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4" name="Google Shape;8074;p63"/>
                <p:cNvGrpSpPr/>
                <p:nvPr/>
              </p:nvGrpSpPr>
              <p:grpSpPr>
                <a:xfrm>
                  <a:off x="2389399" y="2595741"/>
                  <a:ext cx="224343" cy="182054"/>
                  <a:chOff x="2389399" y="2595741"/>
                  <a:chExt cx="224343" cy="182054"/>
                </a:xfrm>
              </p:grpSpPr>
              <p:sp>
                <p:nvSpPr>
                  <p:cNvPr id="8075" name="Google Shape;8075;p63"/>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63"/>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77" name="Google Shape;8077;p63"/>
              <p:cNvGrpSpPr/>
              <p:nvPr/>
            </p:nvGrpSpPr>
            <p:grpSpPr>
              <a:xfrm>
                <a:off x="2683630" y="2595741"/>
                <a:ext cx="224334" cy="296825"/>
                <a:chOff x="2683630" y="2595741"/>
                <a:chExt cx="224334" cy="296825"/>
              </a:xfrm>
            </p:grpSpPr>
            <p:grpSp>
              <p:nvGrpSpPr>
                <p:cNvPr id="8078" name="Google Shape;8078;p63"/>
                <p:cNvGrpSpPr/>
                <p:nvPr/>
              </p:nvGrpSpPr>
              <p:grpSpPr>
                <a:xfrm>
                  <a:off x="2788083" y="2794333"/>
                  <a:ext cx="15356" cy="98232"/>
                  <a:chOff x="2788083" y="2794333"/>
                  <a:chExt cx="15356" cy="98232"/>
                </a:xfrm>
              </p:grpSpPr>
              <p:sp>
                <p:nvSpPr>
                  <p:cNvPr id="8079" name="Google Shape;8079;p63"/>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63"/>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63"/>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2" name="Google Shape;8082;p63"/>
                <p:cNvGrpSpPr/>
                <p:nvPr/>
              </p:nvGrpSpPr>
              <p:grpSpPr>
                <a:xfrm>
                  <a:off x="2683630" y="2595741"/>
                  <a:ext cx="224334" cy="182054"/>
                  <a:chOff x="2683630" y="2595741"/>
                  <a:chExt cx="224334" cy="182054"/>
                </a:xfrm>
              </p:grpSpPr>
              <p:sp>
                <p:nvSpPr>
                  <p:cNvPr id="8083" name="Google Shape;8083;p63"/>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63"/>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85" name="Google Shape;8085;p63"/>
              <p:cNvGrpSpPr/>
              <p:nvPr/>
            </p:nvGrpSpPr>
            <p:grpSpPr>
              <a:xfrm>
                <a:off x="2838475" y="2595741"/>
                <a:ext cx="363719" cy="296825"/>
                <a:chOff x="2838475" y="2595741"/>
                <a:chExt cx="363719" cy="296825"/>
              </a:xfrm>
            </p:grpSpPr>
            <p:grpSp>
              <p:nvGrpSpPr>
                <p:cNvPr id="8086" name="Google Shape;8086;p63"/>
                <p:cNvGrpSpPr/>
                <p:nvPr/>
              </p:nvGrpSpPr>
              <p:grpSpPr>
                <a:xfrm>
                  <a:off x="2838475" y="2794333"/>
                  <a:ext cx="259185" cy="98232"/>
                  <a:chOff x="2838475" y="2794333"/>
                  <a:chExt cx="259185" cy="98232"/>
                </a:xfrm>
              </p:grpSpPr>
              <p:sp>
                <p:nvSpPr>
                  <p:cNvPr id="8087" name="Google Shape;8087;p63"/>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63"/>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63"/>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0" name="Google Shape;8090;p63"/>
                <p:cNvGrpSpPr/>
                <p:nvPr/>
              </p:nvGrpSpPr>
              <p:grpSpPr>
                <a:xfrm>
                  <a:off x="2977852" y="2595741"/>
                  <a:ext cx="224343" cy="182054"/>
                  <a:chOff x="2977852" y="2595741"/>
                  <a:chExt cx="224343" cy="182054"/>
                </a:xfrm>
              </p:grpSpPr>
              <p:sp>
                <p:nvSpPr>
                  <p:cNvPr id="8091" name="Google Shape;8091;p63"/>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63"/>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093" name="Google Shape;8093;p63"/>
            <p:cNvGrpSpPr/>
            <p:nvPr/>
          </p:nvGrpSpPr>
          <p:grpSpPr>
            <a:xfrm>
              <a:off x="2389399" y="3100241"/>
              <a:ext cx="812796" cy="296869"/>
              <a:chOff x="2389399" y="3100241"/>
              <a:chExt cx="812796" cy="296869"/>
            </a:xfrm>
          </p:grpSpPr>
          <p:grpSp>
            <p:nvGrpSpPr>
              <p:cNvPr id="8094" name="Google Shape;8094;p63"/>
              <p:cNvGrpSpPr/>
              <p:nvPr/>
            </p:nvGrpSpPr>
            <p:grpSpPr>
              <a:xfrm>
                <a:off x="2683630" y="3100241"/>
                <a:ext cx="224334" cy="296869"/>
                <a:chOff x="2683630" y="3100241"/>
                <a:chExt cx="224334" cy="296869"/>
              </a:xfrm>
            </p:grpSpPr>
            <p:grpSp>
              <p:nvGrpSpPr>
                <p:cNvPr id="8095" name="Google Shape;8095;p63"/>
                <p:cNvGrpSpPr/>
                <p:nvPr/>
              </p:nvGrpSpPr>
              <p:grpSpPr>
                <a:xfrm>
                  <a:off x="2788083" y="3100241"/>
                  <a:ext cx="15356" cy="98237"/>
                  <a:chOff x="2788083" y="3100241"/>
                  <a:chExt cx="15356" cy="98237"/>
                </a:xfrm>
              </p:grpSpPr>
              <p:sp>
                <p:nvSpPr>
                  <p:cNvPr id="8096" name="Google Shape;8096;p63"/>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63"/>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63"/>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9" name="Google Shape;8099;p63"/>
                <p:cNvGrpSpPr/>
                <p:nvPr/>
              </p:nvGrpSpPr>
              <p:grpSpPr>
                <a:xfrm>
                  <a:off x="2683630" y="3215065"/>
                  <a:ext cx="224334" cy="182045"/>
                  <a:chOff x="2683630" y="3215065"/>
                  <a:chExt cx="224334" cy="182045"/>
                </a:xfrm>
              </p:grpSpPr>
              <p:sp>
                <p:nvSpPr>
                  <p:cNvPr id="8100" name="Google Shape;8100;p63"/>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63"/>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02" name="Google Shape;8102;p63"/>
              <p:cNvGrpSpPr/>
              <p:nvPr/>
            </p:nvGrpSpPr>
            <p:grpSpPr>
              <a:xfrm>
                <a:off x="2389399" y="3100241"/>
                <a:ext cx="363638" cy="296869"/>
                <a:chOff x="2389399" y="3100241"/>
                <a:chExt cx="363638" cy="296869"/>
              </a:xfrm>
            </p:grpSpPr>
            <p:grpSp>
              <p:nvGrpSpPr>
                <p:cNvPr id="8103" name="Google Shape;8103;p63"/>
                <p:cNvGrpSpPr/>
                <p:nvPr/>
              </p:nvGrpSpPr>
              <p:grpSpPr>
                <a:xfrm>
                  <a:off x="2493852" y="3100241"/>
                  <a:ext cx="259185" cy="98237"/>
                  <a:chOff x="2493852" y="3100241"/>
                  <a:chExt cx="259185" cy="98237"/>
                </a:xfrm>
              </p:grpSpPr>
              <p:sp>
                <p:nvSpPr>
                  <p:cNvPr id="8104" name="Google Shape;8104;p63"/>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63"/>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63"/>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7" name="Google Shape;8107;p63"/>
                <p:cNvGrpSpPr/>
                <p:nvPr/>
              </p:nvGrpSpPr>
              <p:grpSpPr>
                <a:xfrm>
                  <a:off x="2389399" y="3215065"/>
                  <a:ext cx="224343" cy="182045"/>
                  <a:chOff x="2389399" y="3215065"/>
                  <a:chExt cx="224343" cy="182045"/>
                </a:xfrm>
              </p:grpSpPr>
              <p:sp>
                <p:nvSpPr>
                  <p:cNvPr id="8108" name="Google Shape;8108;p63"/>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63"/>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10" name="Google Shape;8110;p63"/>
              <p:cNvGrpSpPr/>
              <p:nvPr/>
            </p:nvGrpSpPr>
            <p:grpSpPr>
              <a:xfrm>
                <a:off x="2838475" y="3100241"/>
                <a:ext cx="363719" cy="296869"/>
                <a:chOff x="2838475" y="3100241"/>
                <a:chExt cx="363719" cy="296869"/>
              </a:xfrm>
            </p:grpSpPr>
            <p:grpSp>
              <p:nvGrpSpPr>
                <p:cNvPr id="8111" name="Google Shape;8111;p63"/>
                <p:cNvGrpSpPr/>
                <p:nvPr/>
              </p:nvGrpSpPr>
              <p:grpSpPr>
                <a:xfrm>
                  <a:off x="2838475" y="3100241"/>
                  <a:ext cx="259185" cy="98237"/>
                  <a:chOff x="2838475" y="3100241"/>
                  <a:chExt cx="259185" cy="98237"/>
                </a:xfrm>
              </p:grpSpPr>
              <p:sp>
                <p:nvSpPr>
                  <p:cNvPr id="8112" name="Google Shape;8112;p63"/>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63"/>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63"/>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5" name="Google Shape;8115;p63"/>
                <p:cNvGrpSpPr/>
                <p:nvPr/>
              </p:nvGrpSpPr>
              <p:grpSpPr>
                <a:xfrm>
                  <a:off x="2977852" y="3215065"/>
                  <a:ext cx="224343" cy="182045"/>
                  <a:chOff x="2977852" y="3215065"/>
                  <a:chExt cx="224343" cy="182045"/>
                </a:xfrm>
              </p:grpSpPr>
              <p:sp>
                <p:nvSpPr>
                  <p:cNvPr id="8116" name="Google Shape;8116;p63"/>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63"/>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21" name="Shape 8121"/>
        <p:cNvGrpSpPr/>
        <p:nvPr/>
      </p:nvGrpSpPr>
      <p:grpSpPr>
        <a:xfrm>
          <a:off x="0" y="0"/>
          <a:ext cx="0" cy="0"/>
          <a:chOff x="0" y="0"/>
          <a:chExt cx="0" cy="0"/>
        </a:xfrm>
      </p:grpSpPr>
      <p:grpSp>
        <p:nvGrpSpPr>
          <p:cNvPr id="8122" name="Google Shape;8122;p64"/>
          <p:cNvGrpSpPr/>
          <p:nvPr/>
        </p:nvGrpSpPr>
        <p:grpSpPr>
          <a:xfrm>
            <a:off x="718875" y="3363288"/>
            <a:ext cx="2390414" cy="1024800"/>
            <a:chOff x="728925" y="3296613"/>
            <a:chExt cx="2390414" cy="1024800"/>
          </a:xfrm>
        </p:grpSpPr>
        <p:grpSp>
          <p:nvGrpSpPr>
            <p:cNvPr id="8123" name="Google Shape;8123;p64"/>
            <p:cNvGrpSpPr/>
            <p:nvPr/>
          </p:nvGrpSpPr>
          <p:grpSpPr>
            <a:xfrm>
              <a:off x="728925" y="3619800"/>
              <a:ext cx="2390414" cy="500893"/>
              <a:chOff x="728925" y="3619800"/>
              <a:chExt cx="2390414" cy="500893"/>
            </a:xfrm>
          </p:grpSpPr>
          <p:sp>
            <p:nvSpPr>
              <p:cNvPr id="8124" name="Google Shape;8124;p64"/>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125" name="Google Shape;8125;p64"/>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8126" name="Google Shape;8126;p64"/>
            <p:cNvGrpSpPr/>
            <p:nvPr/>
          </p:nvGrpSpPr>
          <p:grpSpPr>
            <a:xfrm>
              <a:off x="1348050" y="3296613"/>
              <a:ext cx="1706152" cy="1024800"/>
              <a:chOff x="1348050" y="3296613"/>
              <a:chExt cx="1706152" cy="1024800"/>
            </a:xfrm>
          </p:grpSpPr>
          <p:sp>
            <p:nvSpPr>
              <p:cNvPr id="8127" name="Google Shape;8127;p64"/>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128" name="Google Shape;8128;p64"/>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129" name="Google Shape;8129;p64"/>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130" name="Google Shape;8130;p64"/>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131" name="Google Shape;8131;p64"/>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8132" name="Google Shape;8132;p64"/>
            <p:cNvGrpSpPr/>
            <p:nvPr/>
          </p:nvGrpSpPr>
          <p:grpSpPr>
            <a:xfrm>
              <a:off x="1455707" y="3654858"/>
              <a:ext cx="1491150" cy="417657"/>
              <a:chOff x="1455707" y="3654858"/>
              <a:chExt cx="1491150" cy="417657"/>
            </a:xfrm>
          </p:grpSpPr>
          <p:sp>
            <p:nvSpPr>
              <p:cNvPr id="8133" name="Google Shape;8133;p64"/>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64"/>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64"/>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64"/>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64"/>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64"/>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64"/>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64"/>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64"/>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64"/>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64"/>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64"/>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64"/>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64"/>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64"/>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64"/>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64"/>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64"/>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64"/>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64"/>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8153" name="Google Shape;8153;p64"/>
          <p:cNvGraphicFramePr/>
          <p:nvPr/>
        </p:nvGraphicFramePr>
        <p:xfrm>
          <a:off x="5954575" y="2361200"/>
          <a:ext cx="3000000" cy="3000000"/>
        </p:xfrm>
        <a:graphic>
          <a:graphicData uri="http://schemas.openxmlformats.org/drawingml/2006/table">
            <a:tbl>
              <a:tblPr>
                <a:noFill/>
                <a:tableStyleId>{EA65606C-9ED7-45EF-A4C3-26DCE94E7089}</a:tableStyleId>
              </a:tblPr>
              <a:tblGrid>
                <a:gridCol w="626025"/>
                <a:gridCol w="626025"/>
                <a:gridCol w="626025"/>
                <a:gridCol w="6260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9"/>
                      </a:srgbClr>
                    </a:solidFill>
                  </a:tcPr>
                </a:tc>
              </a:tr>
            </a:tbl>
          </a:graphicData>
        </a:graphic>
      </p:graphicFrame>
      <p:grpSp>
        <p:nvGrpSpPr>
          <p:cNvPr id="8154" name="Google Shape;8154;p64"/>
          <p:cNvGrpSpPr/>
          <p:nvPr/>
        </p:nvGrpSpPr>
        <p:grpSpPr>
          <a:xfrm>
            <a:off x="727251" y="1188964"/>
            <a:ext cx="2396505" cy="976502"/>
            <a:chOff x="749309" y="1112739"/>
            <a:chExt cx="2371603" cy="976502"/>
          </a:xfrm>
        </p:grpSpPr>
        <p:grpSp>
          <p:nvGrpSpPr>
            <p:cNvPr id="8155" name="Google Shape;8155;p64"/>
            <p:cNvGrpSpPr/>
            <p:nvPr/>
          </p:nvGrpSpPr>
          <p:grpSpPr>
            <a:xfrm>
              <a:off x="1092126" y="1112739"/>
              <a:ext cx="2028786" cy="975464"/>
              <a:chOff x="1092126" y="1112739"/>
              <a:chExt cx="2028786" cy="975464"/>
            </a:xfrm>
          </p:grpSpPr>
          <p:sp>
            <p:nvSpPr>
              <p:cNvPr id="8156" name="Google Shape;8156;p64"/>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64"/>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64"/>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64"/>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64"/>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64"/>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64"/>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64"/>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64"/>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64"/>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64"/>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64"/>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64"/>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64"/>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64"/>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64"/>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64"/>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64"/>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64"/>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64"/>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64"/>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64"/>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64"/>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64"/>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0" name="Google Shape;8180;p64"/>
            <p:cNvGrpSpPr/>
            <p:nvPr/>
          </p:nvGrpSpPr>
          <p:grpSpPr>
            <a:xfrm>
              <a:off x="749309" y="1112739"/>
              <a:ext cx="314700" cy="975464"/>
              <a:chOff x="749309" y="1112739"/>
              <a:chExt cx="314700" cy="975464"/>
            </a:xfrm>
          </p:grpSpPr>
          <p:sp>
            <p:nvSpPr>
              <p:cNvPr id="8181" name="Google Shape;8181;p64"/>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64"/>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64"/>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64"/>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85" name="Google Shape;8185;p64"/>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64"/>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64"/>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64"/>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8189" name="Google Shape;8189;p64"/>
          <p:cNvGraphicFramePr/>
          <p:nvPr/>
        </p:nvGraphicFramePr>
        <p:xfrm>
          <a:off x="5954600" y="1188950"/>
          <a:ext cx="3000000" cy="3000000"/>
        </p:xfrm>
        <a:graphic>
          <a:graphicData uri="http://schemas.openxmlformats.org/drawingml/2006/table">
            <a:tbl>
              <a:tblPr>
                <a:noFill/>
                <a:tableStyleId>{EA65606C-9ED7-45EF-A4C3-26DCE94E7089}</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8190" name="Google Shape;8190;p64"/>
          <p:cNvGraphicFramePr/>
          <p:nvPr/>
        </p:nvGraphicFramePr>
        <p:xfrm>
          <a:off x="3375463" y="2361200"/>
          <a:ext cx="3000000" cy="3000000"/>
        </p:xfrm>
        <a:graphic>
          <a:graphicData uri="http://schemas.openxmlformats.org/drawingml/2006/table">
            <a:tbl>
              <a:tblPr>
                <a:noFill/>
                <a:tableStyleId>{EA65606C-9ED7-45EF-A4C3-26DCE94E7089}</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8191" name="Google Shape;8191;p64"/>
          <p:cNvGrpSpPr/>
          <p:nvPr/>
        </p:nvGrpSpPr>
        <p:grpSpPr>
          <a:xfrm>
            <a:off x="3377449" y="3352160"/>
            <a:ext cx="2363377" cy="1047062"/>
            <a:chOff x="3358399" y="3285485"/>
            <a:chExt cx="2363377" cy="1047062"/>
          </a:xfrm>
        </p:grpSpPr>
        <p:grpSp>
          <p:nvGrpSpPr>
            <p:cNvPr id="8192" name="Google Shape;8192;p64"/>
            <p:cNvGrpSpPr/>
            <p:nvPr/>
          </p:nvGrpSpPr>
          <p:grpSpPr>
            <a:xfrm>
              <a:off x="3358412" y="3285485"/>
              <a:ext cx="2363244" cy="139500"/>
              <a:chOff x="3358412" y="3285485"/>
              <a:chExt cx="2363244" cy="139500"/>
            </a:xfrm>
          </p:grpSpPr>
          <p:sp>
            <p:nvSpPr>
              <p:cNvPr id="8193" name="Google Shape;8193;p64"/>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64"/>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64"/>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64"/>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64"/>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8" name="Google Shape;8198;p64"/>
            <p:cNvGrpSpPr/>
            <p:nvPr/>
          </p:nvGrpSpPr>
          <p:grpSpPr>
            <a:xfrm>
              <a:off x="3358412" y="3466996"/>
              <a:ext cx="2363244" cy="139500"/>
              <a:chOff x="3358412" y="3466996"/>
              <a:chExt cx="2363244" cy="139500"/>
            </a:xfrm>
          </p:grpSpPr>
          <p:sp>
            <p:nvSpPr>
              <p:cNvPr id="8199" name="Google Shape;8199;p64"/>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64"/>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64"/>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64"/>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64"/>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4" name="Google Shape;8204;p64"/>
            <p:cNvGrpSpPr/>
            <p:nvPr/>
          </p:nvGrpSpPr>
          <p:grpSpPr>
            <a:xfrm>
              <a:off x="3358412" y="3648507"/>
              <a:ext cx="2363244" cy="139500"/>
              <a:chOff x="3358412" y="3648507"/>
              <a:chExt cx="2363244" cy="139500"/>
            </a:xfrm>
          </p:grpSpPr>
          <p:sp>
            <p:nvSpPr>
              <p:cNvPr id="8205" name="Google Shape;8205;p64"/>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64"/>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64"/>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64"/>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64"/>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0" name="Google Shape;8210;p64"/>
            <p:cNvGrpSpPr/>
            <p:nvPr/>
          </p:nvGrpSpPr>
          <p:grpSpPr>
            <a:xfrm>
              <a:off x="3358412" y="3830018"/>
              <a:ext cx="2363244" cy="139500"/>
              <a:chOff x="3358412" y="3830018"/>
              <a:chExt cx="2363244" cy="139500"/>
            </a:xfrm>
          </p:grpSpPr>
          <p:sp>
            <p:nvSpPr>
              <p:cNvPr id="8211" name="Google Shape;8211;p64"/>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64"/>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64"/>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64"/>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64"/>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6" name="Google Shape;8216;p64"/>
            <p:cNvGrpSpPr/>
            <p:nvPr/>
          </p:nvGrpSpPr>
          <p:grpSpPr>
            <a:xfrm>
              <a:off x="3358399" y="4011514"/>
              <a:ext cx="2363377" cy="139537"/>
              <a:chOff x="3294800" y="4134603"/>
              <a:chExt cx="2638876" cy="152400"/>
            </a:xfrm>
          </p:grpSpPr>
          <p:sp>
            <p:nvSpPr>
              <p:cNvPr id="8217" name="Google Shape;8217;p64"/>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64"/>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64"/>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64"/>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64"/>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2" name="Google Shape;8222;p64"/>
            <p:cNvGrpSpPr/>
            <p:nvPr/>
          </p:nvGrpSpPr>
          <p:grpSpPr>
            <a:xfrm>
              <a:off x="3358399" y="4193010"/>
              <a:ext cx="2363377" cy="139537"/>
              <a:chOff x="3294800" y="4134603"/>
              <a:chExt cx="2638876" cy="152400"/>
            </a:xfrm>
          </p:grpSpPr>
          <p:sp>
            <p:nvSpPr>
              <p:cNvPr id="8223" name="Google Shape;8223;p64"/>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64"/>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64"/>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64"/>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64"/>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8228" name="Google Shape;8228;p64"/>
          <p:cNvGraphicFramePr/>
          <p:nvPr/>
        </p:nvGraphicFramePr>
        <p:xfrm>
          <a:off x="728250" y="2361200"/>
          <a:ext cx="3000000" cy="3000000"/>
        </p:xfrm>
        <a:graphic>
          <a:graphicData uri="http://schemas.openxmlformats.org/drawingml/2006/table">
            <a:tbl>
              <a:tblPr>
                <a:noFill/>
                <a:tableStyleId>{EA65606C-9ED7-45EF-A4C3-26DCE94E7089}</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8229" name="Google Shape;8229;p64"/>
          <p:cNvGrpSpPr/>
          <p:nvPr/>
        </p:nvGrpSpPr>
        <p:grpSpPr>
          <a:xfrm>
            <a:off x="4177919" y="2765014"/>
            <a:ext cx="1302095" cy="60959"/>
            <a:chOff x="3558802" y="4011427"/>
            <a:chExt cx="1866000" cy="111300"/>
          </a:xfrm>
        </p:grpSpPr>
        <p:sp>
          <p:nvSpPr>
            <p:cNvPr id="8230" name="Google Shape;8230;p64"/>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64"/>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2" name="Google Shape;8232;p64"/>
          <p:cNvGrpSpPr/>
          <p:nvPr/>
        </p:nvGrpSpPr>
        <p:grpSpPr>
          <a:xfrm>
            <a:off x="4723407" y="3047174"/>
            <a:ext cx="914340" cy="60959"/>
            <a:chOff x="3558802" y="4011427"/>
            <a:chExt cx="1866000" cy="111300"/>
          </a:xfrm>
        </p:grpSpPr>
        <p:sp>
          <p:nvSpPr>
            <p:cNvPr id="8233" name="Google Shape;8233;p64"/>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64"/>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5" name="Google Shape;8235;p64"/>
          <p:cNvGrpSpPr/>
          <p:nvPr/>
        </p:nvGrpSpPr>
        <p:grpSpPr>
          <a:xfrm>
            <a:off x="5926924" y="3381697"/>
            <a:ext cx="2519825" cy="1001454"/>
            <a:chOff x="1906114" y="789980"/>
            <a:chExt cx="1487676" cy="606868"/>
          </a:xfrm>
        </p:grpSpPr>
        <p:cxnSp>
          <p:nvCxnSpPr>
            <p:cNvPr id="8236" name="Google Shape;8236;p64"/>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8237" name="Google Shape;8237;p64"/>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8238" name="Google Shape;8238;p64"/>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8239" name="Google Shape;8239;p64"/>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8240" name="Google Shape;8240;p64"/>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8241" name="Google Shape;8241;p64"/>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8242" name="Google Shape;8242;p64"/>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8243" name="Google Shape;8243;p64"/>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64"/>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64"/>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64"/>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64"/>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64"/>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64"/>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8250" name="Google Shape;8250;p64"/>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8251" name="Google Shape;8251;p64"/>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8252" name="Google Shape;8252;p64"/>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3" name="Google Shape;8253;p64"/>
          <p:cNvGrpSpPr/>
          <p:nvPr/>
        </p:nvGrpSpPr>
        <p:grpSpPr>
          <a:xfrm>
            <a:off x="3372612" y="1159008"/>
            <a:ext cx="2363393" cy="1005865"/>
            <a:chOff x="3292400" y="1193188"/>
            <a:chExt cx="2615240" cy="1131075"/>
          </a:xfrm>
        </p:grpSpPr>
        <p:sp>
          <p:nvSpPr>
            <p:cNvPr id="8254" name="Google Shape;8254;p64"/>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255" name="Google Shape;8255;p64"/>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256" name="Google Shape;8256;p64"/>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8257" name="Google Shape;8257;p64"/>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8258" name="Google Shape;8258;p64"/>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8259" name="Google Shape;8259;p64"/>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8260" name="Google Shape;8260;p64"/>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8261" name="Google Shape;8261;p64"/>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8262" name="Google Shape;8262;p64"/>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8263" name="Google Shape;8263;p64"/>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8264" name="Google Shape;8264;p64"/>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8265" name="Google Shape;8265;p64"/>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8266" name="Google Shape;8266;p64"/>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8267" name="Google Shape;8267;p64"/>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8268" name="Google Shape;8268;p64"/>
            <p:cNvGrpSpPr/>
            <p:nvPr/>
          </p:nvGrpSpPr>
          <p:grpSpPr>
            <a:xfrm>
              <a:off x="3748438" y="1378608"/>
              <a:ext cx="2159202" cy="903971"/>
              <a:chOff x="1683525" y="2179850"/>
              <a:chExt cx="4519050" cy="2134525"/>
            </a:xfrm>
          </p:grpSpPr>
          <p:sp>
            <p:nvSpPr>
              <p:cNvPr id="8269" name="Google Shape;8269;p64"/>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270" name="Google Shape;8270;p64"/>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271" name="Google Shape;8271;p64"/>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272" name="Google Shape;8272;p64"/>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273" name="Google Shape;8273;p64"/>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274" name="Google Shape;8274;p64"/>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275" name="Google Shape;8275;p64"/>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276" name="Google Shape;8276;p64"/>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277" name="Google Shape;8277;p64"/>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278" name="Google Shape;8278;p64"/>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279" name="Google Shape;8279;p64"/>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280" name="Google Shape;8280;p64"/>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84" name="Shape 8284"/>
        <p:cNvGrpSpPr/>
        <p:nvPr/>
      </p:nvGrpSpPr>
      <p:grpSpPr>
        <a:xfrm>
          <a:off x="0" y="0"/>
          <a:ext cx="0" cy="0"/>
          <a:chOff x="0" y="0"/>
          <a:chExt cx="0" cy="0"/>
        </a:xfrm>
      </p:grpSpPr>
      <p:grpSp>
        <p:nvGrpSpPr>
          <p:cNvPr id="8285" name="Google Shape;8285;p65"/>
          <p:cNvGrpSpPr/>
          <p:nvPr/>
        </p:nvGrpSpPr>
        <p:grpSpPr>
          <a:xfrm>
            <a:off x="4814684" y="1191441"/>
            <a:ext cx="745431" cy="718863"/>
            <a:chOff x="4249973" y="1201875"/>
            <a:chExt cx="1958568" cy="1888762"/>
          </a:xfrm>
        </p:grpSpPr>
        <p:sp>
          <p:nvSpPr>
            <p:cNvPr id="8286" name="Google Shape;8286;p65"/>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87" name="Google Shape;8287;p65"/>
            <p:cNvGrpSpPr/>
            <p:nvPr/>
          </p:nvGrpSpPr>
          <p:grpSpPr>
            <a:xfrm>
              <a:off x="5853086" y="1789142"/>
              <a:ext cx="355454" cy="1048099"/>
              <a:chOff x="5576108" y="2016725"/>
              <a:chExt cx="565200" cy="1666560"/>
            </a:xfrm>
          </p:grpSpPr>
          <p:sp>
            <p:nvSpPr>
              <p:cNvPr id="8288" name="Google Shape;8288;p65"/>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289" name="Google Shape;8289;p65"/>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0" name="Google Shape;8290;p65"/>
            <p:cNvGrpSpPr/>
            <p:nvPr/>
          </p:nvGrpSpPr>
          <p:grpSpPr>
            <a:xfrm>
              <a:off x="4869455" y="2691676"/>
              <a:ext cx="1013897" cy="398961"/>
              <a:chOff x="4012057" y="3451825"/>
              <a:chExt cx="1612175" cy="634379"/>
            </a:xfrm>
          </p:grpSpPr>
          <p:sp>
            <p:nvSpPr>
              <p:cNvPr id="8291" name="Google Shape;8291;p65"/>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292" name="Google Shape;8292;p65"/>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3" name="Google Shape;8293;p65"/>
            <p:cNvGrpSpPr/>
            <p:nvPr/>
          </p:nvGrpSpPr>
          <p:grpSpPr>
            <a:xfrm>
              <a:off x="4276937" y="2155961"/>
              <a:ext cx="651965" cy="891358"/>
              <a:chOff x="3069908" y="2599997"/>
              <a:chExt cx="1036675" cy="1417328"/>
            </a:xfrm>
          </p:grpSpPr>
          <p:sp>
            <p:nvSpPr>
              <p:cNvPr id="8294" name="Google Shape;8294;p65"/>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295" name="Google Shape;8295;p65"/>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6" name="Google Shape;8296;p65"/>
            <p:cNvGrpSpPr/>
            <p:nvPr/>
          </p:nvGrpSpPr>
          <p:grpSpPr>
            <a:xfrm>
              <a:off x="5054918" y="1201875"/>
              <a:ext cx="999548" cy="602711"/>
              <a:chOff x="4306958" y="1082925"/>
              <a:chExt cx="1589359" cy="958358"/>
            </a:xfrm>
          </p:grpSpPr>
          <p:sp>
            <p:nvSpPr>
              <p:cNvPr id="8297" name="Google Shape;8297;p65"/>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298" name="Google Shape;8298;p65"/>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9" name="Google Shape;8299;p65"/>
            <p:cNvGrpSpPr/>
            <p:nvPr/>
          </p:nvGrpSpPr>
          <p:grpSpPr>
            <a:xfrm>
              <a:off x="4249973" y="1303451"/>
              <a:ext cx="799317" cy="841334"/>
              <a:chOff x="3027033" y="1244439"/>
              <a:chExt cx="1270977" cy="1337786"/>
            </a:xfrm>
          </p:grpSpPr>
          <p:sp>
            <p:nvSpPr>
              <p:cNvPr id="8300" name="Google Shape;8300;p65"/>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301" name="Google Shape;8301;p65"/>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02" name="Google Shape;8302;p65"/>
          <p:cNvGrpSpPr/>
          <p:nvPr/>
        </p:nvGrpSpPr>
        <p:grpSpPr>
          <a:xfrm>
            <a:off x="731057" y="2069890"/>
            <a:ext cx="761767" cy="729896"/>
            <a:chOff x="2657744" y="2337745"/>
            <a:chExt cx="832987" cy="798137"/>
          </a:xfrm>
        </p:grpSpPr>
        <p:sp>
          <p:nvSpPr>
            <p:cNvPr id="8303" name="Google Shape;8303;p65"/>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65"/>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65"/>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65"/>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65"/>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65"/>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9" name="Google Shape;8309;p65"/>
          <p:cNvGrpSpPr/>
          <p:nvPr/>
        </p:nvGrpSpPr>
        <p:grpSpPr>
          <a:xfrm>
            <a:off x="3242022" y="2073097"/>
            <a:ext cx="685569" cy="723586"/>
            <a:chOff x="3398134" y="2057755"/>
            <a:chExt cx="704087" cy="743130"/>
          </a:xfrm>
        </p:grpSpPr>
        <p:grpSp>
          <p:nvGrpSpPr>
            <p:cNvPr id="8310" name="Google Shape;8310;p65"/>
            <p:cNvGrpSpPr/>
            <p:nvPr/>
          </p:nvGrpSpPr>
          <p:grpSpPr>
            <a:xfrm>
              <a:off x="3398134" y="2290183"/>
              <a:ext cx="315300" cy="219900"/>
              <a:chOff x="3398134" y="2290183"/>
              <a:chExt cx="315300" cy="219900"/>
            </a:xfrm>
          </p:grpSpPr>
          <p:sp>
            <p:nvSpPr>
              <p:cNvPr id="8311" name="Google Shape;8311;p65"/>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312" name="Google Shape;8312;p65"/>
              <p:cNvCxnSpPr>
                <a:stCxn id="8311"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8313" name="Google Shape;8313;p65"/>
            <p:cNvGrpSpPr/>
            <p:nvPr/>
          </p:nvGrpSpPr>
          <p:grpSpPr>
            <a:xfrm>
              <a:off x="3547823" y="2467358"/>
              <a:ext cx="219900" cy="333527"/>
              <a:chOff x="3547823" y="2467358"/>
              <a:chExt cx="219900" cy="333527"/>
            </a:xfrm>
          </p:grpSpPr>
          <p:sp>
            <p:nvSpPr>
              <p:cNvPr id="8314" name="Google Shape;8314;p65"/>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315" name="Google Shape;8315;p65"/>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8316" name="Google Shape;8316;p65"/>
            <p:cNvGrpSpPr/>
            <p:nvPr/>
          </p:nvGrpSpPr>
          <p:grpSpPr>
            <a:xfrm>
              <a:off x="3734138" y="2467358"/>
              <a:ext cx="219900" cy="333527"/>
              <a:chOff x="3734138" y="2467358"/>
              <a:chExt cx="219900" cy="333527"/>
            </a:xfrm>
          </p:grpSpPr>
          <p:sp>
            <p:nvSpPr>
              <p:cNvPr id="8317" name="Google Shape;8317;p65"/>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318" name="Google Shape;8318;p65"/>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8319" name="Google Shape;8319;p65"/>
            <p:cNvGrpSpPr/>
            <p:nvPr/>
          </p:nvGrpSpPr>
          <p:grpSpPr>
            <a:xfrm>
              <a:off x="3787560" y="2288011"/>
              <a:ext cx="314661" cy="219900"/>
              <a:chOff x="3787560" y="2288011"/>
              <a:chExt cx="314661" cy="219900"/>
            </a:xfrm>
          </p:grpSpPr>
          <p:sp>
            <p:nvSpPr>
              <p:cNvPr id="8320" name="Google Shape;8320;p65"/>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321" name="Google Shape;8321;p65"/>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8322" name="Google Shape;8322;p65"/>
            <p:cNvGrpSpPr/>
            <p:nvPr/>
          </p:nvGrpSpPr>
          <p:grpSpPr>
            <a:xfrm>
              <a:off x="3637290" y="2057755"/>
              <a:ext cx="219900" cy="335499"/>
              <a:chOff x="3637290" y="2057755"/>
              <a:chExt cx="219900" cy="335499"/>
            </a:xfrm>
          </p:grpSpPr>
          <p:sp>
            <p:nvSpPr>
              <p:cNvPr id="8323" name="Google Shape;8323;p65"/>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8324" name="Google Shape;8324;p65"/>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8325" name="Google Shape;8325;p65"/>
          <p:cNvGrpSpPr/>
          <p:nvPr/>
        </p:nvGrpSpPr>
        <p:grpSpPr>
          <a:xfrm>
            <a:off x="4917244" y="2079792"/>
            <a:ext cx="710153" cy="710153"/>
            <a:chOff x="5007123" y="2079403"/>
            <a:chExt cx="687600" cy="687600"/>
          </a:xfrm>
        </p:grpSpPr>
        <p:sp>
          <p:nvSpPr>
            <p:cNvPr id="8326" name="Google Shape;8326;p65"/>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65"/>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65"/>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65"/>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0" name="Google Shape;8330;p65"/>
          <p:cNvGrpSpPr/>
          <p:nvPr/>
        </p:nvGrpSpPr>
        <p:grpSpPr>
          <a:xfrm>
            <a:off x="5726681" y="2074299"/>
            <a:ext cx="720998" cy="721183"/>
            <a:chOff x="5797446" y="2063053"/>
            <a:chExt cx="698100" cy="698280"/>
          </a:xfrm>
        </p:grpSpPr>
        <p:sp>
          <p:nvSpPr>
            <p:cNvPr id="8331" name="Google Shape;8331;p65"/>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65"/>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65"/>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65"/>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5" name="Google Shape;8335;p65"/>
          <p:cNvGrpSpPr/>
          <p:nvPr/>
        </p:nvGrpSpPr>
        <p:grpSpPr>
          <a:xfrm>
            <a:off x="8171828" y="3719904"/>
            <a:ext cx="280585" cy="673164"/>
            <a:chOff x="8075075" y="3754290"/>
            <a:chExt cx="255612" cy="613194"/>
          </a:xfrm>
        </p:grpSpPr>
        <p:grpSp>
          <p:nvGrpSpPr>
            <p:cNvPr id="8336" name="Google Shape;8336;p65"/>
            <p:cNvGrpSpPr/>
            <p:nvPr/>
          </p:nvGrpSpPr>
          <p:grpSpPr>
            <a:xfrm>
              <a:off x="8075075" y="3754290"/>
              <a:ext cx="255612" cy="613194"/>
              <a:chOff x="8075075" y="3754290"/>
              <a:chExt cx="255612" cy="613194"/>
            </a:xfrm>
          </p:grpSpPr>
          <p:sp>
            <p:nvSpPr>
              <p:cNvPr id="8337" name="Google Shape;8337;p65"/>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65"/>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39" name="Google Shape;8339;p65"/>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0" name="Google Shape;8340;p65"/>
          <p:cNvGrpSpPr/>
          <p:nvPr/>
        </p:nvGrpSpPr>
        <p:grpSpPr>
          <a:xfrm>
            <a:off x="5288887" y="3708700"/>
            <a:ext cx="470352" cy="683745"/>
            <a:chOff x="1697726" y="3244179"/>
            <a:chExt cx="788124" cy="1146069"/>
          </a:xfrm>
        </p:grpSpPr>
        <p:sp>
          <p:nvSpPr>
            <p:cNvPr id="8341" name="Google Shape;8341;p65"/>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65"/>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43" name="Google Shape;8343;p65"/>
          <p:cNvSpPr/>
          <p:nvPr/>
        </p:nvSpPr>
        <p:spPr>
          <a:xfrm>
            <a:off x="8146351" y="362270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44" name="Google Shape;8344;p65"/>
          <p:cNvGrpSpPr/>
          <p:nvPr/>
        </p:nvGrpSpPr>
        <p:grpSpPr>
          <a:xfrm>
            <a:off x="5910037" y="3719902"/>
            <a:ext cx="293891" cy="293845"/>
            <a:chOff x="6134814" y="3754290"/>
            <a:chExt cx="293891" cy="293845"/>
          </a:xfrm>
        </p:grpSpPr>
        <p:sp>
          <p:nvSpPr>
            <p:cNvPr id="8345" name="Google Shape;8345;p65"/>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65"/>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7" name="Google Shape;8347;p65"/>
          <p:cNvGrpSpPr/>
          <p:nvPr/>
        </p:nvGrpSpPr>
        <p:grpSpPr>
          <a:xfrm>
            <a:off x="5910037" y="4098574"/>
            <a:ext cx="293891" cy="293891"/>
            <a:chOff x="6134814" y="4086186"/>
            <a:chExt cx="293891" cy="293891"/>
          </a:xfrm>
        </p:grpSpPr>
        <p:sp>
          <p:nvSpPr>
            <p:cNvPr id="8348" name="Google Shape;8348;p65"/>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65"/>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50" name="Google Shape;8350;p65"/>
          <p:cNvSpPr/>
          <p:nvPr/>
        </p:nvSpPr>
        <p:spPr>
          <a:xfrm>
            <a:off x="6948464" y="3719100"/>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65"/>
          <p:cNvSpPr/>
          <p:nvPr/>
        </p:nvSpPr>
        <p:spPr>
          <a:xfrm rot="10800000">
            <a:off x="6354727" y="3716837"/>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52" name="Google Shape;8352;p65"/>
          <p:cNvGrpSpPr/>
          <p:nvPr/>
        </p:nvGrpSpPr>
        <p:grpSpPr>
          <a:xfrm>
            <a:off x="7835013" y="2927266"/>
            <a:ext cx="622883" cy="621944"/>
            <a:chOff x="1187048" y="238125"/>
            <a:chExt cx="5256397" cy="5248476"/>
          </a:xfrm>
        </p:grpSpPr>
        <p:sp>
          <p:nvSpPr>
            <p:cNvPr id="8353" name="Google Shape;8353;p65"/>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65"/>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65"/>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65"/>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7" name="Google Shape;8357;p65"/>
          <p:cNvGrpSpPr/>
          <p:nvPr/>
        </p:nvGrpSpPr>
        <p:grpSpPr>
          <a:xfrm>
            <a:off x="2292118" y="2936875"/>
            <a:ext cx="1310987" cy="612407"/>
            <a:chOff x="238125" y="1188750"/>
            <a:chExt cx="7140450" cy="3335550"/>
          </a:xfrm>
        </p:grpSpPr>
        <p:sp>
          <p:nvSpPr>
            <p:cNvPr id="8358" name="Google Shape;8358;p65"/>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65"/>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65"/>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65"/>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65"/>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3" name="Google Shape;8363;p65"/>
          <p:cNvGrpSpPr/>
          <p:nvPr/>
        </p:nvGrpSpPr>
        <p:grpSpPr>
          <a:xfrm>
            <a:off x="6617990" y="2927430"/>
            <a:ext cx="1110299" cy="621702"/>
            <a:chOff x="238125" y="1335475"/>
            <a:chExt cx="5418735" cy="3034175"/>
          </a:xfrm>
        </p:grpSpPr>
        <p:sp>
          <p:nvSpPr>
            <p:cNvPr id="8364" name="Google Shape;8364;p65"/>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65"/>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65"/>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7" name="Google Shape;8367;p65"/>
          <p:cNvGrpSpPr/>
          <p:nvPr/>
        </p:nvGrpSpPr>
        <p:grpSpPr>
          <a:xfrm>
            <a:off x="5435649" y="2924327"/>
            <a:ext cx="1074451" cy="627181"/>
            <a:chOff x="5359127" y="2910889"/>
            <a:chExt cx="1097723" cy="640831"/>
          </a:xfrm>
        </p:grpSpPr>
        <p:grpSp>
          <p:nvGrpSpPr>
            <p:cNvPr id="8368" name="Google Shape;8368;p65"/>
            <p:cNvGrpSpPr/>
            <p:nvPr/>
          </p:nvGrpSpPr>
          <p:grpSpPr>
            <a:xfrm>
              <a:off x="5929791" y="3263088"/>
              <a:ext cx="527060" cy="287097"/>
              <a:chOff x="5929791" y="3263088"/>
              <a:chExt cx="527060" cy="287097"/>
            </a:xfrm>
          </p:grpSpPr>
          <p:sp>
            <p:nvSpPr>
              <p:cNvPr id="8369" name="Google Shape;8369;p65"/>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370" name="Google Shape;8370;p65"/>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371" name="Google Shape;8371;p65"/>
            <p:cNvGrpSpPr/>
            <p:nvPr/>
          </p:nvGrpSpPr>
          <p:grpSpPr>
            <a:xfrm>
              <a:off x="5359127" y="3263089"/>
              <a:ext cx="526428" cy="288631"/>
              <a:chOff x="5359127" y="3263089"/>
              <a:chExt cx="526428" cy="288631"/>
            </a:xfrm>
          </p:grpSpPr>
          <p:sp>
            <p:nvSpPr>
              <p:cNvPr id="8372" name="Google Shape;8372;p65"/>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373" name="Google Shape;8373;p65"/>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374" name="Google Shape;8374;p65"/>
            <p:cNvGrpSpPr/>
            <p:nvPr/>
          </p:nvGrpSpPr>
          <p:grpSpPr>
            <a:xfrm>
              <a:off x="5551525" y="2910889"/>
              <a:ext cx="520901" cy="610283"/>
              <a:chOff x="5551525" y="2910889"/>
              <a:chExt cx="520901" cy="610283"/>
            </a:xfrm>
          </p:grpSpPr>
          <p:sp>
            <p:nvSpPr>
              <p:cNvPr id="8375" name="Google Shape;8375;p65"/>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376" name="Google Shape;8376;p65"/>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377" name="Google Shape;8377;p65"/>
            <p:cNvGrpSpPr/>
            <p:nvPr/>
          </p:nvGrpSpPr>
          <p:grpSpPr>
            <a:xfrm>
              <a:off x="5743962" y="2919100"/>
              <a:ext cx="623674" cy="284502"/>
              <a:chOff x="5743962" y="2919100"/>
              <a:chExt cx="623674" cy="284502"/>
            </a:xfrm>
          </p:grpSpPr>
          <p:sp>
            <p:nvSpPr>
              <p:cNvPr id="8378" name="Google Shape;8378;p65"/>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379" name="Google Shape;8379;p65"/>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8380" name="Google Shape;8380;p65"/>
          <p:cNvGrpSpPr/>
          <p:nvPr/>
        </p:nvGrpSpPr>
        <p:grpSpPr>
          <a:xfrm>
            <a:off x="7586863" y="2075038"/>
            <a:ext cx="874976" cy="719600"/>
            <a:chOff x="7608988" y="2093194"/>
            <a:chExt cx="817276" cy="672147"/>
          </a:xfrm>
        </p:grpSpPr>
        <p:cxnSp>
          <p:nvCxnSpPr>
            <p:cNvPr id="8381" name="Google Shape;8381;p65"/>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382" name="Google Shape;8382;p65"/>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383" name="Google Shape;8383;p65"/>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384" name="Google Shape;8384;p65"/>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385" name="Google Shape;8385;p65"/>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8386" name="Google Shape;8386;p65"/>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8387" name="Google Shape;8387;p65"/>
            <p:cNvGrpSpPr/>
            <p:nvPr/>
          </p:nvGrpSpPr>
          <p:grpSpPr>
            <a:xfrm>
              <a:off x="7721175" y="2093194"/>
              <a:ext cx="599587" cy="623846"/>
              <a:chOff x="7721175" y="2093194"/>
              <a:chExt cx="599587" cy="623846"/>
            </a:xfrm>
          </p:grpSpPr>
          <p:grpSp>
            <p:nvGrpSpPr>
              <p:cNvPr id="8388" name="Google Shape;8388;p65"/>
              <p:cNvGrpSpPr/>
              <p:nvPr/>
            </p:nvGrpSpPr>
            <p:grpSpPr>
              <a:xfrm>
                <a:off x="7721175" y="2093194"/>
                <a:ext cx="291605" cy="623846"/>
                <a:chOff x="9405575" y="2061418"/>
                <a:chExt cx="291605" cy="623846"/>
              </a:xfrm>
            </p:grpSpPr>
            <p:sp>
              <p:nvSpPr>
                <p:cNvPr id="8389" name="Google Shape;8389;p65"/>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65"/>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65"/>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65"/>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65"/>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65"/>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65"/>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6" name="Google Shape;8396;p65"/>
              <p:cNvGrpSpPr/>
              <p:nvPr/>
            </p:nvGrpSpPr>
            <p:grpSpPr>
              <a:xfrm flipH="1">
                <a:off x="8029157" y="2093194"/>
                <a:ext cx="291605" cy="623846"/>
                <a:chOff x="9405575" y="2061418"/>
                <a:chExt cx="291605" cy="623846"/>
              </a:xfrm>
            </p:grpSpPr>
            <p:sp>
              <p:nvSpPr>
                <p:cNvPr id="8397" name="Google Shape;8397;p65"/>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65"/>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65"/>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65"/>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65"/>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65"/>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65"/>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404" name="Google Shape;8404;p65"/>
          <p:cNvGrpSpPr/>
          <p:nvPr/>
        </p:nvGrpSpPr>
        <p:grpSpPr>
          <a:xfrm>
            <a:off x="4031299" y="1191441"/>
            <a:ext cx="712557" cy="785901"/>
            <a:chOff x="4206459" y="1191441"/>
            <a:chExt cx="712557" cy="785901"/>
          </a:xfrm>
        </p:grpSpPr>
        <p:sp>
          <p:nvSpPr>
            <p:cNvPr id="8405" name="Google Shape;8405;p65"/>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65"/>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65"/>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65"/>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09" name="Google Shape;8409;p65"/>
            <p:cNvGrpSpPr/>
            <p:nvPr/>
          </p:nvGrpSpPr>
          <p:grpSpPr>
            <a:xfrm>
              <a:off x="4644280" y="1290523"/>
              <a:ext cx="143716" cy="29463"/>
              <a:chOff x="4644280" y="1290523"/>
              <a:chExt cx="143716" cy="29463"/>
            </a:xfrm>
          </p:grpSpPr>
          <p:sp>
            <p:nvSpPr>
              <p:cNvPr id="8410" name="Google Shape;8410;p65"/>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65"/>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65"/>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65"/>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4" name="Google Shape;8414;p65"/>
            <p:cNvGrpSpPr/>
            <p:nvPr/>
          </p:nvGrpSpPr>
          <p:grpSpPr>
            <a:xfrm>
              <a:off x="4356567" y="1191441"/>
              <a:ext cx="143690" cy="29488"/>
              <a:chOff x="4356567" y="1191441"/>
              <a:chExt cx="143690" cy="29488"/>
            </a:xfrm>
          </p:grpSpPr>
          <p:sp>
            <p:nvSpPr>
              <p:cNvPr id="8415" name="Google Shape;8415;p65"/>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65"/>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65"/>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65"/>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9" name="Google Shape;8419;p65"/>
            <p:cNvGrpSpPr/>
            <p:nvPr/>
          </p:nvGrpSpPr>
          <p:grpSpPr>
            <a:xfrm>
              <a:off x="4339009" y="1863727"/>
              <a:ext cx="143703" cy="29476"/>
              <a:chOff x="4339009" y="1863727"/>
              <a:chExt cx="143703" cy="29476"/>
            </a:xfrm>
          </p:grpSpPr>
          <p:sp>
            <p:nvSpPr>
              <p:cNvPr id="8420" name="Google Shape;8420;p65"/>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65"/>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65"/>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65"/>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4" name="Google Shape;8424;p65"/>
            <p:cNvGrpSpPr/>
            <p:nvPr/>
          </p:nvGrpSpPr>
          <p:grpSpPr>
            <a:xfrm>
              <a:off x="4206459" y="1607315"/>
              <a:ext cx="29539" cy="142899"/>
              <a:chOff x="4206459" y="1607315"/>
              <a:chExt cx="29539" cy="142899"/>
            </a:xfrm>
          </p:grpSpPr>
          <p:sp>
            <p:nvSpPr>
              <p:cNvPr id="8425" name="Google Shape;8425;p65"/>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65"/>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65"/>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65"/>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29" name="Google Shape;8429;p65"/>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65"/>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65"/>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65"/>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33" name="Google Shape;8433;p65"/>
            <p:cNvGrpSpPr/>
            <p:nvPr/>
          </p:nvGrpSpPr>
          <p:grpSpPr>
            <a:xfrm>
              <a:off x="4889463" y="1423737"/>
              <a:ext cx="29552" cy="142899"/>
              <a:chOff x="4889463" y="1423737"/>
              <a:chExt cx="29552" cy="142899"/>
            </a:xfrm>
          </p:grpSpPr>
          <p:sp>
            <p:nvSpPr>
              <p:cNvPr id="8434" name="Google Shape;8434;p65"/>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65"/>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65"/>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65"/>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8" name="Google Shape;8438;p65"/>
            <p:cNvGrpSpPr/>
            <p:nvPr/>
          </p:nvGrpSpPr>
          <p:grpSpPr>
            <a:xfrm>
              <a:off x="4771663" y="1876896"/>
              <a:ext cx="108651" cy="100447"/>
              <a:chOff x="4771663" y="1876896"/>
              <a:chExt cx="108651" cy="100447"/>
            </a:xfrm>
          </p:grpSpPr>
          <p:sp>
            <p:nvSpPr>
              <p:cNvPr id="8439" name="Google Shape;8439;p65"/>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65"/>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65"/>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65"/>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43" name="Google Shape;8443;p65"/>
          <p:cNvGrpSpPr/>
          <p:nvPr/>
        </p:nvGrpSpPr>
        <p:grpSpPr>
          <a:xfrm>
            <a:off x="4026774" y="2074664"/>
            <a:ext cx="791287" cy="720350"/>
            <a:chOff x="267375" y="1071875"/>
            <a:chExt cx="470500" cy="428550"/>
          </a:xfrm>
        </p:grpSpPr>
        <p:sp>
          <p:nvSpPr>
            <p:cNvPr id="8444" name="Google Shape;8444;p65"/>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65"/>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65"/>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65"/>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65"/>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65"/>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65"/>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65"/>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2" name="Google Shape;8452;p65"/>
          <p:cNvGrpSpPr/>
          <p:nvPr/>
        </p:nvGrpSpPr>
        <p:grpSpPr>
          <a:xfrm>
            <a:off x="727269" y="3719294"/>
            <a:ext cx="1408444" cy="673166"/>
            <a:chOff x="712664" y="3693287"/>
            <a:chExt cx="1460738" cy="698160"/>
          </a:xfrm>
        </p:grpSpPr>
        <p:grpSp>
          <p:nvGrpSpPr>
            <p:cNvPr id="8453" name="Google Shape;8453;p65"/>
            <p:cNvGrpSpPr/>
            <p:nvPr/>
          </p:nvGrpSpPr>
          <p:grpSpPr>
            <a:xfrm>
              <a:off x="1380079" y="4133090"/>
              <a:ext cx="234048" cy="258099"/>
              <a:chOff x="1380079" y="4133090"/>
              <a:chExt cx="234048" cy="258099"/>
            </a:xfrm>
          </p:grpSpPr>
          <p:sp>
            <p:nvSpPr>
              <p:cNvPr id="8454" name="Google Shape;8454;p65"/>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65"/>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65"/>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7" name="Google Shape;8457;p65"/>
            <p:cNvGrpSpPr/>
            <p:nvPr/>
          </p:nvGrpSpPr>
          <p:grpSpPr>
            <a:xfrm>
              <a:off x="884610" y="3864082"/>
              <a:ext cx="1118566" cy="527275"/>
              <a:chOff x="890961" y="3865463"/>
              <a:chExt cx="1115221" cy="525698"/>
            </a:xfrm>
          </p:grpSpPr>
          <p:sp>
            <p:nvSpPr>
              <p:cNvPr id="8458" name="Google Shape;8458;p65"/>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65"/>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65"/>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1" name="Google Shape;8461;p65"/>
            <p:cNvGrpSpPr/>
            <p:nvPr/>
          </p:nvGrpSpPr>
          <p:grpSpPr>
            <a:xfrm>
              <a:off x="712664" y="3693287"/>
              <a:ext cx="1460738" cy="698160"/>
              <a:chOff x="712664" y="3693025"/>
              <a:chExt cx="1460738" cy="698160"/>
            </a:xfrm>
          </p:grpSpPr>
          <p:sp>
            <p:nvSpPr>
              <p:cNvPr id="8462" name="Google Shape;8462;p65"/>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65"/>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65"/>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65"/>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65"/>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65"/>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68" name="Google Shape;8468;p65"/>
          <p:cNvGrpSpPr/>
          <p:nvPr/>
        </p:nvGrpSpPr>
        <p:grpSpPr>
          <a:xfrm>
            <a:off x="3164985" y="1191441"/>
            <a:ext cx="795485" cy="738831"/>
            <a:chOff x="3348603" y="1236445"/>
            <a:chExt cx="749256" cy="695894"/>
          </a:xfrm>
        </p:grpSpPr>
        <p:grpSp>
          <p:nvGrpSpPr>
            <p:cNvPr id="8469" name="Google Shape;8469;p65"/>
            <p:cNvGrpSpPr/>
            <p:nvPr/>
          </p:nvGrpSpPr>
          <p:grpSpPr>
            <a:xfrm>
              <a:off x="3583779" y="1236445"/>
              <a:ext cx="293795" cy="285811"/>
              <a:chOff x="3750225" y="1774000"/>
              <a:chExt cx="149575" cy="145525"/>
            </a:xfrm>
          </p:grpSpPr>
          <p:sp>
            <p:nvSpPr>
              <p:cNvPr id="8470" name="Google Shape;8470;p65"/>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65"/>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2" name="Google Shape;8472;p65"/>
            <p:cNvGrpSpPr/>
            <p:nvPr/>
          </p:nvGrpSpPr>
          <p:grpSpPr>
            <a:xfrm>
              <a:off x="3775534" y="1462599"/>
              <a:ext cx="322325" cy="285958"/>
              <a:chOff x="3847850" y="1889150"/>
              <a:chExt cx="164100" cy="145600"/>
            </a:xfrm>
          </p:grpSpPr>
          <p:sp>
            <p:nvSpPr>
              <p:cNvPr id="8473" name="Google Shape;8473;p65"/>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65"/>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5" name="Google Shape;8475;p65"/>
            <p:cNvGrpSpPr/>
            <p:nvPr/>
          </p:nvGrpSpPr>
          <p:grpSpPr>
            <a:xfrm>
              <a:off x="3545329" y="1646528"/>
              <a:ext cx="293746" cy="285811"/>
              <a:chOff x="3730650" y="1982800"/>
              <a:chExt cx="149550" cy="145525"/>
            </a:xfrm>
          </p:grpSpPr>
          <p:sp>
            <p:nvSpPr>
              <p:cNvPr id="8476" name="Google Shape;8476;p65"/>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65"/>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8" name="Google Shape;8478;p65"/>
            <p:cNvGrpSpPr/>
            <p:nvPr/>
          </p:nvGrpSpPr>
          <p:grpSpPr>
            <a:xfrm>
              <a:off x="3348603" y="1415046"/>
              <a:ext cx="294384" cy="284387"/>
              <a:chOff x="3630494" y="1864938"/>
              <a:chExt cx="149875" cy="144800"/>
            </a:xfrm>
          </p:grpSpPr>
          <p:sp>
            <p:nvSpPr>
              <p:cNvPr id="8479" name="Google Shape;8479;p65"/>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65"/>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81" name="Google Shape;8481;p65"/>
          <p:cNvGrpSpPr/>
          <p:nvPr/>
        </p:nvGrpSpPr>
        <p:grpSpPr>
          <a:xfrm>
            <a:off x="2286512" y="3714337"/>
            <a:ext cx="1324924" cy="678083"/>
            <a:chOff x="2413923" y="3711366"/>
            <a:chExt cx="1374117" cy="703260"/>
          </a:xfrm>
        </p:grpSpPr>
        <p:grpSp>
          <p:nvGrpSpPr>
            <p:cNvPr id="8482" name="Google Shape;8482;p65"/>
            <p:cNvGrpSpPr/>
            <p:nvPr/>
          </p:nvGrpSpPr>
          <p:grpSpPr>
            <a:xfrm>
              <a:off x="2413923" y="3711366"/>
              <a:ext cx="1374117" cy="703260"/>
              <a:chOff x="2413923" y="3711366"/>
              <a:chExt cx="1374117" cy="703260"/>
            </a:xfrm>
          </p:grpSpPr>
          <p:sp>
            <p:nvSpPr>
              <p:cNvPr id="8483" name="Google Shape;8483;p65"/>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84" name="Google Shape;8484;p65"/>
              <p:cNvGrpSpPr/>
              <p:nvPr/>
            </p:nvGrpSpPr>
            <p:grpSpPr>
              <a:xfrm>
                <a:off x="2600284" y="3808654"/>
                <a:ext cx="234506" cy="138009"/>
                <a:chOff x="2600284" y="3808654"/>
                <a:chExt cx="234506" cy="138009"/>
              </a:xfrm>
            </p:grpSpPr>
            <p:sp>
              <p:nvSpPr>
                <p:cNvPr id="8485" name="Google Shape;8485;p65"/>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486" name="Google Shape;8486;p65"/>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487" name="Google Shape;8487;p65"/>
              <p:cNvGrpSpPr/>
              <p:nvPr/>
            </p:nvGrpSpPr>
            <p:grpSpPr>
              <a:xfrm>
                <a:off x="3359659" y="3805664"/>
                <a:ext cx="232294" cy="141000"/>
                <a:chOff x="3359659" y="3805664"/>
                <a:chExt cx="232294" cy="141000"/>
              </a:xfrm>
            </p:grpSpPr>
            <p:sp>
              <p:nvSpPr>
                <p:cNvPr id="8488" name="Google Shape;8488;p65"/>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489" name="Google Shape;8489;p65"/>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490" name="Google Shape;8490;p65"/>
              <p:cNvGrpSpPr/>
              <p:nvPr/>
            </p:nvGrpSpPr>
            <p:grpSpPr>
              <a:xfrm>
                <a:off x="3067316" y="3711366"/>
                <a:ext cx="66900" cy="166809"/>
                <a:chOff x="3067316" y="3711366"/>
                <a:chExt cx="66900" cy="166809"/>
              </a:xfrm>
            </p:grpSpPr>
            <p:sp>
              <p:nvSpPr>
                <p:cNvPr id="8491" name="Google Shape;8491;p65"/>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492" name="Google Shape;8492;p65"/>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493" name="Google Shape;8493;p65"/>
              <p:cNvGrpSpPr/>
              <p:nvPr/>
            </p:nvGrpSpPr>
            <p:grpSpPr>
              <a:xfrm>
                <a:off x="2413923" y="4058666"/>
                <a:ext cx="224119" cy="66900"/>
                <a:chOff x="2413923" y="4058666"/>
                <a:chExt cx="224119" cy="66900"/>
              </a:xfrm>
            </p:grpSpPr>
            <p:sp>
              <p:nvSpPr>
                <p:cNvPr id="8494" name="Google Shape;8494;p65"/>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495" name="Google Shape;8495;p65"/>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496" name="Google Shape;8496;p65"/>
              <p:cNvGrpSpPr/>
              <p:nvPr/>
            </p:nvGrpSpPr>
            <p:grpSpPr>
              <a:xfrm>
                <a:off x="3564643" y="4058666"/>
                <a:ext cx="223397" cy="66900"/>
                <a:chOff x="3564643" y="4058666"/>
                <a:chExt cx="223397" cy="66900"/>
              </a:xfrm>
            </p:grpSpPr>
            <p:sp>
              <p:nvSpPr>
                <p:cNvPr id="8497" name="Google Shape;8497;p65"/>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498" name="Google Shape;8498;p65"/>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8499" name="Google Shape;8499;p65"/>
            <p:cNvGrpSpPr/>
            <p:nvPr/>
          </p:nvGrpSpPr>
          <p:grpSpPr>
            <a:xfrm>
              <a:off x="2633353" y="3965763"/>
              <a:ext cx="933975" cy="445687"/>
              <a:chOff x="2633353" y="3965763"/>
              <a:chExt cx="933975" cy="445687"/>
            </a:xfrm>
          </p:grpSpPr>
          <p:sp>
            <p:nvSpPr>
              <p:cNvPr id="8500" name="Google Shape;8500;p65"/>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65"/>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02" name="Google Shape;8502;p65"/>
          <p:cNvGrpSpPr/>
          <p:nvPr/>
        </p:nvGrpSpPr>
        <p:grpSpPr>
          <a:xfrm>
            <a:off x="6410784" y="1264884"/>
            <a:ext cx="1131087" cy="587383"/>
            <a:chOff x="238125" y="999450"/>
            <a:chExt cx="7140700" cy="3708225"/>
          </a:xfrm>
        </p:grpSpPr>
        <p:sp>
          <p:nvSpPr>
            <p:cNvPr id="8503" name="Google Shape;8503;p65"/>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65"/>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65"/>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65"/>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65"/>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65"/>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65"/>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65"/>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65"/>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2" name="Google Shape;8512;p65"/>
          <p:cNvGrpSpPr/>
          <p:nvPr/>
        </p:nvGrpSpPr>
        <p:grpSpPr>
          <a:xfrm>
            <a:off x="3762234" y="3714379"/>
            <a:ext cx="1375854" cy="678131"/>
            <a:chOff x="3913765" y="3641905"/>
            <a:chExt cx="1522805" cy="750560"/>
          </a:xfrm>
        </p:grpSpPr>
        <p:grpSp>
          <p:nvGrpSpPr>
            <p:cNvPr id="8513" name="Google Shape;8513;p65"/>
            <p:cNvGrpSpPr/>
            <p:nvPr/>
          </p:nvGrpSpPr>
          <p:grpSpPr>
            <a:xfrm>
              <a:off x="3913765" y="3997002"/>
              <a:ext cx="1522805" cy="395463"/>
              <a:chOff x="3913765" y="3997002"/>
              <a:chExt cx="1522805" cy="395463"/>
            </a:xfrm>
          </p:grpSpPr>
          <p:grpSp>
            <p:nvGrpSpPr>
              <p:cNvPr id="8514" name="Google Shape;8514;p65"/>
              <p:cNvGrpSpPr/>
              <p:nvPr/>
            </p:nvGrpSpPr>
            <p:grpSpPr>
              <a:xfrm>
                <a:off x="3913765" y="4138659"/>
                <a:ext cx="507602" cy="253806"/>
                <a:chOff x="3913765" y="4138659"/>
                <a:chExt cx="507602" cy="253806"/>
              </a:xfrm>
            </p:grpSpPr>
            <p:sp>
              <p:nvSpPr>
                <p:cNvPr id="8515" name="Google Shape;8515;p65"/>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65"/>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8517" name="Google Shape;8517;p65"/>
              <p:cNvGrpSpPr/>
              <p:nvPr/>
            </p:nvGrpSpPr>
            <p:grpSpPr>
              <a:xfrm>
                <a:off x="4421361" y="3997002"/>
                <a:ext cx="507618" cy="395463"/>
                <a:chOff x="4421361" y="3997002"/>
                <a:chExt cx="507618" cy="395463"/>
              </a:xfrm>
            </p:grpSpPr>
            <p:sp>
              <p:nvSpPr>
                <p:cNvPr id="8518" name="Google Shape;8518;p65"/>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65"/>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0" name="Google Shape;8520;p65"/>
              <p:cNvGrpSpPr/>
              <p:nvPr/>
            </p:nvGrpSpPr>
            <p:grpSpPr>
              <a:xfrm>
                <a:off x="4928973" y="4189418"/>
                <a:ext cx="507596" cy="203047"/>
                <a:chOff x="4928973" y="4189418"/>
                <a:chExt cx="507596" cy="203047"/>
              </a:xfrm>
            </p:grpSpPr>
            <p:sp>
              <p:nvSpPr>
                <p:cNvPr id="8521" name="Google Shape;8521;p65"/>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65"/>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23" name="Google Shape;8523;p65"/>
            <p:cNvGrpSpPr/>
            <p:nvPr/>
          </p:nvGrpSpPr>
          <p:grpSpPr>
            <a:xfrm>
              <a:off x="4482186" y="3641905"/>
              <a:ext cx="397605" cy="349784"/>
              <a:chOff x="2906375" y="1159725"/>
              <a:chExt cx="1860575" cy="1636800"/>
            </a:xfrm>
          </p:grpSpPr>
          <p:sp>
            <p:nvSpPr>
              <p:cNvPr id="8524" name="Google Shape;8524;p65"/>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65"/>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65"/>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65"/>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28" name="Google Shape;8528;p65"/>
          <p:cNvGrpSpPr/>
          <p:nvPr/>
        </p:nvGrpSpPr>
        <p:grpSpPr>
          <a:xfrm>
            <a:off x="6546943" y="2074305"/>
            <a:ext cx="940737" cy="721067"/>
            <a:chOff x="6599718" y="2068734"/>
            <a:chExt cx="940737" cy="721067"/>
          </a:xfrm>
        </p:grpSpPr>
        <p:sp>
          <p:nvSpPr>
            <p:cNvPr id="8529" name="Google Shape;8529;p65"/>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65"/>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65"/>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65"/>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65"/>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65"/>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35" name="Google Shape;8535;p65"/>
            <p:cNvGrpSpPr/>
            <p:nvPr/>
          </p:nvGrpSpPr>
          <p:grpSpPr>
            <a:xfrm>
              <a:off x="6836957" y="2068734"/>
              <a:ext cx="461892" cy="721067"/>
              <a:chOff x="6836957" y="2068734"/>
              <a:chExt cx="461892" cy="721067"/>
            </a:xfrm>
          </p:grpSpPr>
          <p:sp>
            <p:nvSpPr>
              <p:cNvPr id="8536" name="Google Shape;8536;p65"/>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65"/>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65"/>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65"/>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65"/>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65"/>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42" name="Google Shape;8542;p65"/>
              <p:cNvGrpSpPr/>
              <p:nvPr/>
            </p:nvGrpSpPr>
            <p:grpSpPr>
              <a:xfrm>
                <a:off x="6836957" y="2068734"/>
                <a:ext cx="461892" cy="721067"/>
                <a:chOff x="6836957" y="2068734"/>
                <a:chExt cx="461892" cy="721067"/>
              </a:xfrm>
            </p:grpSpPr>
            <p:sp>
              <p:nvSpPr>
                <p:cNvPr id="8543" name="Google Shape;8543;p65"/>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65"/>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65"/>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65"/>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65"/>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65"/>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65"/>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550" name="Google Shape;8550;p65"/>
          <p:cNvGrpSpPr/>
          <p:nvPr/>
        </p:nvGrpSpPr>
        <p:grpSpPr>
          <a:xfrm>
            <a:off x="2430262" y="2078652"/>
            <a:ext cx="712577" cy="712374"/>
            <a:chOff x="2559249" y="2069323"/>
            <a:chExt cx="685566" cy="685634"/>
          </a:xfrm>
        </p:grpSpPr>
        <p:sp>
          <p:nvSpPr>
            <p:cNvPr id="8551" name="Google Shape;8551;p65"/>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65"/>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65"/>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65"/>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65"/>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65"/>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65"/>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65"/>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65"/>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65"/>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65"/>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65"/>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65"/>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4" name="Google Shape;8564;p65"/>
          <p:cNvGrpSpPr/>
          <p:nvPr/>
        </p:nvGrpSpPr>
        <p:grpSpPr>
          <a:xfrm>
            <a:off x="7612699" y="1191441"/>
            <a:ext cx="845645" cy="711911"/>
            <a:chOff x="951975" y="315800"/>
            <a:chExt cx="5860325" cy="4933550"/>
          </a:xfrm>
        </p:grpSpPr>
        <p:sp>
          <p:nvSpPr>
            <p:cNvPr id="8565" name="Google Shape;8565;p65"/>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65"/>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65"/>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65"/>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65"/>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65"/>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65"/>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65"/>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3" name="Google Shape;8573;p65"/>
          <p:cNvGrpSpPr/>
          <p:nvPr/>
        </p:nvGrpSpPr>
        <p:grpSpPr>
          <a:xfrm>
            <a:off x="3709828" y="2927550"/>
            <a:ext cx="1617932" cy="621724"/>
            <a:chOff x="3862800" y="3038525"/>
            <a:chExt cx="1329006" cy="510698"/>
          </a:xfrm>
        </p:grpSpPr>
        <p:sp>
          <p:nvSpPr>
            <p:cNvPr id="8574" name="Google Shape;8574;p65"/>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65"/>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76" name="Google Shape;8576;p65"/>
            <p:cNvGrpSpPr/>
            <p:nvPr/>
          </p:nvGrpSpPr>
          <p:grpSpPr>
            <a:xfrm>
              <a:off x="3967075" y="3040337"/>
              <a:ext cx="1019927" cy="402126"/>
              <a:chOff x="3967075" y="3040337"/>
              <a:chExt cx="1019927" cy="402126"/>
            </a:xfrm>
          </p:grpSpPr>
          <p:sp>
            <p:nvSpPr>
              <p:cNvPr id="8577" name="Google Shape;8577;p65"/>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65"/>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9" name="Google Shape;8579;p65"/>
            <p:cNvGrpSpPr/>
            <p:nvPr/>
          </p:nvGrpSpPr>
          <p:grpSpPr>
            <a:xfrm>
              <a:off x="4186700" y="3040337"/>
              <a:ext cx="390475" cy="183289"/>
              <a:chOff x="4186700" y="3040337"/>
              <a:chExt cx="390475" cy="183289"/>
            </a:xfrm>
          </p:grpSpPr>
          <p:sp>
            <p:nvSpPr>
              <p:cNvPr id="8580" name="Google Shape;8580;p65"/>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65"/>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2" name="Google Shape;8582;p65"/>
            <p:cNvGrpSpPr/>
            <p:nvPr/>
          </p:nvGrpSpPr>
          <p:grpSpPr>
            <a:xfrm>
              <a:off x="4073727" y="3040337"/>
              <a:ext cx="697794" cy="296263"/>
              <a:chOff x="4073727" y="3040337"/>
              <a:chExt cx="697794" cy="296263"/>
            </a:xfrm>
          </p:grpSpPr>
          <p:sp>
            <p:nvSpPr>
              <p:cNvPr id="8583" name="Google Shape;8583;p65"/>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65"/>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5" name="Google Shape;8585;p65"/>
            <p:cNvGrpSpPr/>
            <p:nvPr/>
          </p:nvGrpSpPr>
          <p:grpSpPr>
            <a:xfrm>
              <a:off x="3862800" y="3038525"/>
              <a:ext cx="1329006" cy="510698"/>
              <a:chOff x="3862800" y="3038525"/>
              <a:chExt cx="1329006" cy="510698"/>
            </a:xfrm>
          </p:grpSpPr>
          <p:sp>
            <p:nvSpPr>
              <p:cNvPr id="8586" name="Google Shape;8586;p65"/>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65"/>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88" name="Google Shape;8588;p65"/>
          <p:cNvGrpSpPr/>
          <p:nvPr/>
        </p:nvGrpSpPr>
        <p:grpSpPr>
          <a:xfrm>
            <a:off x="718150" y="1191441"/>
            <a:ext cx="883205" cy="775176"/>
            <a:chOff x="649648" y="271400"/>
            <a:chExt cx="6215377" cy="5455143"/>
          </a:xfrm>
        </p:grpSpPr>
        <p:sp>
          <p:nvSpPr>
            <p:cNvPr id="8589" name="Google Shape;8589;p65"/>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65"/>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65"/>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65"/>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65"/>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65"/>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65"/>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65"/>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65"/>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65"/>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65"/>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65"/>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1" name="Google Shape;8601;p65"/>
          <p:cNvGrpSpPr/>
          <p:nvPr/>
        </p:nvGrpSpPr>
        <p:grpSpPr>
          <a:xfrm>
            <a:off x="2326452" y="1191441"/>
            <a:ext cx="767704" cy="815489"/>
            <a:chOff x="2499700" y="1135950"/>
            <a:chExt cx="732402" cy="777990"/>
          </a:xfrm>
        </p:grpSpPr>
        <p:grpSp>
          <p:nvGrpSpPr>
            <p:cNvPr id="8602" name="Google Shape;8602;p65"/>
            <p:cNvGrpSpPr/>
            <p:nvPr/>
          </p:nvGrpSpPr>
          <p:grpSpPr>
            <a:xfrm>
              <a:off x="2499700" y="1135950"/>
              <a:ext cx="732402" cy="694705"/>
              <a:chOff x="2499700" y="1135950"/>
              <a:chExt cx="732402" cy="694705"/>
            </a:xfrm>
          </p:grpSpPr>
          <p:sp>
            <p:nvSpPr>
              <p:cNvPr id="8603" name="Google Shape;8603;p65"/>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65"/>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65"/>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65"/>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65"/>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65"/>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65"/>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65"/>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65"/>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65"/>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65"/>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65"/>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65"/>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65"/>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65"/>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65"/>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65"/>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65"/>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65"/>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65"/>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65"/>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65"/>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65"/>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65"/>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65"/>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65"/>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65"/>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0" name="Google Shape;8630;p65"/>
            <p:cNvGrpSpPr/>
            <p:nvPr/>
          </p:nvGrpSpPr>
          <p:grpSpPr>
            <a:xfrm>
              <a:off x="2517909" y="1188726"/>
              <a:ext cx="702702" cy="725214"/>
              <a:chOff x="2517909" y="1188726"/>
              <a:chExt cx="702702" cy="725214"/>
            </a:xfrm>
          </p:grpSpPr>
          <p:sp>
            <p:nvSpPr>
              <p:cNvPr id="8631" name="Google Shape;8631;p65"/>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65"/>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65"/>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65"/>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65"/>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36" name="Google Shape;8636;p65"/>
          <p:cNvGrpSpPr/>
          <p:nvPr/>
        </p:nvGrpSpPr>
        <p:grpSpPr>
          <a:xfrm>
            <a:off x="1672184" y="1191441"/>
            <a:ext cx="583439" cy="870229"/>
            <a:chOff x="1716825" y="1121550"/>
            <a:chExt cx="622800" cy="928938"/>
          </a:xfrm>
        </p:grpSpPr>
        <p:grpSp>
          <p:nvGrpSpPr>
            <p:cNvPr id="8637" name="Google Shape;8637;p65"/>
            <p:cNvGrpSpPr/>
            <p:nvPr/>
          </p:nvGrpSpPr>
          <p:grpSpPr>
            <a:xfrm>
              <a:off x="1716825" y="1121550"/>
              <a:ext cx="622800" cy="928938"/>
              <a:chOff x="1716825" y="1121550"/>
              <a:chExt cx="622800" cy="928938"/>
            </a:xfrm>
          </p:grpSpPr>
          <p:cxnSp>
            <p:nvCxnSpPr>
              <p:cNvPr id="8638" name="Google Shape;8638;p65"/>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8639" name="Google Shape;8639;p65"/>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0" name="Google Shape;8640;p65"/>
            <p:cNvGrpSpPr/>
            <p:nvPr/>
          </p:nvGrpSpPr>
          <p:grpSpPr>
            <a:xfrm>
              <a:off x="1768050" y="1172775"/>
              <a:ext cx="520200" cy="832000"/>
              <a:chOff x="1768050" y="1172775"/>
              <a:chExt cx="520200" cy="832000"/>
            </a:xfrm>
          </p:grpSpPr>
          <p:cxnSp>
            <p:nvCxnSpPr>
              <p:cNvPr id="8641" name="Google Shape;8641;p65"/>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8642" name="Google Shape;8642;p65"/>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3" name="Google Shape;8643;p65"/>
            <p:cNvGrpSpPr/>
            <p:nvPr/>
          </p:nvGrpSpPr>
          <p:grpSpPr>
            <a:xfrm>
              <a:off x="1820100" y="1225475"/>
              <a:ext cx="416400" cy="729575"/>
              <a:chOff x="1820100" y="1225475"/>
              <a:chExt cx="416400" cy="729575"/>
            </a:xfrm>
          </p:grpSpPr>
          <p:cxnSp>
            <p:nvCxnSpPr>
              <p:cNvPr id="8644" name="Google Shape;8644;p65"/>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8645" name="Google Shape;8645;p65"/>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6" name="Google Shape;8646;p65"/>
            <p:cNvGrpSpPr/>
            <p:nvPr/>
          </p:nvGrpSpPr>
          <p:grpSpPr>
            <a:xfrm>
              <a:off x="1874250" y="1278825"/>
              <a:ext cx="308100" cy="605275"/>
              <a:chOff x="1874250" y="1278825"/>
              <a:chExt cx="308100" cy="605275"/>
            </a:xfrm>
          </p:grpSpPr>
          <p:cxnSp>
            <p:nvCxnSpPr>
              <p:cNvPr id="8647" name="Google Shape;8647;p65"/>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8648" name="Google Shape;8648;p65"/>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49" name="Google Shape;8649;p65"/>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0" name="Google Shape;8650;p65"/>
          <p:cNvGrpSpPr/>
          <p:nvPr/>
        </p:nvGrpSpPr>
        <p:grpSpPr>
          <a:xfrm>
            <a:off x="1592007" y="2077763"/>
            <a:ext cx="739072" cy="714152"/>
            <a:chOff x="4334725" y="1355875"/>
            <a:chExt cx="3106650" cy="3001900"/>
          </a:xfrm>
        </p:grpSpPr>
        <p:grpSp>
          <p:nvGrpSpPr>
            <p:cNvPr id="8651" name="Google Shape;8651;p65"/>
            <p:cNvGrpSpPr/>
            <p:nvPr/>
          </p:nvGrpSpPr>
          <p:grpSpPr>
            <a:xfrm>
              <a:off x="4516050" y="1724875"/>
              <a:ext cx="2693725" cy="2632900"/>
              <a:chOff x="4516050" y="1724875"/>
              <a:chExt cx="2693725" cy="2632900"/>
            </a:xfrm>
          </p:grpSpPr>
          <p:sp>
            <p:nvSpPr>
              <p:cNvPr id="8652" name="Google Shape;8652;p65"/>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65"/>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65"/>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5" name="Google Shape;8655;p65"/>
            <p:cNvGrpSpPr/>
            <p:nvPr/>
          </p:nvGrpSpPr>
          <p:grpSpPr>
            <a:xfrm>
              <a:off x="4334725" y="1355875"/>
              <a:ext cx="3106650" cy="2709650"/>
              <a:chOff x="4334725" y="1355875"/>
              <a:chExt cx="3106650" cy="2709650"/>
            </a:xfrm>
          </p:grpSpPr>
          <p:sp>
            <p:nvSpPr>
              <p:cNvPr id="8656" name="Google Shape;8656;p65"/>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65"/>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65"/>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59" name="Google Shape;8659;p65"/>
          <p:cNvGrpSpPr/>
          <p:nvPr/>
        </p:nvGrpSpPr>
        <p:grpSpPr>
          <a:xfrm>
            <a:off x="7708956" y="3708534"/>
            <a:ext cx="312074" cy="684173"/>
            <a:chOff x="7645573" y="3754300"/>
            <a:chExt cx="293855" cy="644170"/>
          </a:xfrm>
        </p:grpSpPr>
        <p:sp>
          <p:nvSpPr>
            <p:cNvPr id="8660" name="Google Shape;8660;p65"/>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65"/>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2" name="Google Shape;8662;p65"/>
          <p:cNvGrpSpPr/>
          <p:nvPr/>
        </p:nvGrpSpPr>
        <p:grpSpPr>
          <a:xfrm>
            <a:off x="5630944" y="1191441"/>
            <a:ext cx="709011" cy="739359"/>
            <a:chOff x="5830645" y="1256617"/>
            <a:chExt cx="530340" cy="553040"/>
          </a:xfrm>
        </p:grpSpPr>
        <p:grpSp>
          <p:nvGrpSpPr>
            <p:cNvPr id="8663" name="Google Shape;8663;p65"/>
            <p:cNvGrpSpPr/>
            <p:nvPr/>
          </p:nvGrpSpPr>
          <p:grpSpPr>
            <a:xfrm>
              <a:off x="5830645" y="1256617"/>
              <a:ext cx="259743" cy="269909"/>
              <a:chOff x="5830645" y="1256617"/>
              <a:chExt cx="259743" cy="269909"/>
            </a:xfrm>
          </p:grpSpPr>
          <p:sp>
            <p:nvSpPr>
              <p:cNvPr id="8664" name="Google Shape;8664;p65"/>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65"/>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6" name="Google Shape;8666;p65"/>
            <p:cNvGrpSpPr/>
            <p:nvPr/>
          </p:nvGrpSpPr>
          <p:grpSpPr>
            <a:xfrm>
              <a:off x="6101293" y="1256617"/>
              <a:ext cx="259692" cy="269909"/>
              <a:chOff x="6101293" y="1256617"/>
              <a:chExt cx="259692" cy="269909"/>
            </a:xfrm>
          </p:grpSpPr>
          <p:sp>
            <p:nvSpPr>
              <p:cNvPr id="8667" name="Google Shape;8667;p65"/>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65"/>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9" name="Google Shape;8669;p65"/>
            <p:cNvGrpSpPr/>
            <p:nvPr/>
          </p:nvGrpSpPr>
          <p:grpSpPr>
            <a:xfrm>
              <a:off x="5830645" y="1539749"/>
              <a:ext cx="259692" cy="269909"/>
              <a:chOff x="5830645" y="1539749"/>
              <a:chExt cx="259692" cy="269909"/>
            </a:xfrm>
          </p:grpSpPr>
          <p:sp>
            <p:nvSpPr>
              <p:cNvPr id="8670" name="Google Shape;8670;p65"/>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65"/>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2" name="Google Shape;8672;p65"/>
            <p:cNvGrpSpPr/>
            <p:nvPr/>
          </p:nvGrpSpPr>
          <p:grpSpPr>
            <a:xfrm>
              <a:off x="6101293" y="1539749"/>
              <a:ext cx="259692" cy="269909"/>
              <a:chOff x="6101293" y="1539749"/>
              <a:chExt cx="259692" cy="269909"/>
            </a:xfrm>
          </p:grpSpPr>
          <p:sp>
            <p:nvSpPr>
              <p:cNvPr id="8673" name="Google Shape;8673;p65"/>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65"/>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75" name="Google Shape;8675;p65"/>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6" name="Google Shape;8676;p65"/>
          <p:cNvGrpSpPr/>
          <p:nvPr/>
        </p:nvGrpSpPr>
        <p:grpSpPr>
          <a:xfrm>
            <a:off x="732438" y="2927557"/>
            <a:ext cx="1452955" cy="621360"/>
            <a:chOff x="732422" y="2990152"/>
            <a:chExt cx="1337773" cy="572102"/>
          </a:xfrm>
        </p:grpSpPr>
        <p:sp>
          <p:nvSpPr>
            <p:cNvPr id="8677" name="Google Shape;8677;p65"/>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65"/>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65"/>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65"/>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65"/>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65"/>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86" name="Shape 8686"/>
        <p:cNvGrpSpPr/>
        <p:nvPr/>
      </p:nvGrpSpPr>
      <p:grpSpPr>
        <a:xfrm>
          <a:off x="0" y="0"/>
          <a:ext cx="0" cy="0"/>
          <a:chOff x="0" y="0"/>
          <a:chExt cx="0" cy="0"/>
        </a:xfrm>
      </p:grpSpPr>
      <p:grpSp>
        <p:nvGrpSpPr>
          <p:cNvPr id="8687" name="Google Shape;8687;p66"/>
          <p:cNvGrpSpPr/>
          <p:nvPr/>
        </p:nvGrpSpPr>
        <p:grpSpPr>
          <a:xfrm>
            <a:off x="729238" y="1179665"/>
            <a:ext cx="1636117" cy="1526144"/>
            <a:chOff x="729238" y="1179665"/>
            <a:chExt cx="1636117" cy="1526144"/>
          </a:xfrm>
        </p:grpSpPr>
        <p:grpSp>
          <p:nvGrpSpPr>
            <p:cNvPr id="8688" name="Google Shape;8688;p66"/>
            <p:cNvGrpSpPr/>
            <p:nvPr/>
          </p:nvGrpSpPr>
          <p:grpSpPr>
            <a:xfrm>
              <a:off x="729238" y="1179665"/>
              <a:ext cx="80700" cy="1526144"/>
              <a:chOff x="729238" y="1179665"/>
              <a:chExt cx="80700" cy="1526144"/>
            </a:xfrm>
          </p:grpSpPr>
          <p:sp>
            <p:nvSpPr>
              <p:cNvPr id="8689" name="Google Shape;8689;p66"/>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66"/>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66"/>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66"/>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66"/>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66"/>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66"/>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66"/>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66"/>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66"/>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9" name="Google Shape;8699;p66"/>
            <p:cNvGrpSpPr/>
            <p:nvPr/>
          </p:nvGrpSpPr>
          <p:grpSpPr>
            <a:xfrm>
              <a:off x="903098" y="1179665"/>
              <a:ext cx="80700" cy="1526144"/>
              <a:chOff x="903098" y="1179665"/>
              <a:chExt cx="80700" cy="1526144"/>
            </a:xfrm>
          </p:grpSpPr>
          <p:sp>
            <p:nvSpPr>
              <p:cNvPr id="8700" name="Google Shape;8700;p66"/>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66"/>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66"/>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66"/>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66"/>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66"/>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66"/>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66"/>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66"/>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66"/>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0" name="Google Shape;8710;p66"/>
            <p:cNvGrpSpPr/>
            <p:nvPr/>
          </p:nvGrpSpPr>
          <p:grpSpPr>
            <a:xfrm>
              <a:off x="1076958" y="1179665"/>
              <a:ext cx="80700" cy="1526144"/>
              <a:chOff x="1076958" y="1179665"/>
              <a:chExt cx="80700" cy="1526144"/>
            </a:xfrm>
          </p:grpSpPr>
          <p:sp>
            <p:nvSpPr>
              <p:cNvPr id="8711" name="Google Shape;8711;p66"/>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66"/>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66"/>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66"/>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66"/>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66"/>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66"/>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66"/>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66"/>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66"/>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1" name="Google Shape;8721;p66"/>
            <p:cNvGrpSpPr/>
            <p:nvPr/>
          </p:nvGrpSpPr>
          <p:grpSpPr>
            <a:xfrm>
              <a:off x="1247707" y="1179665"/>
              <a:ext cx="80700" cy="1526144"/>
              <a:chOff x="1247707" y="1179665"/>
              <a:chExt cx="80700" cy="1526144"/>
            </a:xfrm>
          </p:grpSpPr>
          <p:sp>
            <p:nvSpPr>
              <p:cNvPr id="8722" name="Google Shape;8722;p66"/>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66"/>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66"/>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66"/>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66"/>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66"/>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66"/>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66"/>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66"/>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66"/>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2" name="Google Shape;8732;p66"/>
            <p:cNvGrpSpPr/>
            <p:nvPr/>
          </p:nvGrpSpPr>
          <p:grpSpPr>
            <a:xfrm>
              <a:off x="1421567" y="1179665"/>
              <a:ext cx="80700" cy="1526144"/>
              <a:chOff x="1421567" y="1179665"/>
              <a:chExt cx="80700" cy="1526144"/>
            </a:xfrm>
          </p:grpSpPr>
          <p:sp>
            <p:nvSpPr>
              <p:cNvPr id="8733" name="Google Shape;8733;p66"/>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66"/>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66"/>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66"/>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66"/>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66"/>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66"/>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66"/>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66"/>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66"/>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3" name="Google Shape;8743;p66"/>
            <p:cNvGrpSpPr/>
            <p:nvPr/>
          </p:nvGrpSpPr>
          <p:grpSpPr>
            <a:xfrm>
              <a:off x="1592327" y="1179665"/>
              <a:ext cx="80700" cy="1526144"/>
              <a:chOff x="1592327" y="1179665"/>
              <a:chExt cx="80700" cy="1526144"/>
            </a:xfrm>
          </p:grpSpPr>
          <p:sp>
            <p:nvSpPr>
              <p:cNvPr id="8744" name="Google Shape;8744;p66"/>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66"/>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66"/>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66"/>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66"/>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66"/>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66"/>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66"/>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66"/>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66"/>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4" name="Google Shape;8754;p66"/>
            <p:cNvGrpSpPr/>
            <p:nvPr/>
          </p:nvGrpSpPr>
          <p:grpSpPr>
            <a:xfrm>
              <a:off x="1766187" y="1179665"/>
              <a:ext cx="80700" cy="1526144"/>
              <a:chOff x="1766187" y="1179665"/>
              <a:chExt cx="80700" cy="1526144"/>
            </a:xfrm>
          </p:grpSpPr>
          <p:sp>
            <p:nvSpPr>
              <p:cNvPr id="8755" name="Google Shape;8755;p66"/>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66"/>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66"/>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66"/>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66"/>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66"/>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66"/>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66"/>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66"/>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66"/>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5" name="Google Shape;8765;p66"/>
            <p:cNvGrpSpPr/>
            <p:nvPr/>
          </p:nvGrpSpPr>
          <p:grpSpPr>
            <a:xfrm>
              <a:off x="1936935" y="1179665"/>
              <a:ext cx="80700" cy="1526144"/>
              <a:chOff x="1936935" y="1179665"/>
              <a:chExt cx="80700" cy="1526144"/>
            </a:xfrm>
          </p:grpSpPr>
          <p:sp>
            <p:nvSpPr>
              <p:cNvPr id="8766" name="Google Shape;8766;p66"/>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66"/>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66"/>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66"/>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66"/>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66"/>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66"/>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66"/>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66"/>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66"/>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6" name="Google Shape;8776;p66"/>
            <p:cNvGrpSpPr/>
            <p:nvPr/>
          </p:nvGrpSpPr>
          <p:grpSpPr>
            <a:xfrm>
              <a:off x="2110795" y="1179665"/>
              <a:ext cx="80700" cy="1526144"/>
              <a:chOff x="2110795" y="1179665"/>
              <a:chExt cx="80700" cy="1526144"/>
            </a:xfrm>
          </p:grpSpPr>
          <p:sp>
            <p:nvSpPr>
              <p:cNvPr id="8777" name="Google Shape;8777;p66"/>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66"/>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66"/>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66"/>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66"/>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66"/>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66"/>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66"/>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66"/>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66"/>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7" name="Google Shape;8787;p66"/>
            <p:cNvGrpSpPr/>
            <p:nvPr/>
          </p:nvGrpSpPr>
          <p:grpSpPr>
            <a:xfrm>
              <a:off x="2284655" y="1179665"/>
              <a:ext cx="80700" cy="1526144"/>
              <a:chOff x="2284655" y="1179665"/>
              <a:chExt cx="80700" cy="1526144"/>
            </a:xfrm>
          </p:grpSpPr>
          <p:sp>
            <p:nvSpPr>
              <p:cNvPr id="8788" name="Google Shape;8788;p66"/>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66"/>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66"/>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66"/>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66"/>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66"/>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66"/>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66"/>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66"/>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66"/>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98" name="Google Shape;8798;p66"/>
          <p:cNvGrpSpPr/>
          <p:nvPr/>
        </p:nvGrpSpPr>
        <p:grpSpPr>
          <a:xfrm>
            <a:off x="2623904" y="1198803"/>
            <a:ext cx="1364248" cy="1102133"/>
            <a:chOff x="2623904" y="1198803"/>
            <a:chExt cx="1364248" cy="1102133"/>
          </a:xfrm>
        </p:grpSpPr>
        <p:grpSp>
          <p:nvGrpSpPr>
            <p:cNvPr id="8799" name="Google Shape;8799;p66"/>
            <p:cNvGrpSpPr/>
            <p:nvPr/>
          </p:nvGrpSpPr>
          <p:grpSpPr>
            <a:xfrm>
              <a:off x="2623907" y="1198803"/>
              <a:ext cx="1364245" cy="273000"/>
              <a:chOff x="2623907" y="1198803"/>
              <a:chExt cx="1364245" cy="273000"/>
            </a:xfrm>
          </p:grpSpPr>
          <p:sp>
            <p:nvSpPr>
              <p:cNvPr id="8800" name="Google Shape;8800;p66"/>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66"/>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66"/>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66"/>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66"/>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5" name="Google Shape;8805;p66"/>
            <p:cNvGrpSpPr/>
            <p:nvPr/>
          </p:nvGrpSpPr>
          <p:grpSpPr>
            <a:xfrm>
              <a:off x="2623904" y="1476964"/>
              <a:ext cx="1364245" cy="273000"/>
              <a:chOff x="2623904" y="1476964"/>
              <a:chExt cx="1364245" cy="273000"/>
            </a:xfrm>
          </p:grpSpPr>
          <p:sp>
            <p:nvSpPr>
              <p:cNvPr id="8806" name="Google Shape;8806;p66"/>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66"/>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66"/>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66"/>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66"/>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1" name="Google Shape;8811;p66"/>
            <p:cNvGrpSpPr/>
            <p:nvPr/>
          </p:nvGrpSpPr>
          <p:grpSpPr>
            <a:xfrm>
              <a:off x="2623907" y="1749775"/>
              <a:ext cx="1364245" cy="273000"/>
              <a:chOff x="2623907" y="1749775"/>
              <a:chExt cx="1364245" cy="273000"/>
            </a:xfrm>
          </p:grpSpPr>
          <p:sp>
            <p:nvSpPr>
              <p:cNvPr id="8812" name="Google Shape;8812;p66"/>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66"/>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66"/>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66"/>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66"/>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7" name="Google Shape;8817;p66"/>
            <p:cNvGrpSpPr/>
            <p:nvPr/>
          </p:nvGrpSpPr>
          <p:grpSpPr>
            <a:xfrm>
              <a:off x="2623904" y="2027936"/>
              <a:ext cx="1364245" cy="273000"/>
              <a:chOff x="2623904" y="2027936"/>
              <a:chExt cx="1364245" cy="273000"/>
            </a:xfrm>
          </p:grpSpPr>
          <p:sp>
            <p:nvSpPr>
              <p:cNvPr id="8818" name="Google Shape;8818;p66"/>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66"/>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66"/>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66"/>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66"/>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23" name="Google Shape;8823;p66"/>
          <p:cNvGrpSpPr/>
          <p:nvPr/>
        </p:nvGrpSpPr>
        <p:grpSpPr>
          <a:xfrm>
            <a:off x="2613365" y="2657986"/>
            <a:ext cx="1387541" cy="159124"/>
            <a:chOff x="3200660" y="2180272"/>
            <a:chExt cx="2563824" cy="378237"/>
          </a:xfrm>
        </p:grpSpPr>
        <p:sp>
          <p:nvSpPr>
            <p:cNvPr id="8824" name="Google Shape;8824;p66"/>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66"/>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66"/>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66"/>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66"/>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66"/>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66"/>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66"/>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66"/>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66"/>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66"/>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66"/>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66"/>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66"/>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66"/>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66"/>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66"/>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66"/>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2" name="Google Shape;8842;p66"/>
          <p:cNvGrpSpPr/>
          <p:nvPr/>
        </p:nvGrpSpPr>
        <p:grpSpPr>
          <a:xfrm>
            <a:off x="2609890" y="2935811"/>
            <a:ext cx="1390502" cy="159625"/>
            <a:chOff x="3530150" y="2790075"/>
            <a:chExt cx="1962600" cy="225300"/>
          </a:xfrm>
        </p:grpSpPr>
        <p:sp>
          <p:nvSpPr>
            <p:cNvPr id="8843" name="Google Shape;8843;p66"/>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66"/>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5" name="Google Shape;8845;p66"/>
          <p:cNvGrpSpPr/>
          <p:nvPr/>
        </p:nvGrpSpPr>
        <p:grpSpPr>
          <a:xfrm>
            <a:off x="2610543" y="3214137"/>
            <a:ext cx="1411629" cy="153761"/>
            <a:chOff x="3558802" y="4011427"/>
            <a:chExt cx="1866000" cy="111300"/>
          </a:xfrm>
        </p:grpSpPr>
        <p:sp>
          <p:nvSpPr>
            <p:cNvPr id="8846" name="Google Shape;8846;p66"/>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66"/>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8" name="Google Shape;8848;p66"/>
          <p:cNvGrpSpPr/>
          <p:nvPr/>
        </p:nvGrpSpPr>
        <p:grpSpPr>
          <a:xfrm>
            <a:off x="2610235" y="2419536"/>
            <a:ext cx="1383503" cy="119749"/>
            <a:chOff x="3465975" y="2270276"/>
            <a:chExt cx="1986364" cy="171929"/>
          </a:xfrm>
        </p:grpSpPr>
        <p:sp>
          <p:nvSpPr>
            <p:cNvPr id="8849" name="Google Shape;8849;p66"/>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66"/>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66"/>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66"/>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66"/>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66"/>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66"/>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66"/>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7" name="Google Shape;8857;p66"/>
          <p:cNvGrpSpPr/>
          <p:nvPr/>
        </p:nvGrpSpPr>
        <p:grpSpPr>
          <a:xfrm>
            <a:off x="2621243" y="3783187"/>
            <a:ext cx="1369531" cy="195460"/>
            <a:chOff x="723300" y="4253549"/>
            <a:chExt cx="2276482" cy="324900"/>
          </a:xfrm>
        </p:grpSpPr>
        <p:sp>
          <p:nvSpPr>
            <p:cNvPr id="8858" name="Google Shape;8858;p66"/>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66"/>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66"/>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66"/>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66"/>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3" name="Google Shape;8863;p66"/>
          <p:cNvGrpSpPr/>
          <p:nvPr/>
        </p:nvGrpSpPr>
        <p:grpSpPr>
          <a:xfrm>
            <a:off x="2610803" y="3484367"/>
            <a:ext cx="1389066" cy="180119"/>
            <a:chOff x="705948" y="3788465"/>
            <a:chExt cx="2308953" cy="299400"/>
          </a:xfrm>
        </p:grpSpPr>
        <p:sp>
          <p:nvSpPr>
            <p:cNvPr id="8864" name="Google Shape;8864;p66"/>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66"/>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66"/>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66"/>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66"/>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9" name="Google Shape;8869;p66"/>
          <p:cNvGrpSpPr/>
          <p:nvPr/>
        </p:nvGrpSpPr>
        <p:grpSpPr>
          <a:xfrm>
            <a:off x="2658741" y="4097347"/>
            <a:ext cx="1304609" cy="294074"/>
            <a:chOff x="2658741" y="4097347"/>
            <a:chExt cx="1304609" cy="294074"/>
          </a:xfrm>
        </p:grpSpPr>
        <p:grpSp>
          <p:nvGrpSpPr>
            <p:cNvPr id="8870" name="Google Shape;8870;p66"/>
            <p:cNvGrpSpPr/>
            <p:nvPr/>
          </p:nvGrpSpPr>
          <p:grpSpPr>
            <a:xfrm>
              <a:off x="2658741" y="4097347"/>
              <a:ext cx="118572" cy="294074"/>
              <a:chOff x="3343310" y="4475555"/>
              <a:chExt cx="127717" cy="316753"/>
            </a:xfrm>
          </p:grpSpPr>
          <p:sp>
            <p:nvSpPr>
              <p:cNvPr id="8871" name="Google Shape;8871;p66"/>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66"/>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3" name="Google Shape;8873;p66"/>
            <p:cNvGrpSpPr/>
            <p:nvPr/>
          </p:nvGrpSpPr>
          <p:grpSpPr>
            <a:xfrm>
              <a:off x="3815519" y="4098388"/>
              <a:ext cx="147831" cy="291991"/>
              <a:chOff x="3527539" y="4476677"/>
              <a:chExt cx="159232" cy="314510"/>
            </a:xfrm>
          </p:grpSpPr>
          <p:sp>
            <p:nvSpPr>
              <p:cNvPr id="8874" name="Google Shape;8874;p66"/>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66"/>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6" name="Google Shape;8876;p66"/>
            <p:cNvGrpSpPr/>
            <p:nvPr/>
          </p:nvGrpSpPr>
          <p:grpSpPr>
            <a:xfrm>
              <a:off x="3511696" y="4098388"/>
              <a:ext cx="147831" cy="291991"/>
              <a:chOff x="3527539" y="4476677"/>
              <a:chExt cx="159232" cy="314510"/>
            </a:xfrm>
          </p:grpSpPr>
          <p:sp>
            <p:nvSpPr>
              <p:cNvPr id="8877" name="Google Shape;8877;p66"/>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66"/>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9" name="Google Shape;8879;p66"/>
            <p:cNvGrpSpPr/>
            <p:nvPr/>
          </p:nvGrpSpPr>
          <p:grpSpPr>
            <a:xfrm>
              <a:off x="3207874" y="4098388"/>
              <a:ext cx="147831" cy="291991"/>
              <a:chOff x="3527539" y="4476677"/>
              <a:chExt cx="159232" cy="314510"/>
            </a:xfrm>
          </p:grpSpPr>
          <p:sp>
            <p:nvSpPr>
              <p:cNvPr id="8880" name="Google Shape;8880;p66"/>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66"/>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2" name="Google Shape;8882;p66"/>
            <p:cNvGrpSpPr/>
            <p:nvPr/>
          </p:nvGrpSpPr>
          <p:grpSpPr>
            <a:xfrm>
              <a:off x="2933305" y="4097347"/>
              <a:ext cx="118572" cy="294074"/>
              <a:chOff x="3343310" y="4475555"/>
              <a:chExt cx="127717" cy="316753"/>
            </a:xfrm>
          </p:grpSpPr>
          <p:sp>
            <p:nvSpPr>
              <p:cNvPr id="8883" name="Google Shape;8883;p66"/>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66"/>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85" name="Google Shape;8885;p66"/>
          <p:cNvGrpSpPr/>
          <p:nvPr/>
        </p:nvGrpSpPr>
        <p:grpSpPr>
          <a:xfrm>
            <a:off x="4277571" y="2080469"/>
            <a:ext cx="1433821" cy="191501"/>
            <a:chOff x="4273350" y="2080469"/>
            <a:chExt cx="1433821" cy="191501"/>
          </a:xfrm>
        </p:grpSpPr>
        <p:grpSp>
          <p:nvGrpSpPr>
            <p:cNvPr id="8886" name="Google Shape;8886;p66"/>
            <p:cNvGrpSpPr/>
            <p:nvPr/>
          </p:nvGrpSpPr>
          <p:grpSpPr>
            <a:xfrm>
              <a:off x="4273350" y="2080469"/>
              <a:ext cx="1433821" cy="0"/>
              <a:chOff x="5224975" y="2962250"/>
              <a:chExt cx="1544400" cy="0"/>
            </a:xfrm>
          </p:grpSpPr>
          <p:cxnSp>
            <p:nvCxnSpPr>
              <p:cNvPr id="8887" name="Google Shape;8887;p66"/>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8888" name="Google Shape;8888;p66"/>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8889" name="Google Shape;8889;p66"/>
            <p:cNvGrpSpPr/>
            <p:nvPr/>
          </p:nvGrpSpPr>
          <p:grpSpPr>
            <a:xfrm>
              <a:off x="4273350" y="2271969"/>
              <a:ext cx="1433821" cy="0"/>
              <a:chOff x="5224975" y="2962250"/>
              <a:chExt cx="1544400" cy="0"/>
            </a:xfrm>
          </p:grpSpPr>
          <p:cxnSp>
            <p:nvCxnSpPr>
              <p:cNvPr id="8890" name="Google Shape;8890;p66"/>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8891" name="Google Shape;8891;p66"/>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8892" name="Google Shape;8892;p66"/>
          <p:cNvGrpSpPr/>
          <p:nvPr/>
        </p:nvGrpSpPr>
        <p:grpSpPr>
          <a:xfrm>
            <a:off x="4279126" y="1183036"/>
            <a:ext cx="1430711" cy="743389"/>
            <a:chOff x="5159450" y="1919950"/>
            <a:chExt cx="1541050" cy="862500"/>
          </a:xfrm>
        </p:grpSpPr>
        <p:sp>
          <p:nvSpPr>
            <p:cNvPr id="8893" name="Google Shape;8893;p66"/>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8894" name="Google Shape;8894;p66"/>
            <p:cNvGrpSpPr/>
            <p:nvPr/>
          </p:nvGrpSpPr>
          <p:grpSpPr>
            <a:xfrm>
              <a:off x="5159450" y="1919950"/>
              <a:ext cx="1541050" cy="862500"/>
              <a:chOff x="5159450" y="1919950"/>
              <a:chExt cx="1541050" cy="862500"/>
            </a:xfrm>
          </p:grpSpPr>
          <p:cxnSp>
            <p:nvCxnSpPr>
              <p:cNvPr id="8895" name="Google Shape;8895;p66"/>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8896" name="Google Shape;8896;p66"/>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8897" name="Google Shape;8897;p66"/>
          <p:cNvGrpSpPr/>
          <p:nvPr/>
        </p:nvGrpSpPr>
        <p:grpSpPr>
          <a:xfrm>
            <a:off x="4269239" y="2406364"/>
            <a:ext cx="1450484" cy="1052087"/>
            <a:chOff x="5230575" y="1554475"/>
            <a:chExt cx="2137150" cy="1550150"/>
          </a:xfrm>
        </p:grpSpPr>
        <p:sp>
          <p:nvSpPr>
            <p:cNvPr id="8898" name="Google Shape;8898;p66"/>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66"/>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66"/>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66"/>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66"/>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66"/>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66"/>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66"/>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66"/>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66"/>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66"/>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66"/>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66"/>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1" name="Google Shape;8911;p66"/>
          <p:cNvGrpSpPr/>
          <p:nvPr/>
        </p:nvGrpSpPr>
        <p:grpSpPr>
          <a:xfrm rot="10800000">
            <a:off x="4285790" y="3498553"/>
            <a:ext cx="1417383" cy="887946"/>
            <a:chOff x="5645403" y="2920021"/>
            <a:chExt cx="2650800" cy="2180614"/>
          </a:xfrm>
        </p:grpSpPr>
        <p:sp>
          <p:nvSpPr>
            <p:cNvPr id="8912" name="Google Shape;8912;p66"/>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13" name="Google Shape;8913;p66"/>
            <p:cNvCxnSpPr>
              <a:stCxn id="8912"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8914" name="Google Shape;8914;p66"/>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15" name="Google Shape;8915;p66"/>
            <p:cNvCxnSpPr>
              <a:endCxn id="8914" idx="3"/>
            </p:cNvCxnSpPr>
            <p:nvPr/>
          </p:nvCxnSpPr>
          <p:spPr>
            <a:xfrm rot="10800000">
              <a:off x="8059040" y="3735532"/>
              <a:ext cx="135300" cy="0"/>
            </a:xfrm>
            <a:prstGeom prst="straightConnector1">
              <a:avLst/>
            </a:prstGeom>
            <a:noFill/>
            <a:ln cap="flat" cmpd="sng" w="9525">
              <a:solidFill>
                <a:srgbClr val="5F7D95"/>
              </a:solidFill>
              <a:prstDash val="solid"/>
              <a:round/>
              <a:headEnd len="med" w="med" type="none"/>
              <a:tailEnd len="med" w="med" type="none"/>
            </a:ln>
          </p:spPr>
        </p:cxnSp>
        <p:sp>
          <p:nvSpPr>
            <p:cNvPr id="8916" name="Google Shape;8916;p66"/>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17" name="Google Shape;8917;p66"/>
            <p:cNvCxnSpPr>
              <a:stCxn id="8916" idx="1"/>
            </p:cNvCxnSpPr>
            <p:nvPr/>
          </p:nvCxnSpPr>
          <p:spPr>
            <a:xfrm rot="10800000">
              <a:off x="6175223"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8918" name="Google Shape;8918;p66"/>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19" name="Google Shape;8919;p66"/>
            <p:cNvCxnSpPr>
              <a:endCxn id="8918"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8920" name="Google Shape;8920;p66"/>
          <p:cNvGrpSpPr/>
          <p:nvPr/>
        </p:nvGrpSpPr>
        <p:grpSpPr>
          <a:xfrm>
            <a:off x="7386150" y="2401908"/>
            <a:ext cx="1071743" cy="1021579"/>
            <a:chOff x="7189833" y="2022667"/>
            <a:chExt cx="1251159" cy="1192597"/>
          </a:xfrm>
        </p:grpSpPr>
        <p:sp>
          <p:nvSpPr>
            <p:cNvPr id="8921" name="Google Shape;8921;p66"/>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66"/>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66"/>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66"/>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5" name="Google Shape;8925;p66"/>
          <p:cNvGrpSpPr/>
          <p:nvPr/>
        </p:nvGrpSpPr>
        <p:grpSpPr>
          <a:xfrm>
            <a:off x="727421" y="2828315"/>
            <a:ext cx="1695374" cy="1560837"/>
            <a:chOff x="727421" y="2828315"/>
            <a:chExt cx="1695374" cy="1560837"/>
          </a:xfrm>
        </p:grpSpPr>
        <p:grpSp>
          <p:nvGrpSpPr>
            <p:cNvPr id="8926" name="Google Shape;8926;p66"/>
            <p:cNvGrpSpPr/>
            <p:nvPr/>
          </p:nvGrpSpPr>
          <p:grpSpPr>
            <a:xfrm>
              <a:off x="819108" y="2882501"/>
              <a:ext cx="103104" cy="1426186"/>
              <a:chOff x="4674013" y="3100904"/>
              <a:chExt cx="122758" cy="1698043"/>
            </a:xfrm>
          </p:grpSpPr>
          <p:sp>
            <p:nvSpPr>
              <p:cNvPr id="8927" name="Google Shape;8927;p66"/>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66"/>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66"/>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66"/>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66"/>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66"/>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66"/>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4" name="Google Shape;8934;p66"/>
            <p:cNvGrpSpPr/>
            <p:nvPr/>
          </p:nvGrpSpPr>
          <p:grpSpPr>
            <a:xfrm>
              <a:off x="1062475" y="2882501"/>
              <a:ext cx="103104" cy="1426186"/>
              <a:chOff x="4940438" y="3100904"/>
              <a:chExt cx="122758" cy="1698043"/>
            </a:xfrm>
          </p:grpSpPr>
          <p:sp>
            <p:nvSpPr>
              <p:cNvPr id="8935" name="Google Shape;8935;p66"/>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66"/>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66"/>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66"/>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66"/>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66"/>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66"/>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2" name="Google Shape;8942;p66"/>
            <p:cNvGrpSpPr/>
            <p:nvPr/>
          </p:nvGrpSpPr>
          <p:grpSpPr>
            <a:xfrm>
              <a:off x="1299324" y="2882501"/>
              <a:ext cx="103104" cy="1426186"/>
              <a:chOff x="5206863" y="3100904"/>
              <a:chExt cx="122758" cy="1698043"/>
            </a:xfrm>
          </p:grpSpPr>
          <p:sp>
            <p:nvSpPr>
              <p:cNvPr id="8943" name="Google Shape;8943;p66"/>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66"/>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66"/>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66"/>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66"/>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66"/>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66"/>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0" name="Google Shape;8950;p66"/>
            <p:cNvGrpSpPr/>
            <p:nvPr/>
          </p:nvGrpSpPr>
          <p:grpSpPr>
            <a:xfrm>
              <a:off x="1786057" y="2882501"/>
              <a:ext cx="103104" cy="1426186"/>
              <a:chOff x="6006138" y="3143629"/>
              <a:chExt cx="122758" cy="1698043"/>
            </a:xfrm>
          </p:grpSpPr>
          <p:sp>
            <p:nvSpPr>
              <p:cNvPr id="8951" name="Google Shape;8951;p66"/>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66"/>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66"/>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66"/>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66"/>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66"/>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66"/>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8" name="Google Shape;8958;p66"/>
            <p:cNvGrpSpPr/>
            <p:nvPr/>
          </p:nvGrpSpPr>
          <p:grpSpPr>
            <a:xfrm>
              <a:off x="2029422" y="2882501"/>
              <a:ext cx="103104" cy="1426186"/>
              <a:chOff x="6805413" y="3100904"/>
              <a:chExt cx="122758" cy="1698043"/>
            </a:xfrm>
          </p:grpSpPr>
          <p:sp>
            <p:nvSpPr>
              <p:cNvPr id="8959" name="Google Shape;8959;p66"/>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66"/>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66"/>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66"/>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66"/>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66"/>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66"/>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6" name="Google Shape;8966;p66"/>
            <p:cNvGrpSpPr/>
            <p:nvPr/>
          </p:nvGrpSpPr>
          <p:grpSpPr>
            <a:xfrm>
              <a:off x="727421" y="2828315"/>
              <a:ext cx="1695374" cy="1560837"/>
              <a:chOff x="734799" y="2782450"/>
              <a:chExt cx="1571100" cy="1577400"/>
            </a:xfrm>
          </p:grpSpPr>
          <p:cxnSp>
            <p:nvCxnSpPr>
              <p:cNvPr id="8967" name="Google Shape;8967;p66"/>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8968" name="Google Shape;8968;p66"/>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8969" name="Google Shape;8969;p66"/>
            <p:cNvGrpSpPr/>
            <p:nvPr/>
          </p:nvGrpSpPr>
          <p:grpSpPr>
            <a:xfrm>
              <a:off x="2272795" y="2882501"/>
              <a:ext cx="103104" cy="1426186"/>
              <a:chOff x="5206863" y="3100904"/>
              <a:chExt cx="122758" cy="1698043"/>
            </a:xfrm>
          </p:grpSpPr>
          <p:sp>
            <p:nvSpPr>
              <p:cNvPr id="8970" name="Google Shape;8970;p66"/>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66"/>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66"/>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66"/>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66"/>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66"/>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66"/>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7" name="Google Shape;8977;p66"/>
            <p:cNvGrpSpPr/>
            <p:nvPr/>
          </p:nvGrpSpPr>
          <p:grpSpPr>
            <a:xfrm>
              <a:off x="1542694" y="2882501"/>
              <a:ext cx="103104" cy="1426186"/>
              <a:chOff x="6006138" y="3143629"/>
              <a:chExt cx="122758" cy="1698043"/>
            </a:xfrm>
          </p:grpSpPr>
          <p:sp>
            <p:nvSpPr>
              <p:cNvPr id="8978" name="Google Shape;8978;p66"/>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66"/>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66"/>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66"/>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66"/>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66"/>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66"/>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985" name="Google Shape;8985;p66"/>
          <p:cNvGrpSpPr/>
          <p:nvPr/>
        </p:nvGrpSpPr>
        <p:grpSpPr>
          <a:xfrm>
            <a:off x="5936000" y="2405887"/>
            <a:ext cx="1248543" cy="1025319"/>
            <a:chOff x="5183758" y="1210600"/>
            <a:chExt cx="3605380" cy="2960783"/>
          </a:xfrm>
        </p:grpSpPr>
        <p:sp>
          <p:nvSpPr>
            <p:cNvPr id="8986" name="Google Shape;8986;p66"/>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66"/>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66"/>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66"/>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90" name="Google Shape;8990;p66"/>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8991" name="Google Shape;8991;p66"/>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8992" name="Google Shape;8992;p66"/>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8993" name="Google Shape;8993;p66"/>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8994" name="Google Shape;8994;p66"/>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5" name="Google Shape;8995;p66"/>
          <p:cNvGrpSpPr/>
          <p:nvPr/>
        </p:nvGrpSpPr>
        <p:grpSpPr>
          <a:xfrm>
            <a:off x="5793062" y="3544204"/>
            <a:ext cx="2664831" cy="843440"/>
            <a:chOff x="5916567" y="1099697"/>
            <a:chExt cx="2556683" cy="809211"/>
          </a:xfrm>
        </p:grpSpPr>
        <p:sp>
          <p:nvSpPr>
            <p:cNvPr id="8996" name="Google Shape;8996;p66"/>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66"/>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66"/>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66"/>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66"/>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66"/>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66"/>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66"/>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4" name="Google Shape;9004;p66"/>
          <p:cNvGrpSpPr/>
          <p:nvPr/>
        </p:nvGrpSpPr>
        <p:grpSpPr>
          <a:xfrm>
            <a:off x="5900602" y="1193063"/>
            <a:ext cx="1299851" cy="1023338"/>
            <a:chOff x="5900602" y="1193063"/>
            <a:chExt cx="1299851" cy="1023338"/>
          </a:xfrm>
        </p:grpSpPr>
        <p:grpSp>
          <p:nvGrpSpPr>
            <p:cNvPr id="9005" name="Google Shape;9005;p66"/>
            <p:cNvGrpSpPr/>
            <p:nvPr/>
          </p:nvGrpSpPr>
          <p:grpSpPr>
            <a:xfrm>
              <a:off x="6743564" y="1193063"/>
              <a:ext cx="456889" cy="700379"/>
              <a:chOff x="6743564" y="1193063"/>
              <a:chExt cx="456889" cy="700379"/>
            </a:xfrm>
          </p:grpSpPr>
          <p:grpSp>
            <p:nvGrpSpPr>
              <p:cNvPr id="9006" name="Google Shape;9006;p66"/>
              <p:cNvGrpSpPr/>
              <p:nvPr/>
            </p:nvGrpSpPr>
            <p:grpSpPr>
              <a:xfrm>
                <a:off x="6743564" y="1690731"/>
                <a:ext cx="214402" cy="202710"/>
                <a:chOff x="6743564" y="1690731"/>
                <a:chExt cx="214402" cy="202710"/>
              </a:xfrm>
            </p:grpSpPr>
            <p:sp>
              <p:nvSpPr>
                <p:cNvPr id="9007" name="Google Shape;9007;p66"/>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66"/>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9" name="Google Shape;9009;p66"/>
              <p:cNvGrpSpPr/>
              <p:nvPr/>
            </p:nvGrpSpPr>
            <p:grpSpPr>
              <a:xfrm>
                <a:off x="6915505" y="1193063"/>
                <a:ext cx="284947" cy="589637"/>
                <a:chOff x="6915505" y="1193063"/>
                <a:chExt cx="284947" cy="589637"/>
              </a:xfrm>
            </p:grpSpPr>
            <p:sp>
              <p:nvSpPr>
                <p:cNvPr id="9010" name="Google Shape;9010;p66"/>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11" name="Google Shape;9011;p66"/>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9012" name="Google Shape;9012;p66"/>
            <p:cNvGrpSpPr/>
            <p:nvPr/>
          </p:nvGrpSpPr>
          <p:grpSpPr>
            <a:xfrm>
              <a:off x="6520337" y="1193063"/>
              <a:ext cx="341815" cy="801589"/>
              <a:chOff x="6520337" y="1193063"/>
              <a:chExt cx="341815" cy="801589"/>
            </a:xfrm>
          </p:grpSpPr>
          <p:grpSp>
            <p:nvGrpSpPr>
              <p:cNvPr id="9013" name="Google Shape;9013;p66"/>
              <p:cNvGrpSpPr/>
              <p:nvPr/>
            </p:nvGrpSpPr>
            <p:grpSpPr>
              <a:xfrm>
                <a:off x="6520337" y="1589527"/>
                <a:ext cx="213950" cy="405125"/>
                <a:chOff x="6520337" y="1589527"/>
                <a:chExt cx="213950" cy="405125"/>
              </a:xfrm>
            </p:grpSpPr>
            <p:sp>
              <p:nvSpPr>
                <p:cNvPr id="9014" name="Google Shape;9014;p66"/>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66"/>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6" name="Google Shape;9016;p66"/>
              <p:cNvGrpSpPr/>
              <p:nvPr/>
            </p:nvGrpSpPr>
            <p:grpSpPr>
              <a:xfrm>
                <a:off x="6577204" y="1193063"/>
                <a:ext cx="284947" cy="453562"/>
                <a:chOff x="6577204" y="1193063"/>
                <a:chExt cx="284947" cy="453562"/>
              </a:xfrm>
            </p:grpSpPr>
            <p:sp>
              <p:nvSpPr>
                <p:cNvPr id="9017" name="Google Shape;9017;p66"/>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18" name="Google Shape;9018;p66"/>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9019" name="Google Shape;9019;p66"/>
            <p:cNvGrpSpPr/>
            <p:nvPr/>
          </p:nvGrpSpPr>
          <p:grpSpPr>
            <a:xfrm>
              <a:off x="6238903" y="1193063"/>
              <a:ext cx="300475" cy="901782"/>
              <a:chOff x="6238903" y="1193063"/>
              <a:chExt cx="300475" cy="901782"/>
            </a:xfrm>
          </p:grpSpPr>
          <p:grpSp>
            <p:nvGrpSpPr>
              <p:cNvPr id="9020" name="Google Shape;9020;p66"/>
              <p:cNvGrpSpPr/>
              <p:nvPr/>
            </p:nvGrpSpPr>
            <p:grpSpPr>
              <a:xfrm>
                <a:off x="6290865" y="1489315"/>
                <a:ext cx="248514" cy="605530"/>
                <a:chOff x="6290865" y="1489315"/>
                <a:chExt cx="248514" cy="605530"/>
              </a:xfrm>
            </p:grpSpPr>
            <p:sp>
              <p:nvSpPr>
                <p:cNvPr id="9021" name="Google Shape;9021;p66"/>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66"/>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3" name="Google Shape;9023;p66"/>
              <p:cNvGrpSpPr/>
              <p:nvPr/>
            </p:nvGrpSpPr>
            <p:grpSpPr>
              <a:xfrm>
                <a:off x="6238903" y="1193063"/>
                <a:ext cx="284947" cy="327512"/>
                <a:chOff x="6238903" y="1193063"/>
                <a:chExt cx="284947" cy="327512"/>
              </a:xfrm>
            </p:grpSpPr>
            <p:sp>
              <p:nvSpPr>
                <p:cNvPr id="9024" name="Google Shape;9024;p66"/>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25" name="Google Shape;9025;p66"/>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9026" name="Google Shape;9026;p66"/>
            <p:cNvGrpSpPr/>
            <p:nvPr/>
          </p:nvGrpSpPr>
          <p:grpSpPr>
            <a:xfrm>
              <a:off x="5900602" y="1193063"/>
              <a:ext cx="444345" cy="1023338"/>
              <a:chOff x="5900602" y="1193063"/>
              <a:chExt cx="444345" cy="1023338"/>
            </a:xfrm>
          </p:grpSpPr>
          <p:grpSp>
            <p:nvGrpSpPr>
              <p:cNvPr id="9027" name="Google Shape;9027;p66"/>
              <p:cNvGrpSpPr/>
              <p:nvPr/>
            </p:nvGrpSpPr>
            <p:grpSpPr>
              <a:xfrm>
                <a:off x="6046501" y="1367785"/>
                <a:ext cx="298446" cy="848616"/>
                <a:chOff x="6046501" y="1367785"/>
                <a:chExt cx="298446" cy="848616"/>
              </a:xfrm>
            </p:grpSpPr>
            <p:sp>
              <p:nvSpPr>
                <p:cNvPr id="9028" name="Google Shape;9028;p66"/>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66"/>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0" name="Google Shape;9030;p66"/>
              <p:cNvGrpSpPr/>
              <p:nvPr/>
            </p:nvGrpSpPr>
            <p:grpSpPr>
              <a:xfrm>
                <a:off x="5900602" y="1193063"/>
                <a:ext cx="284947" cy="182312"/>
                <a:chOff x="5900602" y="1193063"/>
                <a:chExt cx="284947" cy="182312"/>
              </a:xfrm>
            </p:grpSpPr>
            <p:sp>
              <p:nvSpPr>
                <p:cNvPr id="9031" name="Google Shape;9031;p66"/>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32" name="Google Shape;9032;p66"/>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9033" name="Google Shape;9033;p66"/>
          <p:cNvGrpSpPr/>
          <p:nvPr/>
        </p:nvGrpSpPr>
        <p:grpSpPr>
          <a:xfrm>
            <a:off x="7238484" y="1193208"/>
            <a:ext cx="1219413" cy="1051365"/>
            <a:chOff x="7287122" y="1165658"/>
            <a:chExt cx="1219413" cy="1051365"/>
          </a:xfrm>
        </p:grpSpPr>
        <p:grpSp>
          <p:nvGrpSpPr>
            <p:cNvPr id="9034" name="Google Shape;9034;p66"/>
            <p:cNvGrpSpPr/>
            <p:nvPr/>
          </p:nvGrpSpPr>
          <p:grpSpPr>
            <a:xfrm>
              <a:off x="7287122" y="1969723"/>
              <a:ext cx="1219413" cy="247300"/>
              <a:chOff x="7287122" y="1969723"/>
              <a:chExt cx="1219413" cy="247300"/>
            </a:xfrm>
          </p:grpSpPr>
          <p:sp>
            <p:nvSpPr>
              <p:cNvPr id="9035" name="Google Shape;9035;p66"/>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36" name="Google Shape;9036;p66"/>
              <p:cNvGrpSpPr/>
              <p:nvPr/>
            </p:nvGrpSpPr>
            <p:grpSpPr>
              <a:xfrm>
                <a:off x="7287122" y="2063892"/>
                <a:ext cx="1151753" cy="73428"/>
                <a:chOff x="7287122" y="2063892"/>
                <a:chExt cx="1151753" cy="73428"/>
              </a:xfrm>
            </p:grpSpPr>
            <p:sp>
              <p:nvSpPr>
                <p:cNvPr id="9037" name="Google Shape;9037;p66"/>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38" name="Google Shape;9038;p66"/>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9039" name="Google Shape;9039;p66"/>
            <p:cNvGrpSpPr/>
            <p:nvPr/>
          </p:nvGrpSpPr>
          <p:grpSpPr>
            <a:xfrm>
              <a:off x="7287122" y="1712201"/>
              <a:ext cx="1219403" cy="246767"/>
              <a:chOff x="7287122" y="1712201"/>
              <a:chExt cx="1219403" cy="246767"/>
            </a:xfrm>
          </p:grpSpPr>
          <p:sp>
            <p:nvSpPr>
              <p:cNvPr id="9040" name="Google Shape;9040;p66"/>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41" name="Google Shape;9041;p66"/>
              <p:cNvGrpSpPr/>
              <p:nvPr/>
            </p:nvGrpSpPr>
            <p:grpSpPr>
              <a:xfrm>
                <a:off x="7287122" y="1842861"/>
                <a:ext cx="1005303" cy="73419"/>
                <a:chOff x="7287122" y="1842861"/>
                <a:chExt cx="1005303" cy="73419"/>
              </a:xfrm>
            </p:grpSpPr>
            <p:sp>
              <p:nvSpPr>
                <p:cNvPr id="9042" name="Google Shape;9042;p66"/>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43" name="Google Shape;9043;p66"/>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9044" name="Google Shape;9044;p66"/>
            <p:cNvGrpSpPr/>
            <p:nvPr/>
          </p:nvGrpSpPr>
          <p:grpSpPr>
            <a:xfrm>
              <a:off x="7287122" y="1447520"/>
              <a:ext cx="1219403" cy="286667"/>
              <a:chOff x="7287122" y="1447520"/>
              <a:chExt cx="1219403" cy="286667"/>
            </a:xfrm>
          </p:grpSpPr>
          <p:sp>
            <p:nvSpPr>
              <p:cNvPr id="9045" name="Google Shape;9045;p66"/>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46" name="Google Shape;9046;p66"/>
              <p:cNvGrpSpPr/>
              <p:nvPr/>
            </p:nvGrpSpPr>
            <p:grpSpPr>
              <a:xfrm>
                <a:off x="7287122" y="1581977"/>
                <a:ext cx="852803" cy="73428"/>
                <a:chOff x="7287122" y="1581977"/>
                <a:chExt cx="852803" cy="73428"/>
              </a:xfrm>
            </p:grpSpPr>
            <p:sp>
              <p:nvSpPr>
                <p:cNvPr id="9047" name="Google Shape;9047;p66"/>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48" name="Google Shape;9048;p66"/>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9049" name="Google Shape;9049;p66"/>
            <p:cNvGrpSpPr/>
            <p:nvPr/>
          </p:nvGrpSpPr>
          <p:grpSpPr>
            <a:xfrm>
              <a:off x="7287122" y="1165658"/>
              <a:ext cx="1219403" cy="344253"/>
              <a:chOff x="7287122" y="1165658"/>
              <a:chExt cx="1219403" cy="344253"/>
            </a:xfrm>
          </p:grpSpPr>
          <p:sp>
            <p:nvSpPr>
              <p:cNvPr id="9050" name="Google Shape;9050;p66"/>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51" name="Google Shape;9051;p66"/>
              <p:cNvGrpSpPr/>
              <p:nvPr/>
            </p:nvGrpSpPr>
            <p:grpSpPr>
              <a:xfrm>
                <a:off x="7287122" y="1341025"/>
                <a:ext cx="695703" cy="73419"/>
                <a:chOff x="7287122" y="1341025"/>
                <a:chExt cx="695703" cy="73419"/>
              </a:xfrm>
            </p:grpSpPr>
            <p:sp>
              <p:nvSpPr>
                <p:cNvPr id="9052" name="Google Shape;9052;p66"/>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53" name="Google Shape;9053;p66"/>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057" name="Shape 9057"/>
        <p:cNvGrpSpPr/>
        <p:nvPr/>
      </p:nvGrpSpPr>
      <p:grpSpPr>
        <a:xfrm>
          <a:off x="0" y="0"/>
          <a:ext cx="0" cy="0"/>
          <a:chOff x="0" y="0"/>
          <a:chExt cx="0" cy="0"/>
        </a:xfrm>
      </p:grpSpPr>
      <p:sp>
        <p:nvSpPr>
          <p:cNvPr id="9058" name="Google Shape;9058;p67"/>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sets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9059" name="Google Shape;9059;p67"/>
          <p:cNvSpPr txBox="1"/>
          <p:nvPr>
            <p:ph idx="4294967295" type="body"/>
          </p:nvPr>
        </p:nvSpPr>
        <p:spPr>
          <a:xfrm>
            <a:off x="828875" y="1610275"/>
            <a:ext cx="75258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keeping the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9060" name="Google Shape;9060;p67"/>
          <p:cNvGrpSpPr/>
          <p:nvPr/>
        </p:nvGrpSpPr>
        <p:grpSpPr>
          <a:xfrm>
            <a:off x="866243" y="2291587"/>
            <a:ext cx="415546" cy="355053"/>
            <a:chOff x="866243" y="2291587"/>
            <a:chExt cx="415546" cy="355053"/>
          </a:xfrm>
        </p:grpSpPr>
        <p:sp>
          <p:nvSpPr>
            <p:cNvPr id="9061" name="Google Shape;9061;p67"/>
            <p:cNvSpPr/>
            <p:nvPr/>
          </p:nvSpPr>
          <p:spPr>
            <a:xfrm>
              <a:off x="1053756" y="2523748"/>
              <a:ext cx="103998" cy="81706"/>
            </a:xfrm>
            <a:custGeom>
              <a:rect b="b" l="l" r="r" t="t"/>
              <a:pathLst>
                <a:path extrusionOk="0" h="2573" w="3275">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67"/>
            <p:cNvSpPr/>
            <p:nvPr/>
          </p:nvSpPr>
          <p:spPr>
            <a:xfrm>
              <a:off x="1076461" y="2409176"/>
              <a:ext cx="79419" cy="60525"/>
            </a:xfrm>
            <a:custGeom>
              <a:rect b="b" l="l" r="r" t="t"/>
              <a:pathLst>
                <a:path extrusionOk="0" h="1906" w="2501">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67"/>
            <p:cNvSpPr/>
            <p:nvPr/>
          </p:nvSpPr>
          <p:spPr>
            <a:xfrm>
              <a:off x="985324" y="2448488"/>
              <a:ext cx="86628" cy="94185"/>
            </a:xfrm>
            <a:custGeom>
              <a:rect b="b" l="l" r="r" t="t"/>
              <a:pathLst>
                <a:path extrusionOk="0" h="2966" w="2728">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67"/>
            <p:cNvSpPr/>
            <p:nvPr/>
          </p:nvSpPr>
          <p:spPr>
            <a:xfrm>
              <a:off x="1014062" y="2472336"/>
              <a:ext cx="15147" cy="15147"/>
            </a:xfrm>
            <a:custGeom>
              <a:rect b="b" l="l" r="r" t="t"/>
              <a:pathLst>
                <a:path extrusionOk="0" h="477" w="477">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67"/>
            <p:cNvSpPr/>
            <p:nvPr/>
          </p:nvSpPr>
          <p:spPr>
            <a:xfrm>
              <a:off x="866243" y="2291587"/>
              <a:ext cx="415546" cy="355053"/>
            </a:xfrm>
            <a:custGeom>
              <a:rect b="b" l="l" r="r" t="t"/>
              <a:pathLst>
                <a:path extrusionOk="0" h="11181" w="13086">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66" name="Google Shape;9066;p67"/>
          <p:cNvSpPr/>
          <p:nvPr/>
        </p:nvSpPr>
        <p:spPr>
          <a:xfrm>
            <a:off x="1411794" y="2287808"/>
            <a:ext cx="360356" cy="358831"/>
          </a:xfrm>
          <a:custGeom>
            <a:rect b="b" l="l" r="r" t="t"/>
            <a:pathLst>
              <a:path extrusionOk="0" h="11300" w="11348">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67" name="Google Shape;9067;p67"/>
          <p:cNvGrpSpPr/>
          <p:nvPr/>
        </p:nvGrpSpPr>
        <p:grpSpPr>
          <a:xfrm>
            <a:off x="1958520" y="2302574"/>
            <a:ext cx="359213" cy="327807"/>
            <a:chOff x="1958520" y="2302574"/>
            <a:chExt cx="359213" cy="327807"/>
          </a:xfrm>
        </p:grpSpPr>
        <p:sp>
          <p:nvSpPr>
            <p:cNvPr id="9068" name="Google Shape;9068;p67"/>
            <p:cNvSpPr/>
            <p:nvPr/>
          </p:nvSpPr>
          <p:spPr>
            <a:xfrm>
              <a:off x="1958520" y="2302574"/>
              <a:ext cx="359213" cy="327807"/>
            </a:xfrm>
            <a:custGeom>
              <a:rect b="b" l="l" r="r" t="t"/>
              <a:pathLst>
                <a:path extrusionOk="0" h="10323" w="11312">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67"/>
            <p:cNvSpPr/>
            <p:nvPr/>
          </p:nvSpPr>
          <p:spPr>
            <a:xfrm>
              <a:off x="1986877" y="2331313"/>
              <a:ext cx="302117" cy="184909"/>
            </a:xfrm>
            <a:custGeom>
              <a:rect b="b" l="l" r="r" t="t"/>
              <a:pathLst>
                <a:path extrusionOk="0" h="5823" w="9514">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67"/>
            <p:cNvSpPr/>
            <p:nvPr/>
          </p:nvSpPr>
          <p:spPr>
            <a:xfrm>
              <a:off x="2131521" y="2526701"/>
              <a:ext cx="11908" cy="10638"/>
            </a:xfrm>
            <a:custGeom>
              <a:rect b="b" l="l" r="r" t="t"/>
              <a:pathLst>
                <a:path extrusionOk="0" h="335" w="375">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1" name="Google Shape;9071;p67"/>
          <p:cNvGrpSpPr/>
          <p:nvPr/>
        </p:nvGrpSpPr>
        <p:grpSpPr>
          <a:xfrm>
            <a:off x="2579882" y="2287427"/>
            <a:ext cx="207582" cy="359594"/>
            <a:chOff x="2656082" y="2287427"/>
            <a:chExt cx="207582" cy="359594"/>
          </a:xfrm>
        </p:grpSpPr>
        <p:sp>
          <p:nvSpPr>
            <p:cNvPr id="9072" name="Google Shape;9072;p67"/>
            <p:cNvSpPr/>
            <p:nvPr/>
          </p:nvSpPr>
          <p:spPr>
            <a:xfrm>
              <a:off x="2656082" y="2287427"/>
              <a:ext cx="207582" cy="359594"/>
            </a:xfrm>
            <a:custGeom>
              <a:rect b="b" l="l" r="r" t="t"/>
              <a:pathLst>
                <a:path extrusionOk="0" h="11324" w="6537">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67"/>
            <p:cNvSpPr/>
            <p:nvPr/>
          </p:nvSpPr>
          <p:spPr>
            <a:xfrm>
              <a:off x="2754395" y="2308608"/>
              <a:ext cx="31787" cy="10257"/>
            </a:xfrm>
            <a:custGeom>
              <a:rect b="b" l="l" r="r" t="t"/>
              <a:pathLst>
                <a:path extrusionOk="0" h="323" w="1001">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67"/>
            <p:cNvSpPr/>
            <p:nvPr/>
          </p:nvSpPr>
          <p:spPr>
            <a:xfrm>
              <a:off x="2743789" y="2594053"/>
              <a:ext cx="31406" cy="31056"/>
            </a:xfrm>
            <a:custGeom>
              <a:rect b="b" l="l" r="r" t="t"/>
              <a:pathLst>
                <a:path extrusionOk="0" h="978" w="989">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67"/>
            <p:cNvSpPr/>
            <p:nvPr/>
          </p:nvSpPr>
          <p:spPr>
            <a:xfrm>
              <a:off x="2733596" y="2308608"/>
              <a:ext cx="10225" cy="10257"/>
            </a:xfrm>
            <a:custGeom>
              <a:rect b="b" l="l" r="r" t="t"/>
              <a:pathLst>
                <a:path extrusionOk="0" h="323" w="322">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6" name="Google Shape;9076;p67"/>
          <p:cNvGrpSpPr/>
          <p:nvPr/>
        </p:nvGrpSpPr>
        <p:grpSpPr>
          <a:xfrm>
            <a:off x="3049653" y="2321468"/>
            <a:ext cx="362991" cy="290018"/>
            <a:chOff x="3049653" y="2321468"/>
            <a:chExt cx="362991" cy="290018"/>
          </a:xfrm>
        </p:grpSpPr>
        <p:sp>
          <p:nvSpPr>
            <p:cNvPr id="9077" name="Google Shape;9077;p67"/>
            <p:cNvSpPr/>
            <p:nvPr/>
          </p:nvSpPr>
          <p:spPr>
            <a:xfrm>
              <a:off x="3280290" y="2429690"/>
              <a:ext cx="29913" cy="73957"/>
            </a:xfrm>
            <a:custGeom>
              <a:rect b="b" l="l" r="r" t="t"/>
              <a:pathLst>
                <a:path extrusionOk="0" h="2329" w="942">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67"/>
            <p:cNvSpPr/>
            <p:nvPr/>
          </p:nvSpPr>
          <p:spPr>
            <a:xfrm>
              <a:off x="3317729" y="2392250"/>
              <a:ext cx="49570" cy="148836"/>
            </a:xfrm>
            <a:custGeom>
              <a:rect b="b" l="l" r="r" t="t"/>
              <a:pathLst>
                <a:path extrusionOk="0" h="4687" w="1561">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67"/>
            <p:cNvSpPr/>
            <p:nvPr/>
          </p:nvSpPr>
          <p:spPr>
            <a:xfrm>
              <a:off x="3354406" y="2355954"/>
              <a:ext cx="58239" cy="222317"/>
            </a:xfrm>
            <a:custGeom>
              <a:rect b="b" l="l" r="r" t="t"/>
              <a:pathLst>
                <a:path extrusionOk="0" h="7001" w="1834">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67"/>
            <p:cNvSpPr/>
            <p:nvPr/>
          </p:nvSpPr>
          <p:spPr>
            <a:xfrm>
              <a:off x="3049653" y="2321468"/>
              <a:ext cx="210250" cy="290018"/>
            </a:xfrm>
            <a:custGeom>
              <a:rect b="b" l="l" r="r" t="t"/>
              <a:pathLst>
                <a:path extrusionOk="0" h="9133" w="6621">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1" name="Google Shape;9081;p67"/>
          <p:cNvGrpSpPr/>
          <p:nvPr/>
        </p:nvGrpSpPr>
        <p:grpSpPr>
          <a:xfrm>
            <a:off x="3564243" y="2289904"/>
            <a:ext cx="422342" cy="355243"/>
            <a:chOff x="3564243" y="2289904"/>
            <a:chExt cx="422342" cy="355243"/>
          </a:xfrm>
        </p:grpSpPr>
        <p:sp>
          <p:nvSpPr>
            <p:cNvPr id="9082" name="Google Shape;9082;p67"/>
            <p:cNvSpPr/>
            <p:nvPr/>
          </p:nvSpPr>
          <p:spPr>
            <a:xfrm>
              <a:off x="3564243" y="2291587"/>
              <a:ext cx="66177" cy="351655"/>
            </a:xfrm>
            <a:custGeom>
              <a:rect b="b" l="l" r="r" t="t"/>
              <a:pathLst>
                <a:path extrusionOk="0" h="11074" w="2084">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67"/>
            <p:cNvSpPr/>
            <p:nvPr/>
          </p:nvSpPr>
          <p:spPr>
            <a:xfrm>
              <a:off x="3636835" y="2373674"/>
              <a:ext cx="236702" cy="236289"/>
            </a:xfrm>
            <a:custGeom>
              <a:rect b="b" l="l" r="r" t="t"/>
              <a:pathLst>
                <a:path extrusionOk="0" h="7441" w="7454">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67"/>
            <p:cNvSpPr/>
            <p:nvPr/>
          </p:nvSpPr>
          <p:spPr>
            <a:xfrm>
              <a:off x="3685230" y="2324104"/>
              <a:ext cx="237083" cy="235971"/>
            </a:xfrm>
            <a:custGeom>
              <a:rect b="b" l="l" r="r" t="t"/>
              <a:pathLst>
                <a:path extrusionOk="0" h="7431" w="7466">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67"/>
            <p:cNvSpPr/>
            <p:nvPr/>
          </p:nvSpPr>
          <p:spPr>
            <a:xfrm>
              <a:off x="3663668" y="2351699"/>
              <a:ext cx="230668" cy="230668"/>
            </a:xfrm>
            <a:custGeom>
              <a:rect b="b" l="l" r="r" t="t"/>
              <a:pathLst>
                <a:path extrusionOk="0" h="7264" w="7264">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67"/>
            <p:cNvSpPr/>
            <p:nvPr/>
          </p:nvSpPr>
          <p:spPr>
            <a:xfrm>
              <a:off x="3933998" y="2289904"/>
              <a:ext cx="52586" cy="355243"/>
            </a:xfrm>
            <a:custGeom>
              <a:rect b="b" l="l" r="r" t="t"/>
              <a:pathLst>
                <a:path extrusionOk="0" h="11187" w="1656">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87" name="Google Shape;9087;p67"/>
          <p:cNvSpPr/>
          <p:nvPr/>
        </p:nvSpPr>
        <p:spPr>
          <a:xfrm>
            <a:off x="4143835" y="2288189"/>
            <a:ext cx="357688" cy="357339"/>
          </a:xfrm>
          <a:custGeom>
            <a:rect b="b" l="l" r="r" t="t"/>
            <a:pathLst>
              <a:path extrusionOk="0" h="11253" w="11264">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88" name="Google Shape;9088;p67"/>
          <p:cNvGrpSpPr/>
          <p:nvPr/>
        </p:nvGrpSpPr>
        <p:grpSpPr>
          <a:xfrm>
            <a:off x="4687894" y="2289713"/>
            <a:ext cx="359594" cy="353909"/>
            <a:chOff x="4687894" y="2289713"/>
            <a:chExt cx="359594" cy="353909"/>
          </a:xfrm>
        </p:grpSpPr>
        <p:sp>
          <p:nvSpPr>
            <p:cNvPr id="9089" name="Google Shape;9089;p67"/>
            <p:cNvSpPr/>
            <p:nvPr/>
          </p:nvSpPr>
          <p:spPr>
            <a:xfrm>
              <a:off x="4955207" y="2477227"/>
              <a:ext cx="34041" cy="22356"/>
            </a:xfrm>
            <a:custGeom>
              <a:rect b="b" l="l" r="r" t="t"/>
              <a:pathLst>
                <a:path extrusionOk="0" h="704" w="1072">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67"/>
            <p:cNvSpPr/>
            <p:nvPr/>
          </p:nvSpPr>
          <p:spPr>
            <a:xfrm>
              <a:off x="4687894" y="2289713"/>
              <a:ext cx="359594" cy="353909"/>
            </a:xfrm>
            <a:custGeom>
              <a:rect b="b" l="l" r="r" t="t"/>
              <a:pathLst>
                <a:path extrusionOk="0" h="11145" w="11324">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67"/>
            <p:cNvSpPr/>
            <p:nvPr/>
          </p:nvSpPr>
          <p:spPr>
            <a:xfrm>
              <a:off x="4829299" y="2324485"/>
              <a:ext cx="42393" cy="75291"/>
            </a:xfrm>
            <a:custGeom>
              <a:rect b="b" l="l" r="r" t="t"/>
              <a:pathLst>
                <a:path extrusionOk="0" h="2371" w="1335">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92" name="Google Shape;9092;p67"/>
          <p:cNvSpPr/>
          <p:nvPr/>
        </p:nvSpPr>
        <p:spPr>
          <a:xfrm>
            <a:off x="5234620" y="2287078"/>
            <a:ext cx="358832" cy="359562"/>
          </a:xfrm>
          <a:custGeom>
            <a:rect b="b" l="l" r="r" t="t"/>
            <a:pathLst>
              <a:path extrusionOk="0" h="11323" w="1130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93" name="Google Shape;9093;p67"/>
          <p:cNvGrpSpPr/>
          <p:nvPr/>
        </p:nvGrpSpPr>
        <p:grpSpPr>
          <a:xfrm>
            <a:off x="6372624" y="2308227"/>
            <a:ext cx="263567" cy="317614"/>
            <a:chOff x="6421399" y="2308227"/>
            <a:chExt cx="263567" cy="317614"/>
          </a:xfrm>
        </p:grpSpPr>
        <p:sp>
          <p:nvSpPr>
            <p:cNvPr id="9094" name="Google Shape;9094;p67"/>
            <p:cNvSpPr/>
            <p:nvPr/>
          </p:nvSpPr>
          <p:spPr>
            <a:xfrm>
              <a:off x="6421399" y="2308227"/>
              <a:ext cx="263567" cy="317614"/>
            </a:xfrm>
            <a:custGeom>
              <a:rect b="b" l="l" r="r" t="t"/>
              <a:pathLst>
                <a:path extrusionOk="0" h="10002" w="830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67"/>
            <p:cNvSpPr/>
            <p:nvPr/>
          </p:nvSpPr>
          <p:spPr>
            <a:xfrm>
              <a:off x="6539750" y="2414860"/>
              <a:ext cx="26484" cy="162236"/>
            </a:xfrm>
            <a:custGeom>
              <a:rect b="b" l="l" r="r" t="t"/>
              <a:pathLst>
                <a:path extrusionOk="0" h="5109" w="834">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67"/>
            <p:cNvSpPr/>
            <p:nvPr/>
          </p:nvSpPr>
          <p:spPr>
            <a:xfrm>
              <a:off x="6590018" y="2414479"/>
              <a:ext cx="30294" cy="162967"/>
            </a:xfrm>
            <a:custGeom>
              <a:rect b="b" l="l" r="r" t="t"/>
              <a:pathLst>
                <a:path extrusionOk="0" h="5132" w="954">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67"/>
            <p:cNvSpPr/>
            <p:nvPr/>
          </p:nvSpPr>
          <p:spPr>
            <a:xfrm>
              <a:off x="6486052" y="2414860"/>
              <a:ext cx="30294" cy="162967"/>
            </a:xfrm>
            <a:custGeom>
              <a:rect b="b" l="l" r="r" t="t"/>
              <a:pathLst>
                <a:path extrusionOk="0" h="5132" w="954">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8" name="Google Shape;9098;p67"/>
          <p:cNvGrpSpPr/>
          <p:nvPr/>
        </p:nvGrpSpPr>
        <p:grpSpPr>
          <a:xfrm>
            <a:off x="6870193" y="2295620"/>
            <a:ext cx="360356" cy="343462"/>
            <a:chOff x="6870193" y="2295620"/>
            <a:chExt cx="360356" cy="343462"/>
          </a:xfrm>
        </p:grpSpPr>
        <p:sp>
          <p:nvSpPr>
            <p:cNvPr id="9099" name="Google Shape;9099;p67"/>
            <p:cNvSpPr/>
            <p:nvPr/>
          </p:nvSpPr>
          <p:spPr>
            <a:xfrm>
              <a:off x="6870193" y="2295620"/>
              <a:ext cx="360356" cy="343462"/>
            </a:xfrm>
            <a:custGeom>
              <a:rect b="b" l="l" r="r" t="t"/>
              <a:pathLst>
                <a:path extrusionOk="0" h="10816" w="11348">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67"/>
            <p:cNvSpPr/>
            <p:nvPr/>
          </p:nvSpPr>
          <p:spPr>
            <a:xfrm>
              <a:off x="6920842" y="2577064"/>
              <a:ext cx="36709" cy="36677"/>
            </a:xfrm>
            <a:custGeom>
              <a:rect b="b" l="l" r="r" t="t"/>
              <a:pathLst>
                <a:path extrusionOk="0" h="1155" w="1156">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1" name="Google Shape;9101;p67"/>
          <p:cNvGrpSpPr/>
          <p:nvPr/>
        </p:nvGrpSpPr>
        <p:grpSpPr>
          <a:xfrm>
            <a:off x="7441465" y="2302860"/>
            <a:ext cx="342192" cy="327140"/>
            <a:chOff x="7441465" y="2302860"/>
            <a:chExt cx="342192" cy="327140"/>
          </a:xfrm>
        </p:grpSpPr>
        <p:sp>
          <p:nvSpPr>
            <p:cNvPr id="9102" name="Google Shape;9102;p67"/>
            <p:cNvSpPr/>
            <p:nvPr/>
          </p:nvSpPr>
          <p:spPr>
            <a:xfrm>
              <a:off x="7441465" y="2337727"/>
              <a:ext cx="299862" cy="292273"/>
            </a:xfrm>
            <a:custGeom>
              <a:rect b="b" l="l" r="r" t="t"/>
              <a:pathLst>
                <a:path extrusionOk="0" h="9204" w="9443">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67"/>
            <p:cNvSpPr/>
            <p:nvPr/>
          </p:nvSpPr>
          <p:spPr>
            <a:xfrm>
              <a:off x="7484588" y="2302860"/>
              <a:ext cx="299069" cy="293130"/>
            </a:xfrm>
            <a:custGeom>
              <a:rect b="b" l="l" r="r" t="t"/>
              <a:pathLst>
                <a:path extrusionOk="0" h="9231" w="9418">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4" name="Google Shape;9104;p67"/>
          <p:cNvGrpSpPr/>
          <p:nvPr/>
        </p:nvGrpSpPr>
        <p:grpSpPr>
          <a:xfrm>
            <a:off x="7989683" y="2350207"/>
            <a:ext cx="332761" cy="234066"/>
            <a:chOff x="7989683" y="2350207"/>
            <a:chExt cx="332761" cy="234066"/>
          </a:xfrm>
        </p:grpSpPr>
        <p:sp>
          <p:nvSpPr>
            <p:cNvPr id="9105" name="Google Shape;9105;p67"/>
            <p:cNvSpPr/>
            <p:nvPr/>
          </p:nvSpPr>
          <p:spPr>
            <a:xfrm>
              <a:off x="8258902" y="2396188"/>
              <a:ext cx="29119" cy="22101"/>
            </a:xfrm>
            <a:custGeom>
              <a:rect b="b" l="l" r="r" t="t"/>
              <a:pathLst>
                <a:path extrusionOk="0" h="696" w="917">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67"/>
            <p:cNvSpPr/>
            <p:nvPr/>
          </p:nvSpPr>
          <p:spPr>
            <a:xfrm>
              <a:off x="8051320" y="2350207"/>
              <a:ext cx="194753" cy="49919"/>
            </a:xfrm>
            <a:custGeom>
              <a:rect b="b" l="l" r="r" t="t"/>
              <a:pathLst>
                <a:path extrusionOk="0" h="1572" w="6133">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67"/>
            <p:cNvSpPr/>
            <p:nvPr/>
          </p:nvSpPr>
          <p:spPr>
            <a:xfrm>
              <a:off x="7989683" y="2378183"/>
              <a:ext cx="332761" cy="206090"/>
            </a:xfrm>
            <a:custGeom>
              <a:rect b="b" l="l" r="r" t="t"/>
              <a:pathLst>
                <a:path extrusionOk="0" h="6490" w="10479">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67"/>
            <p:cNvSpPr/>
            <p:nvPr/>
          </p:nvSpPr>
          <p:spPr>
            <a:xfrm>
              <a:off x="8081201" y="2405746"/>
              <a:ext cx="151598" cy="149884"/>
            </a:xfrm>
            <a:custGeom>
              <a:rect b="b" l="l" r="r" t="t"/>
              <a:pathLst>
                <a:path extrusionOk="0" h="4720" w="4774">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67"/>
            <p:cNvSpPr/>
            <p:nvPr/>
          </p:nvSpPr>
          <p:spPr>
            <a:xfrm>
              <a:off x="8115973" y="2440550"/>
              <a:ext cx="80562" cy="80213"/>
            </a:xfrm>
            <a:custGeom>
              <a:rect b="b" l="l" r="r" t="t"/>
              <a:pathLst>
                <a:path extrusionOk="0" h="2526" w="2537">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67"/>
            <p:cNvSpPr/>
            <p:nvPr/>
          </p:nvSpPr>
          <p:spPr>
            <a:xfrm>
              <a:off x="8164749" y="2447377"/>
              <a:ext cx="24610" cy="24610"/>
            </a:xfrm>
            <a:custGeom>
              <a:rect b="b" l="l" r="r" t="t"/>
              <a:pathLst>
                <a:path extrusionOk="0" h="775" w="775">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1" name="Google Shape;9111;p67"/>
          <p:cNvGrpSpPr/>
          <p:nvPr/>
        </p:nvGrpSpPr>
        <p:grpSpPr>
          <a:xfrm>
            <a:off x="5823294" y="2309751"/>
            <a:ext cx="315327" cy="314978"/>
            <a:chOff x="5823294" y="2309751"/>
            <a:chExt cx="315327" cy="314978"/>
          </a:xfrm>
        </p:grpSpPr>
        <p:sp>
          <p:nvSpPr>
            <p:cNvPr id="9112" name="Google Shape;9112;p67"/>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67"/>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67"/>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67"/>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67"/>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67"/>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67"/>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67"/>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67"/>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67"/>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67"/>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67"/>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67"/>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67"/>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67"/>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67"/>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67"/>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9" name="Google Shape;9129;p67"/>
          <p:cNvGrpSpPr/>
          <p:nvPr/>
        </p:nvGrpSpPr>
        <p:grpSpPr>
          <a:xfrm>
            <a:off x="2497275" y="2744159"/>
            <a:ext cx="370930" cy="370549"/>
            <a:chOff x="2497275" y="2744159"/>
            <a:chExt cx="370930" cy="370549"/>
          </a:xfrm>
        </p:grpSpPr>
        <p:sp>
          <p:nvSpPr>
            <p:cNvPr id="9130" name="Google Shape;9130;p67"/>
            <p:cNvSpPr/>
            <p:nvPr/>
          </p:nvSpPr>
          <p:spPr>
            <a:xfrm>
              <a:off x="2497275" y="2744159"/>
              <a:ext cx="284366" cy="284747"/>
            </a:xfrm>
            <a:custGeom>
              <a:rect b="b" l="l" r="r" t="t"/>
              <a:pathLst>
                <a:path extrusionOk="0" h="8967" w="8955">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67"/>
            <p:cNvSpPr/>
            <p:nvPr/>
          </p:nvSpPr>
          <p:spPr>
            <a:xfrm>
              <a:off x="2592191" y="2821673"/>
              <a:ext cx="113461" cy="98345"/>
            </a:xfrm>
            <a:custGeom>
              <a:rect b="b" l="l" r="r" t="t"/>
              <a:pathLst>
                <a:path extrusionOk="0" h="3097" w="3573">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67"/>
            <p:cNvSpPr/>
            <p:nvPr/>
          </p:nvSpPr>
          <p:spPr>
            <a:xfrm>
              <a:off x="2574408" y="2862129"/>
              <a:ext cx="106665" cy="90756"/>
            </a:xfrm>
            <a:custGeom>
              <a:rect b="b" l="l" r="r" t="t"/>
              <a:pathLst>
                <a:path extrusionOk="0" h="2858" w="3359">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67"/>
            <p:cNvSpPr/>
            <p:nvPr/>
          </p:nvSpPr>
          <p:spPr>
            <a:xfrm>
              <a:off x="2676881" y="2923385"/>
              <a:ext cx="191324" cy="191324"/>
            </a:xfrm>
            <a:custGeom>
              <a:rect b="b" l="l" r="r" t="t"/>
              <a:pathLst>
                <a:path extrusionOk="0" h="6025" w="6025">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67"/>
            <p:cNvSpPr/>
            <p:nvPr/>
          </p:nvSpPr>
          <p:spPr>
            <a:xfrm>
              <a:off x="2738867" y="2986895"/>
              <a:ext cx="65066" cy="65066"/>
            </a:xfrm>
            <a:custGeom>
              <a:rect b="b" l="l" r="r" t="t"/>
              <a:pathLst>
                <a:path extrusionOk="0" h="2049" w="2049">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67"/>
            <p:cNvSpPr/>
            <p:nvPr/>
          </p:nvSpPr>
          <p:spPr>
            <a:xfrm>
              <a:off x="2604670" y="2851904"/>
              <a:ext cx="70718" cy="71131"/>
            </a:xfrm>
            <a:custGeom>
              <a:rect b="b" l="l" r="r" t="t"/>
              <a:pathLst>
                <a:path extrusionOk="0" h="2240" w="2227">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6" name="Google Shape;9136;p67"/>
          <p:cNvGrpSpPr/>
          <p:nvPr/>
        </p:nvGrpSpPr>
        <p:grpSpPr>
          <a:xfrm>
            <a:off x="860940" y="2746477"/>
            <a:ext cx="371883" cy="365691"/>
            <a:chOff x="860940" y="2746477"/>
            <a:chExt cx="371883" cy="365691"/>
          </a:xfrm>
        </p:grpSpPr>
        <p:sp>
          <p:nvSpPr>
            <p:cNvPr id="9137" name="Google Shape;9137;p67"/>
            <p:cNvSpPr/>
            <p:nvPr/>
          </p:nvSpPr>
          <p:spPr>
            <a:xfrm>
              <a:off x="908191" y="3026302"/>
              <a:ext cx="30294" cy="28961"/>
            </a:xfrm>
            <a:custGeom>
              <a:rect b="b" l="l" r="r" t="t"/>
              <a:pathLst>
                <a:path extrusionOk="0" h="912" w="954">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67"/>
            <p:cNvSpPr/>
            <p:nvPr/>
          </p:nvSpPr>
          <p:spPr>
            <a:xfrm>
              <a:off x="943757" y="3061836"/>
              <a:ext cx="30263" cy="28961"/>
            </a:xfrm>
            <a:custGeom>
              <a:rect b="b" l="l" r="r" t="t"/>
              <a:pathLst>
                <a:path extrusionOk="0" h="912" w="953">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67"/>
            <p:cNvSpPr/>
            <p:nvPr/>
          </p:nvSpPr>
          <p:spPr>
            <a:xfrm>
              <a:off x="926355" y="3044085"/>
              <a:ext cx="29881" cy="28579"/>
            </a:xfrm>
            <a:custGeom>
              <a:rect b="b" l="l" r="r" t="t"/>
              <a:pathLst>
                <a:path extrusionOk="0" h="900" w="941">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67"/>
            <p:cNvSpPr/>
            <p:nvPr/>
          </p:nvSpPr>
          <p:spPr>
            <a:xfrm>
              <a:off x="860940" y="2746477"/>
              <a:ext cx="371883" cy="365691"/>
            </a:xfrm>
            <a:custGeom>
              <a:rect b="b" l="l" r="r" t="t"/>
              <a:pathLst>
                <a:path extrusionOk="0" h="11516" w="11711">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67"/>
            <p:cNvSpPr/>
            <p:nvPr/>
          </p:nvSpPr>
          <p:spPr>
            <a:xfrm>
              <a:off x="1070396" y="2832057"/>
              <a:ext cx="90406" cy="69035"/>
            </a:xfrm>
            <a:custGeom>
              <a:rect b="b" l="l" r="r" t="t"/>
              <a:pathLst>
                <a:path extrusionOk="0" h="2174" w="2847">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2" name="Google Shape;9142;p67"/>
          <p:cNvGrpSpPr/>
          <p:nvPr/>
        </p:nvGrpSpPr>
        <p:grpSpPr>
          <a:xfrm>
            <a:off x="1493849" y="2775533"/>
            <a:ext cx="283985" cy="341080"/>
            <a:chOff x="1493849" y="2775533"/>
            <a:chExt cx="283985" cy="341080"/>
          </a:xfrm>
        </p:grpSpPr>
        <p:sp>
          <p:nvSpPr>
            <p:cNvPr id="9143" name="Google Shape;9143;p67"/>
            <p:cNvSpPr/>
            <p:nvPr/>
          </p:nvSpPr>
          <p:spPr>
            <a:xfrm>
              <a:off x="1493849" y="2775533"/>
              <a:ext cx="283985" cy="341080"/>
            </a:xfrm>
            <a:custGeom>
              <a:rect b="b" l="l" r="r" t="t"/>
              <a:pathLst>
                <a:path extrusionOk="0" h="10741" w="8943">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67"/>
            <p:cNvSpPr/>
            <p:nvPr/>
          </p:nvSpPr>
          <p:spPr>
            <a:xfrm>
              <a:off x="1590638" y="2834153"/>
              <a:ext cx="88501" cy="84754"/>
            </a:xfrm>
            <a:custGeom>
              <a:rect b="b" l="l" r="r" t="t"/>
              <a:pathLst>
                <a:path extrusionOk="0" h="2669" w="2787">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5" name="Google Shape;9145;p67"/>
          <p:cNvGrpSpPr/>
          <p:nvPr/>
        </p:nvGrpSpPr>
        <p:grpSpPr>
          <a:xfrm>
            <a:off x="1952836" y="2774422"/>
            <a:ext cx="372835" cy="342573"/>
            <a:chOff x="1952836" y="2774422"/>
            <a:chExt cx="372835" cy="342573"/>
          </a:xfrm>
        </p:grpSpPr>
        <p:sp>
          <p:nvSpPr>
            <p:cNvPr id="9146" name="Google Shape;9146;p67"/>
            <p:cNvSpPr/>
            <p:nvPr/>
          </p:nvSpPr>
          <p:spPr>
            <a:xfrm>
              <a:off x="2076490"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67"/>
            <p:cNvSpPr/>
            <p:nvPr/>
          </p:nvSpPr>
          <p:spPr>
            <a:xfrm>
              <a:off x="2208432"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67"/>
            <p:cNvSpPr/>
            <p:nvPr/>
          </p:nvSpPr>
          <p:spPr>
            <a:xfrm>
              <a:off x="1952836" y="2774422"/>
              <a:ext cx="372835" cy="342573"/>
            </a:xfrm>
            <a:custGeom>
              <a:rect b="b" l="l" r="r" t="t"/>
              <a:pathLst>
                <a:path extrusionOk="0" h="10788" w="11741">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9" name="Google Shape;9149;p67"/>
          <p:cNvGrpSpPr/>
          <p:nvPr/>
        </p:nvGrpSpPr>
        <p:grpSpPr>
          <a:xfrm>
            <a:off x="3079916" y="2744477"/>
            <a:ext cx="332729" cy="372518"/>
            <a:chOff x="3079916" y="2744477"/>
            <a:chExt cx="332729" cy="372518"/>
          </a:xfrm>
        </p:grpSpPr>
        <p:sp>
          <p:nvSpPr>
            <p:cNvPr id="9150" name="Google Shape;9150;p67"/>
            <p:cNvSpPr/>
            <p:nvPr/>
          </p:nvSpPr>
          <p:spPr>
            <a:xfrm>
              <a:off x="3079916" y="2840504"/>
              <a:ext cx="313454" cy="276491"/>
            </a:xfrm>
            <a:custGeom>
              <a:rect b="b" l="l" r="r" t="t"/>
              <a:pathLst>
                <a:path extrusionOk="0" h="8707" w="9871">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67"/>
            <p:cNvSpPr/>
            <p:nvPr/>
          </p:nvSpPr>
          <p:spPr>
            <a:xfrm>
              <a:off x="3244375" y="2840250"/>
              <a:ext cx="124416" cy="45727"/>
            </a:xfrm>
            <a:custGeom>
              <a:rect b="b" l="l" r="r" t="t"/>
              <a:pathLst>
                <a:path extrusionOk="0" h="1440" w="3918">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67"/>
            <p:cNvSpPr/>
            <p:nvPr/>
          </p:nvSpPr>
          <p:spPr>
            <a:xfrm>
              <a:off x="3198267" y="2744477"/>
              <a:ext cx="214378" cy="145279"/>
            </a:xfrm>
            <a:custGeom>
              <a:rect b="b" l="l" r="r" t="t"/>
              <a:pathLst>
                <a:path extrusionOk="0" h="4575" w="6751">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3" name="Google Shape;9153;p67"/>
          <p:cNvGrpSpPr/>
          <p:nvPr/>
        </p:nvGrpSpPr>
        <p:grpSpPr>
          <a:xfrm>
            <a:off x="3620576" y="2745525"/>
            <a:ext cx="336889" cy="355592"/>
            <a:chOff x="3620576" y="2745525"/>
            <a:chExt cx="336889" cy="355592"/>
          </a:xfrm>
        </p:grpSpPr>
        <p:sp>
          <p:nvSpPr>
            <p:cNvPr id="9154" name="Google Shape;9154;p67"/>
            <p:cNvSpPr/>
            <p:nvPr/>
          </p:nvSpPr>
          <p:spPr>
            <a:xfrm>
              <a:off x="3620576" y="2745525"/>
              <a:ext cx="336889" cy="355592"/>
            </a:xfrm>
            <a:custGeom>
              <a:rect b="b" l="l" r="r" t="t"/>
              <a:pathLst>
                <a:path extrusionOk="0" h="11198" w="10609">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67"/>
            <p:cNvSpPr/>
            <p:nvPr/>
          </p:nvSpPr>
          <p:spPr>
            <a:xfrm>
              <a:off x="3738896" y="2800747"/>
              <a:ext cx="218570" cy="258771"/>
            </a:xfrm>
            <a:custGeom>
              <a:rect b="b" l="l" r="r" t="t"/>
              <a:pathLst>
                <a:path extrusionOk="0" h="8149" w="6883">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6" name="Google Shape;9156;p67"/>
          <p:cNvGrpSpPr/>
          <p:nvPr/>
        </p:nvGrpSpPr>
        <p:grpSpPr>
          <a:xfrm>
            <a:off x="4126815" y="2760704"/>
            <a:ext cx="380393" cy="363118"/>
            <a:chOff x="4126815" y="2760704"/>
            <a:chExt cx="380393" cy="363118"/>
          </a:xfrm>
        </p:grpSpPr>
        <p:sp>
          <p:nvSpPr>
            <p:cNvPr id="9157" name="Google Shape;9157;p67"/>
            <p:cNvSpPr/>
            <p:nvPr/>
          </p:nvSpPr>
          <p:spPr>
            <a:xfrm>
              <a:off x="4219825" y="2822435"/>
              <a:ext cx="103267" cy="29056"/>
            </a:xfrm>
            <a:custGeom>
              <a:rect b="b" l="l" r="r" t="t"/>
              <a:pathLst>
                <a:path extrusionOk="0" h="915" w="3252">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67"/>
            <p:cNvSpPr/>
            <p:nvPr/>
          </p:nvSpPr>
          <p:spPr>
            <a:xfrm>
              <a:off x="4126815" y="2760704"/>
              <a:ext cx="380393" cy="363118"/>
            </a:xfrm>
            <a:custGeom>
              <a:rect b="b" l="l" r="r" t="t"/>
              <a:pathLst>
                <a:path extrusionOk="0" h="11435" w="11979">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67"/>
            <p:cNvSpPr/>
            <p:nvPr/>
          </p:nvSpPr>
          <p:spPr>
            <a:xfrm>
              <a:off x="4278826" y="2791379"/>
              <a:ext cx="103998" cy="201962"/>
            </a:xfrm>
            <a:custGeom>
              <a:rect b="b" l="l" r="r" t="t"/>
              <a:pathLst>
                <a:path extrusionOk="0" h="6360" w="3275">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67"/>
            <p:cNvSpPr/>
            <p:nvPr/>
          </p:nvSpPr>
          <p:spPr>
            <a:xfrm>
              <a:off x="4159332" y="2791379"/>
              <a:ext cx="105903" cy="201962"/>
            </a:xfrm>
            <a:custGeom>
              <a:rect b="b" l="l" r="r" t="t"/>
              <a:pathLst>
                <a:path extrusionOk="0" h="6360" w="3335">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1" name="Google Shape;9161;p67"/>
          <p:cNvGrpSpPr/>
          <p:nvPr/>
        </p:nvGrpSpPr>
        <p:grpSpPr>
          <a:xfrm>
            <a:off x="4675986" y="2745684"/>
            <a:ext cx="381346" cy="368644"/>
            <a:chOff x="4675986" y="2745684"/>
            <a:chExt cx="381346" cy="368644"/>
          </a:xfrm>
        </p:grpSpPr>
        <p:sp>
          <p:nvSpPr>
            <p:cNvPr id="9162" name="Google Shape;9162;p67"/>
            <p:cNvSpPr/>
            <p:nvPr/>
          </p:nvSpPr>
          <p:spPr>
            <a:xfrm>
              <a:off x="4828918" y="2895345"/>
              <a:ext cx="69226" cy="69258"/>
            </a:xfrm>
            <a:custGeom>
              <a:rect b="b" l="l" r="r" t="t"/>
              <a:pathLst>
                <a:path extrusionOk="0" h="2181" w="218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67"/>
            <p:cNvSpPr/>
            <p:nvPr/>
          </p:nvSpPr>
          <p:spPr>
            <a:xfrm>
              <a:off x="4675986" y="2745684"/>
              <a:ext cx="381346" cy="368644"/>
            </a:xfrm>
            <a:custGeom>
              <a:rect b="b" l="l" r="r" t="t"/>
              <a:pathLst>
                <a:path extrusionOk="0" h="11609" w="12009">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4" name="Google Shape;9164;p67"/>
          <p:cNvGrpSpPr/>
          <p:nvPr/>
        </p:nvGrpSpPr>
        <p:grpSpPr>
          <a:xfrm>
            <a:off x="5220616" y="2791061"/>
            <a:ext cx="373185" cy="302466"/>
            <a:chOff x="5220616" y="2791061"/>
            <a:chExt cx="373185" cy="302466"/>
          </a:xfrm>
        </p:grpSpPr>
        <p:sp>
          <p:nvSpPr>
            <p:cNvPr id="9165" name="Google Shape;9165;p67"/>
            <p:cNvSpPr/>
            <p:nvPr/>
          </p:nvSpPr>
          <p:spPr>
            <a:xfrm>
              <a:off x="5220616" y="2791061"/>
              <a:ext cx="373185" cy="302466"/>
            </a:xfrm>
            <a:custGeom>
              <a:rect b="b" l="l" r="r" t="t"/>
              <a:pathLst>
                <a:path extrusionOk="0" h="9525" w="11752">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67"/>
            <p:cNvSpPr/>
            <p:nvPr/>
          </p:nvSpPr>
          <p:spPr>
            <a:xfrm>
              <a:off x="5244432" y="2849268"/>
              <a:ext cx="326314" cy="11368"/>
            </a:xfrm>
            <a:custGeom>
              <a:rect b="b" l="l" r="r" t="t"/>
              <a:pathLst>
                <a:path extrusionOk="0" h="358" w="10276">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67"/>
            <p:cNvSpPr/>
            <p:nvPr/>
          </p:nvSpPr>
          <p:spPr>
            <a:xfrm>
              <a:off x="5261834" y="2896139"/>
              <a:ext cx="46521" cy="11400"/>
            </a:xfrm>
            <a:custGeom>
              <a:rect b="b" l="l" r="r" t="t"/>
              <a:pathLst>
                <a:path extrusionOk="0" h="359" w="1465">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67"/>
            <p:cNvSpPr/>
            <p:nvPr/>
          </p:nvSpPr>
          <p:spPr>
            <a:xfrm>
              <a:off x="5343507" y="2896139"/>
              <a:ext cx="46521" cy="11400"/>
            </a:xfrm>
            <a:custGeom>
              <a:rect b="b" l="l" r="r" t="t"/>
              <a:pathLst>
                <a:path extrusionOk="0" h="359" w="1465">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67"/>
            <p:cNvSpPr/>
            <p:nvPr/>
          </p:nvSpPr>
          <p:spPr>
            <a:xfrm>
              <a:off x="5506823" y="2896139"/>
              <a:ext cx="46172" cy="11400"/>
            </a:xfrm>
            <a:custGeom>
              <a:rect b="b" l="l" r="r" t="t"/>
              <a:pathLst>
                <a:path extrusionOk="0" h="359" w="1454">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67"/>
            <p:cNvSpPr/>
            <p:nvPr/>
          </p:nvSpPr>
          <p:spPr>
            <a:xfrm>
              <a:off x="5261834" y="2942660"/>
              <a:ext cx="46521" cy="11368"/>
            </a:xfrm>
            <a:custGeom>
              <a:rect b="b" l="l" r="r" t="t"/>
              <a:pathLst>
                <a:path extrusionOk="0" h="358" w="1465">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67"/>
            <p:cNvSpPr/>
            <p:nvPr/>
          </p:nvSpPr>
          <p:spPr>
            <a:xfrm>
              <a:off x="5424768" y="2942660"/>
              <a:ext cx="46553" cy="11368"/>
            </a:xfrm>
            <a:custGeom>
              <a:rect b="b" l="l" r="r" t="t"/>
              <a:pathLst>
                <a:path extrusionOk="0" h="358" w="1466">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67"/>
            <p:cNvSpPr/>
            <p:nvPr/>
          </p:nvSpPr>
          <p:spPr>
            <a:xfrm>
              <a:off x="5261834" y="2989149"/>
              <a:ext cx="46521" cy="11400"/>
            </a:xfrm>
            <a:custGeom>
              <a:rect b="b" l="l" r="r" t="t"/>
              <a:pathLst>
                <a:path extrusionOk="0" h="359" w="1465">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67"/>
            <p:cNvSpPr/>
            <p:nvPr/>
          </p:nvSpPr>
          <p:spPr>
            <a:xfrm>
              <a:off x="5343507" y="2989149"/>
              <a:ext cx="46521" cy="11400"/>
            </a:xfrm>
            <a:custGeom>
              <a:rect b="b" l="l" r="r" t="t"/>
              <a:pathLst>
                <a:path extrusionOk="0" h="359" w="1465">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67"/>
            <p:cNvSpPr/>
            <p:nvPr/>
          </p:nvSpPr>
          <p:spPr>
            <a:xfrm>
              <a:off x="5506823" y="2989149"/>
              <a:ext cx="46172" cy="11400"/>
            </a:xfrm>
            <a:custGeom>
              <a:rect b="b" l="l" r="r" t="t"/>
              <a:pathLst>
                <a:path extrusionOk="0" h="359" w="1454">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67"/>
            <p:cNvSpPr/>
            <p:nvPr/>
          </p:nvSpPr>
          <p:spPr>
            <a:xfrm>
              <a:off x="5343507" y="3036051"/>
              <a:ext cx="46521" cy="10987"/>
            </a:xfrm>
            <a:custGeom>
              <a:rect b="b" l="l" r="r" t="t"/>
              <a:pathLst>
                <a:path extrusionOk="0" h="346" w="1465">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67"/>
            <p:cNvSpPr/>
            <p:nvPr/>
          </p:nvSpPr>
          <p:spPr>
            <a:xfrm>
              <a:off x="5424768" y="3036051"/>
              <a:ext cx="46553" cy="10987"/>
            </a:xfrm>
            <a:custGeom>
              <a:rect b="b" l="l" r="r" t="t"/>
              <a:pathLst>
                <a:path extrusionOk="0" h="346" w="1466">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67"/>
            <p:cNvSpPr/>
            <p:nvPr/>
          </p:nvSpPr>
          <p:spPr>
            <a:xfrm>
              <a:off x="5506823" y="3036051"/>
              <a:ext cx="46172" cy="10987"/>
            </a:xfrm>
            <a:custGeom>
              <a:rect b="b" l="l" r="r" t="t"/>
              <a:pathLst>
                <a:path extrusionOk="0" h="346" w="1454">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67"/>
            <p:cNvSpPr/>
            <p:nvPr/>
          </p:nvSpPr>
          <p:spPr>
            <a:xfrm>
              <a:off x="5343126" y="2930752"/>
              <a:ext cx="46902" cy="33851"/>
            </a:xfrm>
            <a:custGeom>
              <a:rect b="b" l="l" r="r" t="t"/>
              <a:pathLst>
                <a:path extrusionOk="0" h="1066" w="1477">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67"/>
            <p:cNvSpPr/>
            <p:nvPr/>
          </p:nvSpPr>
          <p:spPr>
            <a:xfrm>
              <a:off x="5506442" y="2930752"/>
              <a:ext cx="47283" cy="33851"/>
            </a:xfrm>
            <a:custGeom>
              <a:rect b="b" l="l" r="r" t="t"/>
              <a:pathLst>
                <a:path extrusionOk="0" h="1066" w="1489">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67"/>
            <p:cNvSpPr/>
            <p:nvPr/>
          </p:nvSpPr>
          <p:spPr>
            <a:xfrm>
              <a:off x="5424419" y="2977336"/>
              <a:ext cx="47283" cy="34168"/>
            </a:xfrm>
            <a:custGeom>
              <a:rect b="b" l="l" r="r" t="t"/>
              <a:pathLst>
                <a:path extrusionOk="0" h="1076" w="1489">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67"/>
            <p:cNvSpPr/>
            <p:nvPr/>
          </p:nvSpPr>
          <p:spPr>
            <a:xfrm>
              <a:off x="5261453" y="3024143"/>
              <a:ext cx="47283" cy="33851"/>
            </a:xfrm>
            <a:custGeom>
              <a:rect b="b" l="l" r="r" t="t"/>
              <a:pathLst>
                <a:path extrusionOk="0" h="1066" w="1489">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67"/>
            <p:cNvSpPr/>
            <p:nvPr/>
          </p:nvSpPr>
          <p:spPr>
            <a:xfrm>
              <a:off x="5424419" y="2884231"/>
              <a:ext cx="47283" cy="33883"/>
            </a:xfrm>
            <a:custGeom>
              <a:rect b="b" l="l" r="r" t="t"/>
              <a:pathLst>
                <a:path extrusionOk="0" h="1067" w="1489">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3" name="Google Shape;9183;p67"/>
          <p:cNvGrpSpPr/>
          <p:nvPr/>
        </p:nvGrpSpPr>
        <p:grpSpPr>
          <a:xfrm>
            <a:off x="5788661" y="2772517"/>
            <a:ext cx="284366" cy="344097"/>
            <a:chOff x="5864861" y="2772517"/>
            <a:chExt cx="284366" cy="344097"/>
          </a:xfrm>
        </p:grpSpPr>
        <p:sp>
          <p:nvSpPr>
            <p:cNvPr id="9184" name="Google Shape;9184;p67"/>
            <p:cNvSpPr/>
            <p:nvPr/>
          </p:nvSpPr>
          <p:spPr>
            <a:xfrm>
              <a:off x="6089464" y="3014490"/>
              <a:ext cx="15147" cy="15147"/>
            </a:xfrm>
            <a:custGeom>
              <a:rect b="b" l="l" r="r" t="t"/>
              <a:pathLst>
                <a:path extrusionOk="0" h="477" w="477">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67"/>
            <p:cNvSpPr/>
            <p:nvPr/>
          </p:nvSpPr>
          <p:spPr>
            <a:xfrm>
              <a:off x="6051644" y="3070823"/>
              <a:ext cx="13274" cy="13274"/>
            </a:xfrm>
            <a:custGeom>
              <a:rect b="b" l="l" r="r" t="t"/>
              <a:pathLst>
                <a:path extrusionOk="0" h="418" w="418">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67"/>
            <p:cNvSpPr/>
            <p:nvPr/>
          </p:nvSpPr>
          <p:spPr>
            <a:xfrm>
              <a:off x="5943518" y="3005789"/>
              <a:ext cx="13242" cy="12893"/>
            </a:xfrm>
            <a:custGeom>
              <a:rect b="b" l="l" r="r" t="t"/>
              <a:pathLst>
                <a:path extrusionOk="0" h="406" w="417">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67"/>
            <p:cNvSpPr/>
            <p:nvPr/>
          </p:nvSpPr>
          <p:spPr>
            <a:xfrm>
              <a:off x="5965429" y="3070823"/>
              <a:ext cx="13655" cy="13274"/>
            </a:xfrm>
            <a:custGeom>
              <a:rect b="b" l="l" r="r" t="t"/>
              <a:pathLst>
                <a:path extrusionOk="0" h="418" w="43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67"/>
            <p:cNvSpPr/>
            <p:nvPr/>
          </p:nvSpPr>
          <p:spPr>
            <a:xfrm>
              <a:off x="6004392" y="3019412"/>
              <a:ext cx="16290" cy="15909"/>
            </a:xfrm>
            <a:custGeom>
              <a:rect b="b" l="l" r="r" t="t"/>
              <a:pathLst>
                <a:path extrusionOk="0" h="501" w="513">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67"/>
            <p:cNvSpPr/>
            <p:nvPr/>
          </p:nvSpPr>
          <p:spPr>
            <a:xfrm>
              <a:off x="5864861" y="2772517"/>
              <a:ext cx="284366" cy="344097"/>
            </a:xfrm>
            <a:custGeom>
              <a:rect b="b" l="l" r="r" t="t"/>
              <a:pathLst>
                <a:path extrusionOk="0" h="10836" w="8955">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90" name="Google Shape;9190;p67"/>
          <p:cNvSpPr/>
          <p:nvPr/>
        </p:nvSpPr>
        <p:spPr>
          <a:xfrm>
            <a:off x="6340868" y="2770643"/>
            <a:ext cx="343335" cy="343303"/>
          </a:xfrm>
          <a:custGeom>
            <a:rect b="b" l="l" r="r" t="t"/>
            <a:pathLst>
              <a:path extrusionOk="0" h="10811" w="10812">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91" name="Google Shape;9191;p67"/>
          <p:cNvGrpSpPr/>
          <p:nvPr/>
        </p:nvGrpSpPr>
        <p:grpSpPr>
          <a:xfrm>
            <a:off x="6974158" y="2789537"/>
            <a:ext cx="255247" cy="327458"/>
            <a:chOff x="6974158" y="2789537"/>
            <a:chExt cx="255247" cy="327458"/>
          </a:xfrm>
        </p:grpSpPr>
        <p:sp>
          <p:nvSpPr>
            <p:cNvPr id="9192" name="Google Shape;9192;p67"/>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67"/>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67"/>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67"/>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67"/>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67"/>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8" name="Google Shape;9198;p67"/>
          <p:cNvGrpSpPr/>
          <p:nvPr/>
        </p:nvGrpSpPr>
        <p:grpSpPr>
          <a:xfrm>
            <a:off x="7530697" y="2790299"/>
            <a:ext cx="244291" cy="326314"/>
            <a:chOff x="7530697" y="2790299"/>
            <a:chExt cx="244291" cy="326314"/>
          </a:xfrm>
        </p:grpSpPr>
        <p:sp>
          <p:nvSpPr>
            <p:cNvPr id="9199" name="Google Shape;9199;p67"/>
            <p:cNvSpPr/>
            <p:nvPr/>
          </p:nvSpPr>
          <p:spPr>
            <a:xfrm>
              <a:off x="7616911" y="2907507"/>
              <a:ext cx="9463" cy="14385"/>
            </a:xfrm>
            <a:custGeom>
              <a:rect b="b" l="l" r="r" t="t"/>
              <a:pathLst>
                <a:path extrusionOk="0" h="453" w="298">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67"/>
            <p:cNvSpPr/>
            <p:nvPr/>
          </p:nvSpPr>
          <p:spPr>
            <a:xfrm>
              <a:off x="7678548" y="2907507"/>
              <a:ext cx="9463" cy="14385"/>
            </a:xfrm>
            <a:custGeom>
              <a:rect b="b" l="l" r="r" t="t"/>
              <a:pathLst>
                <a:path extrusionOk="0" h="453" w="298">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67"/>
            <p:cNvSpPr/>
            <p:nvPr/>
          </p:nvSpPr>
          <p:spPr>
            <a:xfrm>
              <a:off x="7632408" y="2943136"/>
              <a:ext cx="40869" cy="14671"/>
            </a:xfrm>
            <a:custGeom>
              <a:rect b="b" l="l" r="r" t="t"/>
              <a:pathLst>
                <a:path extrusionOk="0" h="462" w="1287">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67"/>
            <p:cNvSpPr/>
            <p:nvPr/>
          </p:nvSpPr>
          <p:spPr>
            <a:xfrm>
              <a:off x="7530697" y="2790299"/>
              <a:ext cx="244291" cy="326314"/>
            </a:xfrm>
            <a:custGeom>
              <a:rect b="b" l="l" r="r" t="t"/>
              <a:pathLst>
                <a:path extrusionOk="0" h="10276" w="7693">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67"/>
            <p:cNvSpPr/>
            <p:nvPr/>
          </p:nvSpPr>
          <p:spPr>
            <a:xfrm>
              <a:off x="7611608" y="2891630"/>
              <a:ext cx="20069" cy="9463"/>
            </a:xfrm>
            <a:custGeom>
              <a:rect b="b" l="l" r="r" t="t"/>
              <a:pathLst>
                <a:path extrusionOk="0" h="298" w="632">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67"/>
            <p:cNvSpPr/>
            <p:nvPr/>
          </p:nvSpPr>
          <p:spPr>
            <a:xfrm>
              <a:off x="7673245" y="2891630"/>
              <a:ext cx="19688" cy="9463"/>
            </a:xfrm>
            <a:custGeom>
              <a:rect b="b" l="l" r="r" t="t"/>
              <a:pathLst>
                <a:path extrusionOk="0" h="298" w="62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5" name="Google Shape;9205;p67"/>
          <p:cNvGrpSpPr/>
          <p:nvPr/>
        </p:nvGrpSpPr>
        <p:grpSpPr>
          <a:xfrm>
            <a:off x="7988191" y="2832248"/>
            <a:ext cx="332348" cy="283985"/>
            <a:chOff x="7988191" y="2832248"/>
            <a:chExt cx="332348" cy="283985"/>
          </a:xfrm>
        </p:grpSpPr>
        <p:sp>
          <p:nvSpPr>
            <p:cNvPr id="9206" name="Google Shape;9206;p67"/>
            <p:cNvSpPr/>
            <p:nvPr/>
          </p:nvSpPr>
          <p:spPr>
            <a:xfrm>
              <a:off x="8046398" y="2894646"/>
              <a:ext cx="40869" cy="45759"/>
            </a:xfrm>
            <a:custGeom>
              <a:rect b="b" l="l" r="r" t="t"/>
              <a:pathLst>
                <a:path extrusionOk="0" h="1441" w="1287">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67"/>
            <p:cNvSpPr/>
            <p:nvPr/>
          </p:nvSpPr>
          <p:spPr>
            <a:xfrm>
              <a:off x="7988191" y="2832248"/>
              <a:ext cx="332348" cy="283985"/>
            </a:xfrm>
            <a:custGeom>
              <a:rect b="b" l="l" r="r" t="t"/>
              <a:pathLst>
                <a:path extrusionOk="0" h="8943" w="10466">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67"/>
            <p:cNvSpPr/>
            <p:nvPr/>
          </p:nvSpPr>
          <p:spPr>
            <a:xfrm>
              <a:off x="8212381" y="2974320"/>
              <a:ext cx="18577" cy="14861"/>
            </a:xfrm>
            <a:custGeom>
              <a:rect b="b" l="l" r="r" t="t"/>
              <a:pathLst>
                <a:path extrusionOk="0" h="468" w="585">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09" name="Google Shape;9209;p67"/>
          <p:cNvSpPr/>
          <p:nvPr/>
        </p:nvSpPr>
        <p:spPr>
          <a:xfrm>
            <a:off x="2498418" y="3245126"/>
            <a:ext cx="365627" cy="292273"/>
          </a:xfrm>
          <a:custGeom>
            <a:rect b="b" l="l" r="r" t="t"/>
            <a:pathLst>
              <a:path extrusionOk="0" h="9204" w="11514">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10" name="Google Shape;9210;p67"/>
          <p:cNvGrpSpPr/>
          <p:nvPr/>
        </p:nvGrpSpPr>
        <p:grpSpPr>
          <a:xfrm>
            <a:off x="3588440" y="3258368"/>
            <a:ext cx="364484" cy="262423"/>
            <a:chOff x="3588440" y="3258368"/>
            <a:chExt cx="364484" cy="262423"/>
          </a:xfrm>
        </p:grpSpPr>
        <p:sp>
          <p:nvSpPr>
            <p:cNvPr id="9211" name="Google Shape;9211;p67"/>
            <p:cNvSpPr/>
            <p:nvPr/>
          </p:nvSpPr>
          <p:spPr>
            <a:xfrm>
              <a:off x="3588440" y="3258368"/>
              <a:ext cx="364484" cy="262423"/>
            </a:xfrm>
            <a:custGeom>
              <a:rect b="b" l="l" r="r" t="t"/>
              <a:pathLst>
                <a:path extrusionOk="0" h="8264" w="11478">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67"/>
            <p:cNvSpPr/>
            <p:nvPr/>
          </p:nvSpPr>
          <p:spPr>
            <a:xfrm>
              <a:off x="3685992" y="3347949"/>
              <a:ext cx="10606" cy="133498"/>
            </a:xfrm>
            <a:custGeom>
              <a:rect b="b" l="l" r="r" t="t"/>
              <a:pathLst>
                <a:path extrusionOk="0" h="4204" w="334">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67"/>
            <p:cNvSpPr/>
            <p:nvPr/>
          </p:nvSpPr>
          <p:spPr>
            <a:xfrm>
              <a:off x="3862549" y="3329785"/>
              <a:ext cx="40107" cy="30675"/>
            </a:xfrm>
            <a:custGeom>
              <a:rect b="b" l="l" r="r" t="t"/>
              <a:pathLst>
                <a:path extrusionOk="0" h="966" w="1263">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67"/>
            <p:cNvSpPr/>
            <p:nvPr/>
          </p:nvSpPr>
          <p:spPr>
            <a:xfrm>
              <a:off x="3703743" y="3323942"/>
              <a:ext cx="183417" cy="182083"/>
            </a:xfrm>
            <a:custGeom>
              <a:rect b="b" l="l" r="r" t="t"/>
              <a:pathLst>
                <a:path extrusionOk="0" h="5734" w="5776">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67"/>
            <p:cNvSpPr/>
            <p:nvPr/>
          </p:nvSpPr>
          <p:spPr>
            <a:xfrm>
              <a:off x="3733624" y="3358174"/>
              <a:ext cx="138039" cy="114667"/>
            </a:xfrm>
            <a:custGeom>
              <a:rect b="b" l="l" r="r" t="t"/>
              <a:pathLst>
                <a:path extrusionOk="0" h="3611" w="4347">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67"/>
            <p:cNvSpPr/>
            <p:nvPr/>
          </p:nvSpPr>
          <p:spPr>
            <a:xfrm>
              <a:off x="3777478" y="3386087"/>
              <a:ext cx="51062" cy="43282"/>
            </a:xfrm>
            <a:custGeom>
              <a:rect b="b" l="l" r="r" t="t"/>
              <a:pathLst>
                <a:path extrusionOk="0" h="1363" w="1608">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17" name="Google Shape;9217;p67"/>
          <p:cNvSpPr/>
          <p:nvPr/>
        </p:nvSpPr>
        <p:spPr>
          <a:xfrm>
            <a:off x="5263326" y="3229852"/>
            <a:ext cx="323298" cy="320789"/>
          </a:xfrm>
          <a:custGeom>
            <a:rect b="b" l="l" r="r" t="t"/>
            <a:pathLst>
              <a:path extrusionOk="0" h="10102" w="10181">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18" name="Google Shape;9218;p67"/>
          <p:cNvGrpSpPr/>
          <p:nvPr/>
        </p:nvGrpSpPr>
        <p:grpSpPr>
          <a:xfrm>
            <a:off x="5765817" y="3227724"/>
            <a:ext cx="364865" cy="324822"/>
            <a:chOff x="5765817" y="3227724"/>
            <a:chExt cx="364865" cy="324822"/>
          </a:xfrm>
        </p:grpSpPr>
        <p:sp>
          <p:nvSpPr>
            <p:cNvPr id="9219" name="Google Shape;9219;p67"/>
            <p:cNvSpPr/>
            <p:nvPr/>
          </p:nvSpPr>
          <p:spPr>
            <a:xfrm>
              <a:off x="5765817" y="3227724"/>
              <a:ext cx="364865" cy="324822"/>
            </a:xfrm>
            <a:custGeom>
              <a:rect b="b" l="l" r="r" t="t"/>
              <a:pathLst>
                <a:path extrusionOk="0" h="10229" w="1149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67"/>
            <p:cNvSpPr/>
            <p:nvPr/>
          </p:nvSpPr>
          <p:spPr>
            <a:xfrm>
              <a:off x="6022144" y="3250429"/>
              <a:ext cx="85484" cy="84341"/>
            </a:xfrm>
            <a:custGeom>
              <a:rect b="b" l="l" r="r" t="t"/>
              <a:pathLst>
                <a:path extrusionOk="0" h="2656" w="2692">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67"/>
            <p:cNvSpPr/>
            <p:nvPr/>
          </p:nvSpPr>
          <p:spPr>
            <a:xfrm>
              <a:off x="5862987" y="3250429"/>
              <a:ext cx="73386" cy="43504"/>
            </a:xfrm>
            <a:custGeom>
              <a:rect b="b" l="l" r="r" t="t"/>
              <a:pathLst>
                <a:path extrusionOk="0" h="1370" w="2311">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2" name="Google Shape;9222;p67"/>
          <p:cNvGrpSpPr/>
          <p:nvPr/>
        </p:nvGrpSpPr>
        <p:grpSpPr>
          <a:xfrm>
            <a:off x="6228583" y="3237664"/>
            <a:ext cx="446539" cy="303895"/>
            <a:chOff x="6228583" y="3237664"/>
            <a:chExt cx="446539" cy="303895"/>
          </a:xfrm>
        </p:grpSpPr>
        <p:sp>
          <p:nvSpPr>
            <p:cNvPr id="9223" name="Google Shape;9223;p67"/>
            <p:cNvSpPr/>
            <p:nvPr/>
          </p:nvSpPr>
          <p:spPr>
            <a:xfrm>
              <a:off x="6357508" y="3277453"/>
              <a:ext cx="26865" cy="25912"/>
            </a:xfrm>
            <a:custGeom>
              <a:rect b="b" l="l" r="r" t="t"/>
              <a:pathLst>
                <a:path extrusionOk="0" h="816" w="846">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67"/>
            <p:cNvSpPr/>
            <p:nvPr/>
          </p:nvSpPr>
          <p:spPr>
            <a:xfrm>
              <a:off x="6276596" y="3358746"/>
              <a:ext cx="26896" cy="25912"/>
            </a:xfrm>
            <a:custGeom>
              <a:rect b="b" l="l" r="r" t="t"/>
              <a:pathLst>
                <a:path extrusionOk="0" h="816" w="847">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67"/>
            <p:cNvSpPr/>
            <p:nvPr/>
          </p:nvSpPr>
          <p:spPr>
            <a:xfrm>
              <a:off x="6357508" y="3358365"/>
              <a:ext cx="26865" cy="25912"/>
            </a:xfrm>
            <a:custGeom>
              <a:rect b="b" l="l" r="r" t="t"/>
              <a:pathLst>
                <a:path extrusionOk="0" h="816" w="846">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67"/>
            <p:cNvSpPr/>
            <p:nvPr/>
          </p:nvSpPr>
          <p:spPr>
            <a:xfrm>
              <a:off x="6276596" y="3277453"/>
              <a:ext cx="26896" cy="25912"/>
            </a:xfrm>
            <a:custGeom>
              <a:rect b="b" l="l" r="r" t="t"/>
              <a:pathLst>
                <a:path extrusionOk="0" h="816" w="847">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67"/>
            <p:cNvSpPr/>
            <p:nvPr/>
          </p:nvSpPr>
          <p:spPr>
            <a:xfrm>
              <a:off x="6526508" y="3290314"/>
              <a:ext cx="21593" cy="19879"/>
            </a:xfrm>
            <a:custGeom>
              <a:rect b="b" l="l" r="r" t="t"/>
              <a:pathLst>
                <a:path extrusionOk="0" h="626" w="68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67"/>
            <p:cNvSpPr/>
            <p:nvPr/>
          </p:nvSpPr>
          <p:spPr>
            <a:xfrm>
              <a:off x="6465253" y="3352299"/>
              <a:ext cx="20831" cy="19498"/>
            </a:xfrm>
            <a:custGeom>
              <a:rect b="b" l="l" r="r" t="t"/>
              <a:pathLst>
                <a:path extrusionOk="0" h="614" w="656">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67"/>
            <p:cNvSpPr/>
            <p:nvPr/>
          </p:nvSpPr>
          <p:spPr>
            <a:xfrm>
              <a:off x="6526508" y="3352299"/>
              <a:ext cx="21593" cy="19498"/>
            </a:xfrm>
            <a:custGeom>
              <a:rect b="b" l="l" r="r" t="t"/>
              <a:pathLst>
                <a:path extrusionOk="0" h="614" w="68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67"/>
            <p:cNvSpPr/>
            <p:nvPr/>
          </p:nvSpPr>
          <p:spPr>
            <a:xfrm>
              <a:off x="6465253" y="3290314"/>
              <a:ext cx="20831" cy="19879"/>
            </a:xfrm>
            <a:custGeom>
              <a:rect b="b" l="l" r="r" t="t"/>
              <a:pathLst>
                <a:path extrusionOk="0" h="626" w="656">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67"/>
            <p:cNvSpPr/>
            <p:nvPr/>
          </p:nvSpPr>
          <p:spPr>
            <a:xfrm>
              <a:off x="6304573" y="3437180"/>
              <a:ext cx="119145" cy="13274"/>
            </a:xfrm>
            <a:custGeom>
              <a:rect b="b" l="l" r="r" t="t"/>
              <a:pathLst>
                <a:path extrusionOk="0" h="418" w="3752">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67"/>
            <p:cNvSpPr/>
            <p:nvPr/>
          </p:nvSpPr>
          <p:spPr>
            <a:xfrm>
              <a:off x="6304573" y="3500341"/>
              <a:ext cx="25372" cy="13242"/>
            </a:xfrm>
            <a:custGeom>
              <a:rect b="b" l="l" r="r" t="t"/>
              <a:pathLst>
                <a:path extrusionOk="0" h="417" w="799">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67"/>
            <p:cNvSpPr/>
            <p:nvPr/>
          </p:nvSpPr>
          <p:spPr>
            <a:xfrm>
              <a:off x="6346934" y="3500341"/>
              <a:ext cx="76784" cy="13242"/>
            </a:xfrm>
            <a:custGeom>
              <a:rect b="b" l="l" r="r" t="t"/>
              <a:pathLst>
                <a:path extrusionOk="0" h="417" w="2418">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67"/>
            <p:cNvSpPr/>
            <p:nvPr/>
          </p:nvSpPr>
          <p:spPr>
            <a:xfrm>
              <a:off x="6304573" y="3468935"/>
              <a:ext cx="119145" cy="12893"/>
            </a:xfrm>
            <a:custGeom>
              <a:rect b="b" l="l" r="r" t="t"/>
              <a:pathLst>
                <a:path extrusionOk="0" h="406" w="3752">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67"/>
            <p:cNvSpPr/>
            <p:nvPr/>
          </p:nvSpPr>
          <p:spPr>
            <a:xfrm>
              <a:off x="6228583" y="3237664"/>
              <a:ext cx="357688" cy="186338"/>
            </a:xfrm>
            <a:custGeom>
              <a:rect b="b" l="l" r="r" t="t"/>
              <a:pathLst>
                <a:path extrusionOk="0" h="5868" w="11264">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67"/>
            <p:cNvSpPr/>
            <p:nvPr/>
          </p:nvSpPr>
          <p:spPr>
            <a:xfrm>
              <a:off x="6295141" y="3295775"/>
              <a:ext cx="70718" cy="71131"/>
            </a:xfrm>
            <a:custGeom>
              <a:rect b="b" l="l" r="r" t="t"/>
              <a:pathLst>
                <a:path extrusionOk="0" h="2240" w="2227">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67"/>
            <p:cNvSpPr/>
            <p:nvPr/>
          </p:nvSpPr>
          <p:spPr>
            <a:xfrm>
              <a:off x="6482273" y="3306763"/>
              <a:ext cx="48045" cy="48045"/>
            </a:xfrm>
            <a:custGeom>
              <a:rect b="b" l="l" r="r" t="t"/>
              <a:pathLst>
                <a:path extrusionOk="0" h="1513" w="1513">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67"/>
            <p:cNvSpPr/>
            <p:nvPr/>
          </p:nvSpPr>
          <p:spPr>
            <a:xfrm>
              <a:off x="6456584" y="3437180"/>
              <a:ext cx="76784" cy="76403"/>
            </a:xfrm>
            <a:custGeom>
              <a:rect b="b" l="l" r="r" t="t"/>
              <a:pathLst>
                <a:path extrusionOk="0" h="2406" w="2418">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67"/>
            <p:cNvSpPr/>
            <p:nvPr/>
          </p:nvSpPr>
          <p:spPr>
            <a:xfrm>
              <a:off x="6268658" y="3367351"/>
              <a:ext cx="406464" cy="174208"/>
            </a:xfrm>
            <a:custGeom>
              <a:rect b="b" l="l" r="r" t="t"/>
              <a:pathLst>
                <a:path extrusionOk="0" h="5486" w="1280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0" name="Google Shape;9240;p67"/>
          <p:cNvGrpSpPr/>
          <p:nvPr/>
        </p:nvGrpSpPr>
        <p:grpSpPr>
          <a:xfrm>
            <a:off x="865862" y="3207306"/>
            <a:ext cx="364484" cy="364897"/>
            <a:chOff x="865862" y="3207306"/>
            <a:chExt cx="364484" cy="364897"/>
          </a:xfrm>
        </p:grpSpPr>
        <p:sp>
          <p:nvSpPr>
            <p:cNvPr id="9241" name="Google Shape;9241;p67"/>
            <p:cNvSpPr/>
            <p:nvPr/>
          </p:nvSpPr>
          <p:spPr>
            <a:xfrm>
              <a:off x="928229" y="3269323"/>
              <a:ext cx="240131" cy="240100"/>
            </a:xfrm>
            <a:custGeom>
              <a:rect b="b" l="l" r="r" t="t"/>
              <a:pathLst>
                <a:path extrusionOk="0" h="7561" w="7562">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67"/>
            <p:cNvSpPr/>
            <p:nvPr/>
          </p:nvSpPr>
          <p:spPr>
            <a:xfrm>
              <a:off x="956205" y="3297681"/>
              <a:ext cx="184179" cy="184147"/>
            </a:xfrm>
            <a:custGeom>
              <a:rect b="b" l="l" r="r" t="t"/>
              <a:pathLst>
                <a:path extrusionOk="0" h="5799" w="580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67"/>
            <p:cNvSpPr/>
            <p:nvPr/>
          </p:nvSpPr>
          <p:spPr>
            <a:xfrm>
              <a:off x="1042039" y="3207306"/>
              <a:ext cx="12511" cy="47664"/>
            </a:xfrm>
            <a:custGeom>
              <a:rect b="b" l="l" r="r" t="t"/>
              <a:pathLst>
                <a:path extrusionOk="0" h="1501" w="394">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67"/>
            <p:cNvSpPr/>
            <p:nvPr/>
          </p:nvSpPr>
          <p:spPr>
            <a:xfrm>
              <a:off x="1042039" y="3524538"/>
              <a:ext cx="12511" cy="47664"/>
            </a:xfrm>
            <a:custGeom>
              <a:rect b="b" l="l" r="r" t="t"/>
              <a:pathLst>
                <a:path extrusionOk="0" h="1501" w="394">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67"/>
            <p:cNvSpPr/>
            <p:nvPr/>
          </p:nvSpPr>
          <p:spPr>
            <a:xfrm>
              <a:off x="953188" y="3230836"/>
              <a:ext cx="31406" cy="43441"/>
            </a:xfrm>
            <a:custGeom>
              <a:rect b="b" l="l" r="r" t="t"/>
              <a:pathLst>
                <a:path extrusionOk="0" h="1368" w="989">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67"/>
            <p:cNvSpPr/>
            <p:nvPr/>
          </p:nvSpPr>
          <p:spPr>
            <a:xfrm>
              <a:off x="1111614" y="3505485"/>
              <a:ext cx="30644" cy="42520"/>
            </a:xfrm>
            <a:custGeom>
              <a:rect b="b" l="l" r="r" t="t"/>
              <a:pathLst>
                <a:path extrusionOk="0" h="1339" w="965">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67"/>
            <p:cNvSpPr/>
            <p:nvPr/>
          </p:nvSpPr>
          <p:spPr>
            <a:xfrm>
              <a:off x="888916" y="3295998"/>
              <a:ext cx="44648" cy="29691"/>
            </a:xfrm>
            <a:custGeom>
              <a:rect b="b" l="l" r="r" t="t"/>
              <a:pathLst>
                <a:path extrusionOk="0" h="935" w="1406">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67"/>
            <p:cNvSpPr/>
            <p:nvPr/>
          </p:nvSpPr>
          <p:spPr>
            <a:xfrm>
              <a:off x="1162644" y="3454106"/>
              <a:ext cx="45029" cy="30390"/>
            </a:xfrm>
            <a:custGeom>
              <a:rect b="b" l="l" r="r" t="t"/>
              <a:pathLst>
                <a:path extrusionOk="0" h="957" w="1418">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67"/>
            <p:cNvSpPr/>
            <p:nvPr/>
          </p:nvSpPr>
          <p:spPr>
            <a:xfrm>
              <a:off x="865862" y="3383864"/>
              <a:ext cx="47664" cy="12130"/>
            </a:xfrm>
            <a:custGeom>
              <a:rect b="b" l="l" r="r" t="t"/>
              <a:pathLst>
                <a:path extrusionOk="0" h="382" w="1501">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67"/>
            <p:cNvSpPr/>
            <p:nvPr/>
          </p:nvSpPr>
          <p:spPr>
            <a:xfrm>
              <a:off x="1182300" y="3383864"/>
              <a:ext cx="48045" cy="12130"/>
            </a:xfrm>
            <a:custGeom>
              <a:rect b="b" l="l" r="r" t="t"/>
              <a:pathLst>
                <a:path extrusionOk="0" h="382" w="1513">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67"/>
            <p:cNvSpPr/>
            <p:nvPr/>
          </p:nvSpPr>
          <p:spPr>
            <a:xfrm>
              <a:off x="888916" y="3454011"/>
              <a:ext cx="43885" cy="30104"/>
            </a:xfrm>
            <a:custGeom>
              <a:rect b="b" l="l" r="r" t="t"/>
              <a:pathLst>
                <a:path extrusionOk="0" h="948" w="1382">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67"/>
            <p:cNvSpPr/>
            <p:nvPr/>
          </p:nvSpPr>
          <p:spPr>
            <a:xfrm>
              <a:off x="1163025" y="3295648"/>
              <a:ext cx="44648" cy="30040"/>
            </a:xfrm>
            <a:custGeom>
              <a:rect b="b" l="l" r="r" t="t"/>
              <a:pathLst>
                <a:path extrusionOk="0" h="946" w="1406">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67"/>
            <p:cNvSpPr/>
            <p:nvPr/>
          </p:nvSpPr>
          <p:spPr>
            <a:xfrm>
              <a:off x="953188" y="3505835"/>
              <a:ext cx="31787" cy="43282"/>
            </a:xfrm>
            <a:custGeom>
              <a:rect b="b" l="l" r="r" t="t"/>
              <a:pathLst>
                <a:path extrusionOk="0" h="1363" w="1001">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67"/>
            <p:cNvSpPr/>
            <p:nvPr/>
          </p:nvSpPr>
          <p:spPr>
            <a:xfrm>
              <a:off x="1111614" y="3231726"/>
              <a:ext cx="31025" cy="42933"/>
            </a:xfrm>
            <a:custGeom>
              <a:rect b="b" l="l" r="r" t="t"/>
              <a:pathLst>
                <a:path extrusionOk="0" h="1352" w="977">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5" name="Google Shape;9255;p67"/>
          <p:cNvGrpSpPr/>
          <p:nvPr/>
        </p:nvGrpSpPr>
        <p:grpSpPr>
          <a:xfrm>
            <a:off x="1404617" y="3226962"/>
            <a:ext cx="370168" cy="325965"/>
            <a:chOff x="1404617" y="3226962"/>
            <a:chExt cx="370168" cy="325965"/>
          </a:xfrm>
        </p:grpSpPr>
        <p:sp>
          <p:nvSpPr>
            <p:cNvPr id="9256" name="Google Shape;9256;p67"/>
            <p:cNvSpPr/>
            <p:nvPr/>
          </p:nvSpPr>
          <p:spPr>
            <a:xfrm>
              <a:off x="1535067" y="3226962"/>
              <a:ext cx="12130" cy="37090"/>
            </a:xfrm>
            <a:custGeom>
              <a:rect b="b" l="l" r="r" t="t"/>
              <a:pathLst>
                <a:path extrusionOk="0" h="1168" w="382">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67"/>
            <p:cNvSpPr/>
            <p:nvPr/>
          </p:nvSpPr>
          <p:spPr>
            <a:xfrm>
              <a:off x="1472287" y="3243221"/>
              <a:ext cx="25753" cy="34073"/>
            </a:xfrm>
            <a:custGeom>
              <a:rect b="b" l="l" r="r" t="t"/>
              <a:pathLst>
                <a:path extrusionOk="0" h="1073" w="811">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67"/>
            <p:cNvSpPr/>
            <p:nvPr/>
          </p:nvSpPr>
          <p:spPr>
            <a:xfrm>
              <a:off x="1426179" y="3289266"/>
              <a:ext cx="35947" cy="24705"/>
            </a:xfrm>
            <a:custGeom>
              <a:rect b="b" l="l" r="r" t="t"/>
              <a:pathLst>
                <a:path extrusionOk="0" h="778" w="1132">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67"/>
            <p:cNvSpPr/>
            <p:nvPr/>
          </p:nvSpPr>
          <p:spPr>
            <a:xfrm>
              <a:off x="1410682" y="3350997"/>
              <a:ext cx="37439" cy="12511"/>
            </a:xfrm>
            <a:custGeom>
              <a:rect b="b" l="l" r="r" t="t"/>
              <a:pathLst>
                <a:path extrusionOk="0" h="394" w="1179">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67"/>
            <p:cNvSpPr/>
            <p:nvPr/>
          </p:nvSpPr>
          <p:spPr>
            <a:xfrm>
              <a:off x="1426179" y="3400980"/>
              <a:ext cx="35566" cy="24896"/>
            </a:xfrm>
            <a:custGeom>
              <a:rect b="b" l="l" r="r" t="t"/>
              <a:pathLst>
                <a:path extrusionOk="0" h="784" w="112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67"/>
            <p:cNvSpPr/>
            <p:nvPr/>
          </p:nvSpPr>
          <p:spPr>
            <a:xfrm>
              <a:off x="1620138" y="3289043"/>
              <a:ext cx="35566" cy="24928"/>
            </a:xfrm>
            <a:custGeom>
              <a:rect b="b" l="l" r="r" t="t"/>
              <a:pathLst>
                <a:path extrusionOk="0" h="785" w="112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67"/>
            <p:cNvSpPr/>
            <p:nvPr/>
          </p:nvSpPr>
          <p:spPr>
            <a:xfrm>
              <a:off x="1584224" y="3243507"/>
              <a:ext cx="26103" cy="33787"/>
            </a:xfrm>
            <a:custGeom>
              <a:rect b="b" l="l" r="r" t="t"/>
              <a:pathLst>
                <a:path extrusionOk="0" h="1064" w="822">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67"/>
            <p:cNvSpPr/>
            <p:nvPr/>
          </p:nvSpPr>
          <p:spPr>
            <a:xfrm>
              <a:off x="1404617" y="3271197"/>
              <a:ext cx="285859" cy="281349"/>
            </a:xfrm>
            <a:custGeom>
              <a:rect b="b" l="l" r="r" t="t"/>
              <a:pathLst>
                <a:path extrusionOk="0" h="8860" w="9002">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67"/>
            <p:cNvSpPr/>
            <p:nvPr/>
          </p:nvSpPr>
          <p:spPr>
            <a:xfrm>
              <a:off x="1670026" y="3377672"/>
              <a:ext cx="104760" cy="175256"/>
            </a:xfrm>
            <a:custGeom>
              <a:rect b="b" l="l" r="r" t="t"/>
              <a:pathLst>
                <a:path extrusionOk="0" h="5519" w="3299">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5" name="Google Shape;9265;p67"/>
          <p:cNvGrpSpPr/>
          <p:nvPr/>
        </p:nvGrpSpPr>
        <p:grpSpPr>
          <a:xfrm>
            <a:off x="1954741" y="3212419"/>
            <a:ext cx="366389" cy="354481"/>
            <a:chOff x="1954741" y="3212419"/>
            <a:chExt cx="366389" cy="354481"/>
          </a:xfrm>
        </p:grpSpPr>
        <p:sp>
          <p:nvSpPr>
            <p:cNvPr id="9266" name="Google Shape;9266;p67"/>
            <p:cNvSpPr/>
            <p:nvPr/>
          </p:nvSpPr>
          <p:spPr>
            <a:xfrm>
              <a:off x="1964204" y="3212419"/>
              <a:ext cx="356926" cy="354481"/>
            </a:xfrm>
            <a:custGeom>
              <a:rect b="b" l="l" r="r" t="t"/>
              <a:pathLst>
                <a:path extrusionOk="0" h="11163" w="1124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67"/>
            <p:cNvSpPr/>
            <p:nvPr/>
          </p:nvSpPr>
          <p:spPr>
            <a:xfrm>
              <a:off x="2127520" y="3279898"/>
              <a:ext cx="77546" cy="77546"/>
            </a:xfrm>
            <a:custGeom>
              <a:rect b="b" l="l" r="r" t="t"/>
              <a:pathLst>
                <a:path extrusionOk="0" h="2442" w="2442">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67"/>
            <p:cNvSpPr/>
            <p:nvPr/>
          </p:nvSpPr>
          <p:spPr>
            <a:xfrm>
              <a:off x="2202747" y="3365732"/>
              <a:ext cx="38995" cy="38963"/>
            </a:xfrm>
            <a:custGeom>
              <a:rect b="b" l="l" r="r" t="t"/>
              <a:pathLst>
                <a:path extrusionOk="0" h="1227" w="1228">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67"/>
            <p:cNvSpPr/>
            <p:nvPr/>
          </p:nvSpPr>
          <p:spPr>
            <a:xfrm>
              <a:off x="1964553" y="3518473"/>
              <a:ext cx="38995" cy="38614"/>
            </a:xfrm>
            <a:custGeom>
              <a:rect b="b" l="l" r="r" t="t"/>
              <a:pathLst>
                <a:path extrusionOk="0" h="1216" w="1228">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67"/>
            <p:cNvSpPr/>
            <p:nvPr/>
          </p:nvSpPr>
          <p:spPr>
            <a:xfrm>
              <a:off x="2158894" y="3385007"/>
              <a:ext cx="15909" cy="16290"/>
            </a:xfrm>
            <a:custGeom>
              <a:rect b="b" l="l" r="r" t="t"/>
              <a:pathLst>
                <a:path extrusionOk="0" h="513" w="501">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67"/>
            <p:cNvSpPr/>
            <p:nvPr/>
          </p:nvSpPr>
          <p:spPr>
            <a:xfrm>
              <a:off x="1954741" y="3478779"/>
              <a:ext cx="15909" cy="15909"/>
            </a:xfrm>
            <a:custGeom>
              <a:rect b="b" l="l" r="r" t="t"/>
              <a:pathLst>
                <a:path extrusionOk="0" h="501" w="501">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67"/>
            <p:cNvSpPr/>
            <p:nvPr/>
          </p:nvSpPr>
          <p:spPr>
            <a:xfrm>
              <a:off x="2208813" y="3264020"/>
              <a:ext cx="16290" cy="16290"/>
            </a:xfrm>
            <a:custGeom>
              <a:rect b="b" l="l" r="r" t="t"/>
              <a:pathLst>
                <a:path extrusionOk="0" h="513" w="513">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3" name="Google Shape;9273;p67"/>
          <p:cNvGrpSpPr/>
          <p:nvPr/>
        </p:nvGrpSpPr>
        <p:grpSpPr>
          <a:xfrm>
            <a:off x="3043239" y="3215626"/>
            <a:ext cx="366008" cy="348670"/>
            <a:chOff x="3043239" y="3215626"/>
            <a:chExt cx="366008" cy="348670"/>
          </a:xfrm>
        </p:grpSpPr>
        <p:sp>
          <p:nvSpPr>
            <p:cNvPr id="9274" name="Google Shape;9274;p67"/>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67"/>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6" name="Google Shape;9276;p67"/>
          <p:cNvGrpSpPr/>
          <p:nvPr/>
        </p:nvGrpSpPr>
        <p:grpSpPr>
          <a:xfrm>
            <a:off x="4218333" y="3184982"/>
            <a:ext cx="209107" cy="383442"/>
            <a:chOff x="4218333" y="3184982"/>
            <a:chExt cx="209107" cy="383442"/>
          </a:xfrm>
        </p:grpSpPr>
        <p:sp>
          <p:nvSpPr>
            <p:cNvPr id="9277" name="Google Shape;9277;p67"/>
            <p:cNvSpPr/>
            <p:nvPr/>
          </p:nvSpPr>
          <p:spPr>
            <a:xfrm>
              <a:off x="4218333" y="3184982"/>
              <a:ext cx="207963" cy="117652"/>
            </a:xfrm>
            <a:custGeom>
              <a:rect b="b" l="l" r="r" t="t"/>
              <a:pathLst>
                <a:path extrusionOk="0" h="3705" w="6549">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67"/>
            <p:cNvSpPr/>
            <p:nvPr/>
          </p:nvSpPr>
          <p:spPr>
            <a:xfrm>
              <a:off x="4218333" y="3282946"/>
              <a:ext cx="209107" cy="285477"/>
            </a:xfrm>
            <a:custGeom>
              <a:rect b="b" l="l" r="r" t="t"/>
              <a:pathLst>
                <a:path extrusionOk="0" h="8990" w="6585">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79" name="Google Shape;9279;p67"/>
          <p:cNvSpPr/>
          <p:nvPr/>
        </p:nvSpPr>
        <p:spPr>
          <a:xfrm>
            <a:off x="4816819" y="3186157"/>
            <a:ext cx="83230" cy="379536"/>
          </a:xfrm>
          <a:custGeom>
            <a:rect b="b" l="l" r="r" t="t"/>
            <a:pathLst>
              <a:path extrusionOk="0" h="11952" w="2621">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80" name="Google Shape;9280;p67"/>
          <p:cNvGrpSpPr/>
          <p:nvPr/>
        </p:nvGrpSpPr>
        <p:grpSpPr>
          <a:xfrm>
            <a:off x="6896644" y="3216007"/>
            <a:ext cx="322917" cy="347876"/>
            <a:chOff x="6896644" y="3216007"/>
            <a:chExt cx="322917" cy="347876"/>
          </a:xfrm>
        </p:grpSpPr>
        <p:sp>
          <p:nvSpPr>
            <p:cNvPr id="9281" name="Google Shape;9281;p67"/>
            <p:cNvSpPr/>
            <p:nvPr/>
          </p:nvSpPr>
          <p:spPr>
            <a:xfrm>
              <a:off x="6896644" y="3216007"/>
              <a:ext cx="301387" cy="347876"/>
            </a:xfrm>
            <a:custGeom>
              <a:rect b="b" l="l" r="r" t="t"/>
              <a:pathLst>
                <a:path extrusionOk="0" h="10955" w="9491">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67"/>
            <p:cNvSpPr/>
            <p:nvPr/>
          </p:nvSpPr>
          <p:spPr>
            <a:xfrm>
              <a:off x="6954883" y="3306382"/>
              <a:ext cx="42012" cy="41980"/>
            </a:xfrm>
            <a:custGeom>
              <a:rect b="b" l="l" r="r" t="t"/>
              <a:pathLst>
                <a:path extrusionOk="0" h="1322" w="1323">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67"/>
            <p:cNvSpPr/>
            <p:nvPr/>
          </p:nvSpPr>
          <p:spPr>
            <a:xfrm>
              <a:off x="7013122" y="3306382"/>
              <a:ext cx="32168" cy="10225"/>
            </a:xfrm>
            <a:custGeom>
              <a:rect b="b" l="l" r="r" t="t"/>
              <a:pathLst>
                <a:path extrusionOk="0" h="322" w="1013">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67"/>
            <p:cNvSpPr/>
            <p:nvPr/>
          </p:nvSpPr>
          <p:spPr>
            <a:xfrm>
              <a:off x="7013471" y="3333596"/>
              <a:ext cx="105903" cy="10606"/>
            </a:xfrm>
            <a:custGeom>
              <a:rect b="b" l="l" r="r" t="t"/>
              <a:pathLst>
                <a:path extrusionOk="0" h="334" w="3335">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67"/>
            <p:cNvSpPr/>
            <p:nvPr/>
          </p:nvSpPr>
          <p:spPr>
            <a:xfrm>
              <a:off x="6966982" y="3375576"/>
              <a:ext cx="63923" cy="10606"/>
            </a:xfrm>
            <a:custGeom>
              <a:rect b="b" l="l" r="r" t="t"/>
              <a:pathLst>
                <a:path extrusionOk="0" h="334" w="2013">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67"/>
            <p:cNvSpPr/>
            <p:nvPr/>
          </p:nvSpPr>
          <p:spPr>
            <a:xfrm>
              <a:off x="6928781" y="3524157"/>
              <a:ext cx="52237" cy="10225"/>
            </a:xfrm>
            <a:custGeom>
              <a:rect b="b" l="l" r="r" t="t"/>
              <a:pathLst>
                <a:path extrusionOk="0" h="322" w="1645">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67"/>
            <p:cNvSpPr/>
            <p:nvPr/>
          </p:nvSpPr>
          <p:spPr>
            <a:xfrm>
              <a:off x="6945420" y="3314701"/>
              <a:ext cx="274141" cy="248800"/>
            </a:xfrm>
            <a:custGeom>
              <a:rect b="b" l="l" r="r" t="t"/>
              <a:pathLst>
                <a:path extrusionOk="0" h="7835" w="8633">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8" name="Google Shape;9288;p67"/>
          <p:cNvGrpSpPr/>
          <p:nvPr/>
        </p:nvGrpSpPr>
        <p:grpSpPr>
          <a:xfrm>
            <a:off x="7429366" y="3223183"/>
            <a:ext cx="334634" cy="333904"/>
            <a:chOff x="7429366" y="3223183"/>
            <a:chExt cx="334634" cy="333904"/>
          </a:xfrm>
        </p:grpSpPr>
        <p:sp>
          <p:nvSpPr>
            <p:cNvPr id="9289" name="Google Shape;9289;p67"/>
            <p:cNvSpPr/>
            <p:nvPr/>
          </p:nvSpPr>
          <p:spPr>
            <a:xfrm>
              <a:off x="7429366" y="3223183"/>
              <a:ext cx="334634" cy="333904"/>
            </a:xfrm>
            <a:custGeom>
              <a:rect b="b" l="l" r="r" t="t"/>
              <a:pathLst>
                <a:path extrusionOk="0" h="10515" w="10538">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67"/>
            <p:cNvSpPr/>
            <p:nvPr/>
          </p:nvSpPr>
          <p:spPr>
            <a:xfrm>
              <a:off x="7613514" y="3251541"/>
              <a:ext cx="74878" cy="74529"/>
            </a:xfrm>
            <a:custGeom>
              <a:rect b="b" l="l" r="r" t="t"/>
              <a:pathLst>
                <a:path extrusionOk="0" h="2347" w="2358">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91" name="Google Shape;9291;p67"/>
          <p:cNvSpPr/>
          <p:nvPr/>
        </p:nvSpPr>
        <p:spPr>
          <a:xfrm>
            <a:off x="8079296" y="3207306"/>
            <a:ext cx="229906" cy="364135"/>
          </a:xfrm>
          <a:custGeom>
            <a:rect b="b" l="l" r="r" t="t"/>
            <a:pathLst>
              <a:path extrusionOk="0" h="11467" w="724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92" name="Google Shape;9292;p67"/>
          <p:cNvGrpSpPr/>
          <p:nvPr/>
        </p:nvGrpSpPr>
        <p:grpSpPr>
          <a:xfrm>
            <a:off x="5216456" y="3725484"/>
            <a:ext cx="356196" cy="265631"/>
            <a:chOff x="5216456" y="3725484"/>
            <a:chExt cx="356196" cy="265631"/>
          </a:xfrm>
        </p:grpSpPr>
        <p:sp>
          <p:nvSpPr>
            <p:cNvPr id="9293" name="Google Shape;9293;p67"/>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67"/>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5" name="Google Shape;9295;p67"/>
          <p:cNvGrpSpPr/>
          <p:nvPr/>
        </p:nvGrpSpPr>
        <p:grpSpPr>
          <a:xfrm>
            <a:off x="6849393" y="3733994"/>
            <a:ext cx="355053" cy="248038"/>
            <a:chOff x="6849393" y="3733994"/>
            <a:chExt cx="355053" cy="248038"/>
          </a:xfrm>
        </p:grpSpPr>
        <p:sp>
          <p:nvSpPr>
            <p:cNvPr id="9296" name="Google Shape;9296;p67"/>
            <p:cNvSpPr/>
            <p:nvPr/>
          </p:nvSpPr>
          <p:spPr>
            <a:xfrm>
              <a:off x="6849393" y="3733994"/>
              <a:ext cx="355053" cy="248038"/>
            </a:xfrm>
            <a:custGeom>
              <a:rect b="b" l="l" r="r" t="t"/>
              <a:pathLst>
                <a:path extrusionOk="0" h="7811" w="11181">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67"/>
            <p:cNvSpPr/>
            <p:nvPr/>
          </p:nvSpPr>
          <p:spPr>
            <a:xfrm>
              <a:off x="7080411" y="3758192"/>
              <a:ext cx="100219" cy="129687"/>
            </a:xfrm>
            <a:custGeom>
              <a:rect b="b" l="l" r="r" t="t"/>
              <a:pathLst>
                <a:path extrusionOk="0" h="4084" w="3156">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67"/>
            <p:cNvSpPr/>
            <p:nvPr/>
          </p:nvSpPr>
          <p:spPr>
            <a:xfrm>
              <a:off x="6873209" y="3757811"/>
              <a:ext cx="100219" cy="130068"/>
            </a:xfrm>
            <a:custGeom>
              <a:rect b="b" l="l" r="r" t="t"/>
              <a:pathLst>
                <a:path extrusionOk="0" h="4096" w="3156">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67"/>
            <p:cNvSpPr/>
            <p:nvPr/>
          </p:nvSpPr>
          <p:spPr>
            <a:xfrm>
              <a:off x="6962060" y="3758192"/>
              <a:ext cx="129338" cy="129338"/>
            </a:xfrm>
            <a:custGeom>
              <a:rect b="b" l="l" r="r" t="t"/>
              <a:pathLst>
                <a:path extrusionOk="0" h="4073" w="4073">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67"/>
            <p:cNvSpPr/>
            <p:nvPr/>
          </p:nvSpPr>
          <p:spPr>
            <a:xfrm>
              <a:off x="6997244" y="3781627"/>
              <a:ext cx="59382" cy="82436"/>
            </a:xfrm>
            <a:custGeom>
              <a:rect b="b" l="l" r="r" t="t"/>
              <a:pathLst>
                <a:path extrusionOk="0" h="2596" w="187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1" name="Google Shape;9301;p67"/>
          <p:cNvGrpSpPr/>
          <p:nvPr/>
        </p:nvGrpSpPr>
        <p:grpSpPr>
          <a:xfrm>
            <a:off x="7918997" y="3714687"/>
            <a:ext cx="392111" cy="280206"/>
            <a:chOff x="7918997" y="3714687"/>
            <a:chExt cx="392111" cy="280206"/>
          </a:xfrm>
        </p:grpSpPr>
        <p:sp>
          <p:nvSpPr>
            <p:cNvPr id="9302" name="Google Shape;9302;p67"/>
            <p:cNvSpPr/>
            <p:nvPr/>
          </p:nvSpPr>
          <p:spPr>
            <a:xfrm>
              <a:off x="7918997" y="3781246"/>
              <a:ext cx="309675" cy="213648"/>
            </a:xfrm>
            <a:custGeom>
              <a:rect b="b" l="l" r="r" t="t"/>
              <a:pathLst>
                <a:path extrusionOk="0" h="6728" w="9752">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67"/>
            <p:cNvSpPr/>
            <p:nvPr/>
          </p:nvSpPr>
          <p:spPr>
            <a:xfrm>
              <a:off x="8080439" y="3862920"/>
              <a:ext cx="68083" cy="68083"/>
            </a:xfrm>
            <a:custGeom>
              <a:rect b="b" l="l" r="r" t="t"/>
              <a:pathLst>
                <a:path extrusionOk="0" h="2144" w="2144">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67"/>
            <p:cNvSpPr/>
            <p:nvPr/>
          </p:nvSpPr>
          <p:spPr>
            <a:xfrm>
              <a:off x="8000290" y="3885593"/>
              <a:ext cx="45410" cy="45410"/>
            </a:xfrm>
            <a:custGeom>
              <a:rect b="b" l="l" r="r" t="t"/>
              <a:pathLst>
                <a:path extrusionOk="0" h="1430" w="143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67"/>
            <p:cNvSpPr/>
            <p:nvPr/>
          </p:nvSpPr>
          <p:spPr>
            <a:xfrm>
              <a:off x="8006323" y="3714687"/>
              <a:ext cx="304784" cy="277920"/>
            </a:xfrm>
            <a:custGeom>
              <a:rect b="b" l="l" r="r" t="t"/>
              <a:pathLst>
                <a:path extrusionOk="0" h="8752" w="9598">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67"/>
            <p:cNvSpPr/>
            <p:nvPr/>
          </p:nvSpPr>
          <p:spPr>
            <a:xfrm>
              <a:off x="8183643" y="3885593"/>
              <a:ext cx="45410" cy="45410"/>
            </a:xfrm>
            <a:custGeom>
              <a:rect b="b" l="l" r="r" t="t"/>
              <a:pathLst>
                <a:path extrusionOk="0" h="1430" w="143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07" name="Google Shape;9307;p67"/>
          <p:cNvSpPr/>
          <p:nvPr/>
        </p:nvSpPr>
        <p:spPr>
          <a:xfrm>
            <a:off x="867354" y="3694364"/>
            <a:ext cx="355434" cy="326981"/>
          </a:xfrm>
          <a:custGeom>
            <a:rect b="b" l="l" r="r" t="t"/>
            <a:pathLst>
              <a:path extrusionOk="0" h="10297" w="11193">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08" name="Google Shape;9308;p67"/>
          <p:cNvGrpSpPr/>
          <p:nvPr/>
        </p:nvGrpSpPr>
        <p:grpSpPr>
          <a:xfrm>
            <a:off x="1408777" y="3680964"/>
            <a:ext cx="357720" cy="355148"/>
            <a:chOff x="1408777" y="3680964"/>
            <a:chExt cx="357720" cy="355148"/>
          </a:xfrm>
        </p:grpSpPr>
        <p:sp>
          <p:nvSpPr>
            <p:cNvPr id="9309" name="Google Shape;9309;p67"/>
            <p:cNvSpPr/>
            <p:nvPr/>
          </p:nvSpPr>
          <p:spPr>
            <a:xfrm>
              <a:off x="1510488"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67"/>
            <p:cNvSpPr/>
            <p:nvPr/>
          </p:nvSpPr>
          <p:spPr>
            <a:xfrm>
              <a:off x="1627315"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67"/>
            <p:cNvSpPr/>
            <p:nvPr/>
          </p:nvSpPr>
          <p:spPr>
            <a:xfrm>
              <a:off x="1525604" y="3908806"/>
              <a:ext cx="123305" cy="33152"/>
            </a:xfrm>
            <a:custGeom>
              <a:rect b="b" l="l" r="r" t="t"/>
              <a:pathLst>
                <a:path extrusionOk="0" h="1044" w="3883">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67"/>
            <p:cNvSpPr/>
            <p:nvPr/>
          </p:nvSpPr>
          <p:spPr>
            <a:xfrm>
              <a:off x="1408777" y="3680964"/>
              <a:ext cx="298338" cy="296528"/>
            </a:xfrm>
            <a:custGeom>
              <a:rect b="b" l="l" r="r" t="t"/>
              <a:pathLst>
                <a:path extrusionOk="0" h="9338" w="9395">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67"/>
            <p:cNvSpPr/>
            <p:nvPr/>
          </p:nvSpPr>
          <p:spPr>
            <a:xfrm>
              <a:off x="1468508" y="3739075"/>
              <a:ext cx="297989" cy="297036"/>
            </a:xfrm>
            <a:custGeom>
              <a:rect b="b" l="l" r="r" t="t"/>
              <a:pathLst>
                <a:path extrusionOk="0" h="9354" w="9384">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4" name="Google Shape;9314;p67"/>
          <p:cNvGrpSpPr/>
          <p:nvPr/>
        </p:nvGrpSpPr>
        <p:grpSpPr>
          <a:xfrm>
            <a:off x="1952836" y="3680964"/>
            <a:ext cx="357720" cy="355148"/>
            <a:chOff x="1952836" y="3680964"/>
            <a:chExt cx="357720" cy="355148"/>
          </a:xfrm>
        </p:grpSpPr>
        <p:sp>
          <p:nvSpPr>
            <p:cNvPr id="9315" name="Google Shape;9315;p67"/>
            <p:cNvSpPr/>
            <p:nvPr/>
          </p:nvSpPr>
          <p:spPr>
            <a:xfrm>
              <a:off x="2054166" y="3814144"/>
              <a:ext cx="38233" cy="49188"/>
            </a:xfrm>
            <a:custGeom>
              <a:rect b="b" l="l" r="r" t="t"/>
              <a:pathLst>
                <a:path extrusionOk="0" h="1549" w="1204">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67"/>
            <p:cNvSpPr/>
            <p:nvPr/>
          </p:nvSpPr>
          <p:spPr>
            <a:xfrm>
              <a:off x="2170992" y="3814144"/>
              <a:ext cx="37852" cy="49188"/>
            </a:xfrm>
            <a:custGeom>
              <a:rect b="b" l="l" r="r" t="t"/>
              <a:pathLst>
                <a:path extrusionOk="0" h="1549" w="1192">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67"/>
            <p:cNvSpPr/>
            <p:nvPr/>
          </p:nvSpPr>
          <p:spPr>
            <a:xfrm>
              <a:off x="2070043" y="3908647"/>
              <a:ext cx="122924" cy="33311"/>
            </a:xfrm>
            <a:custGeom>
              <a:rect b="b" l="l" r="r" t="t"/>
              <a:pathLst>
                <a:path extrusionOk="0" h="1049" w="3871">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67"/>
            <p:cNvSpPr/>
            <p:nvPr/>
          </p:nvSpPr>
          <p:spPr>
            <a:xfrm>
              <a:off x="1952836" y="3680964"/>
              <a:ext cx="298338" cy="296528"/>
            </a:xfrm>
            <a:custGeom>
              <a:rect b="b" l="l" r="r" t="t"/>
              <a:pathLst>
                <a:path extrusionOk="0" h="9338" w="9395">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67"/>
            <p:cNvSpPr/>
            <p:nvPr/>
          </p:nvSpPr>
          <p:spPr>
            <a:xfrm>
              <a:off x="2012217" y="3739075"/>
              <a:ext cx="298338" cy="297036"/>
            </a:xfrm>
            <a:custGeom>
              <a:rect b="b" l="l" r="r" t="t"/>
              <a:pathLst>
                <a:path extrusionOk="0" h="9354" w="9395">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0" name="Google Shape;9320;p67"/>
          <p:cNvGrpSpPr/>
          <p:nvPr/>
        </p:nvGrpSpPr>
        <p:grpSpPr>
          <a:xfrm>
            <a:off x="2496894" y="3680964"/>
            <a:ext cx="357720" cy="355148"/>
            <a:chOff x="2496894" y="3680964"/>
            <a:chExt cx="357720" cy="355148"/>
          </a:xfrm>
        </p:grpSpPr>
        <p:sp>
          <p:nvSpPr>
            <p:cNvPr id="9321" name="Google Shape;9321;p67"/>
            <p:cNvSpPr/>
            <p:nvPr/>
          </p:nvSpPr>
          <p:spPr>
            <a:xfrm>
              <a:off x="2598224"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67"/>
            <p:cNvSpPr/>
            <p:nvPr/>
          </p:nvSpPr>
          <p:spPr>
            <a:xfrm>
              <a:off x="2715051"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67"/>
            <p:cNvSpPr/>
            <p:nvPr/>
          </p:nvSpPr>
          <p:spPr>
            <a:xfrm>
              <a:off x="2496894" y="3680964"/>
              <a:ext cx="297989" cy="296528"/>
            </a:xfrm>
            <a:custGeom>
              <a:rect b="b" l="l" r="r" t="t"/>
              <a:pathLst>
                <a:path extrusionOk="0" h="9338" w="9384">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67"/>
            <p:cNvSpPr/>
            <p:nvPr/>
          </p:nvSpPr>
          <p:spPr>
            <a:xfrm>
              <a:off x="2555895" y="3739075"/>
              <a:ext cx="298719" cy="297036"/>
            </a:xfrm>
            <a:custGeom>
              <a:rect b="b" l="l" r="r" t="t"/>
              <a:pathLst>
                <a:path extrusionOk="0" h="9354" w="9407">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67"/>
            <p:cNvSpPr/>
            <p:nvPr/>
          </p:nvSpPr>
          <p:spPr>
            <a:xfrm>
              <a:off x="2569867" y="3875336"/>
              <a:ext cx="211393" cy="99139"/>
            </a:xfrm>
            <a:custGeom>
              <a:rect b="b" l="l" r="r" t="t"/>
              <a:pathLst>
                <a:path extrusionOk="0" h="3122" w="6657">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6" name="Google Shape;9326;p67"/>
          <p:cNvGrpSpPr/>
          <p:nvPr/>
        </p:nvGrpSpPr>
        <p:grpSpPr>
          <a:xfrm>
            <a:off x="3040984" y="3681059"/>
            <a:ext cx="356164" cy="355815"/>
            <a:chOff x="3040984" y="3681059"/>
            <a:chExt cx="356164" cy="355815"/>
          </a:xfrm>
        </p:grpSpPr>
        <p:sp>
          <p:nvSpPr>
            <p:cNvPr id="9327" name="Google Shape;9327;p67"/>
            <p:cNvSpPr/>
            <p:nvPr/>
          </p:nvSpPr>
          <p:spPr>
            <a:xfrm>
              <a:off x="3040984" y="3681059"/>
              <a:ext cx="356164" cy="355815"/>
            </a:xfrm>
            <a:custGeom>
              <a:rect b="b" l="l" r="r" t="t"/>
              <a:pathLst>
                <a:path extrusionOk="0" h="11205" w="11216">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67"/>
            <p:cNvSpPr/>
            <p:nvPr/>
          </p:nvSpPr>
          <p:spPr>
            <a:xfrm>
              <a:off x="3183120" y="3921508"/>
              <a:ext cx="59414" cy="59382"/>
            </a:xfrm>
            <a:custGeom>
              <a:rect b="b" l="l" r="r" t="t"/>
              <a:pathLst>
                <a:path extrusionOk="0" h="1870" w="1871">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67"/>
            <p:cNvSpPr/>
            <p:nvPr/>
          </p:nvSpPr>
          <p:spPr>
            <a:xfrm>
              <a:off x="3149110" y="3735868"/>
              <a:ext cx="141056" cy="174716"/>
            </a:xfrm>
            <a:custGeom>
              <a:rect b="b" l="l" r="r" t="t"/>
              <a:pathLst>
                <a:path extrusionOk="0" h="5502" w="4442">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0" name="Google Shape;9330;p67"/>
          <p:cNvGrpSpPr/>
          <p:nvPr/>
        </p:nvGrpSpPr>
        <p:grpSpPr>
          <a:xfrm>
            <a:off x="3584280" y="3699191"/>
            <a:ext cx="358069" cy="317995"/>
            <a:chOff x="3584280" y="3699191"/>
            <a:chExt cx="358069" cy="317995"/>
          </a:xfrm>
        </p:grpSpPr>
        <p:sp>
          <p:nvSpPr>
            <p:cNvPr id="9331" name="Google Shape;9331;p67"/>
            <p:cNvSpPr/>
            <p:nvPr/>
          </p:nvSpPr>
          <p:spPr>
            <a:xfrm>
              <a:off x="3584280" y="3699191"/>
              <a:ext cx="358069" cy="317995"/>
            </a:xfrm>
            <a:custGeom>
              <a:rect b="b" l="l" r="r" t="t"/>
              <a:pathLst>
                <a:path extrusionOk="0" h="10014" w="11276">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67"/>
            <p:cNvSpPr/>
            <p:nvPr/>
          </p:nvSpPr>
          <p:spPr>
            <a:xfrm>
              <a:off x="3613400" y="3727167"/>
              <a:ext cx="299831" cy="261661"/>
            </a:xfrm>
            <a:custGeom>
              <a:rect b="b" l="l" r="r" t="t"/>
              <a:pathLst>
                <a:path extrusionOk="0" h="8240" w="9442">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67"/>
            <p:cNvSpPr/>
            <p:nvPr/>
          </p:nvSpPr>
          <p:spPr>
            <a:xfrm>
              <a:off x="3735879" y="3910171"/>
              <a:ext cx="54873" cy="54841"/>
            </a:xfrm>
            <a:custGeom>
              <a:rect b="b" l="l" r="r" t="t"/>
              <a:pathLst>
                <a:path extrusionOk="0" h="1727" w="1728">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67"/>
            <p:cNvSpPr/>
            <p:nvPr/>
          </p:nvSpPr>
          <p:spPr>
            <a:xfrm>
              <a:off x="3738896" y="3788422"/>
              <a:ext cx="49188" cy="114604"/>
            </a:xfrm>
            <a:custGeom>
              <a:rect b="b" l="l" r="r" t="t"/>
              <a:pathLst>
                <a:path extrusionOk="0" h="3609" w="1549">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5" name="Google Shape;9335;p67"/>
          <p:cNvGrpSpPr/>
          <p:nvPr/>
        </p:nvGrpSpPr>
        <p:grpSpPr>
          <a:xfrm>
            <a:off x="4129482" y="3681059"/>
            <a:ext cx="355402" cy="354291"/>
            <a:chOff x="4129482" y="3681059"/>
            <a:chExt cx="355402" cy="354291"/>
          </a:xfrm>
        </p:grpSpPr>
        <p:sp>
          <p:nvSpPr>
            <p:cNvPr id="9336" name="Google Shape;9336;p67"/>
            <p:cNvSpPr/>
            <p:nvPr/>
          </p:nvSpPr>
          <p:spPr>
            <a:xfrm>
              <a:off x="4313979" y="3719578"/>
              <a:ext cx="133117" cy="225016"/>
            </a:xfrm>
            <a:custGeom>
              <a:rect b="b" l="l" r="r" t="t"/>
              <a:pathLst>
                <a:path extrusionOk="0" h="7086" w="4192">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67"/>
            <p:cNvSpPr/>
            <p:nvPr/>
          </p:nvSpPr>
          <p:spPr>
            <a:xfrm>
              <a:off x="4220968" y="3719197"/>
              <a:ext cx="106284" cy="132387"/>
            </a:xfrm>
            <a:custGeom>
              <a:rect b="b" l="l" r="r" t="t"/>
              <a:pathLst>
                <a:path extrusionOk="0" h="4169" w="3347">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67"/>
            <p:cNvSpPr/>
            <p:nvPr/>
          </p:nvSpPr>
          <p:spPr>
            <a:xfrm>
              <a:off x="4167270" y="3772545"/>
              <a:ext cx="226127" cy="225746"/>
            </a:xfrm>
            <a:custGeom>
              <a:rect b="b" l="l" r="r" t="t"/>
              <a:pathLst>
                <a:path extrusionOk="0" h="7109" w="7121">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67"/>
            <p:cNvSpPr/>
            <p:nvPr/>
          </p:nvSpPr>
          <p:spPr>
            <a:xfrm>
              <a:off x="4129482" y="3681059"/>
              <a:ext cx="355402" cy="354291"/>
            </a:xfrm>
            <a:custGeom>
              <a:rect b="b" l="l" r="r" t="t"/>
              <a:pathLst>
                <a:path extrusionOk="0" h="11157" w="11192">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0" name="Google Shape;9340;p67"/>
          <p:cNvGrpSpPr/>
          <p:nvPr/>
        </p:nvGrpSpPr>
        <p:grpSpPr>
          <a:xfrm>
            <a:off x="4673540" y="3680297"/>
            <a:ext cx="355434" cy="355815"/>
            <a:chOff x="4673540" y="3680297"/>
            <a:chExt cx="355434" cy="355815"/>
          </a:xfrm>
        </p:grpSpPr>
        <p:sp>
          <p:nvSpPr>
            <p:cNvPr id="9341" name="Google Shape;9341;p67"/>
            <p:cNvSpPr/>
            <p:nvPr/>
          </p:nvSpPr>
          <p:spPr>
            <a:xfrm>
              <a:off x="4673540" y="3680297"/>
              <a:ext cx="355434" cy="355815"/>
            </a:xfrm>
            <a:custGeom>
              <a:rect b="b" l="l" r="r" t="t"/>
              <a:pathLst>
                <a:path extrusionOk="0" h="11205" w="11193">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67"/>
            <p:cNvSpPr/>
            <p:nvPr/>
          </p:nvSpPr>
          <p:spPr>
            <a:xfrm>
              <a:off x="4805864" y="3736630"/>
              <a:ext cx="93042" cy="92661"/>
            </a:xfrm>
            <a:custGeom>
              <a:rect b="b" l="l" r="r" t="t"/>
              <a:pathLst>
                <a:path extrusionOk="0" h="2918" w="293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67"/>
            <p:cNvSpPr/>
            <p:nvPr/>
          </p:nvSpPr>
          <p:spPr>
            <a:xfrm>
              <a:off x="4779380" y="3841358"/>
              <a:ext cx="143723" cy="138801"/>
            </a:xfrm>
            <a:custGeom>
              <a:rect b="b" l="l" r="r" t="t"/>
              <a:pathLst>
                <a:path extrusionOk="0" h="4371" w="4526">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4" name="Google Shape;9344;p67"/>
          <p:cNvGrpSpPr/>
          <p:nvPr/>
        </p:nvGrpSpPr>
        <p:grpSpPr>
          <a:xfrm>
            <a:off x="5779408" y="3699191"/>
            <a:ext cx="317645" cy="318757"/>
            <a:chOff x="5779408" y="3699191"/>
            <a:chExt cx="317645" cy="318757"/>
          </a:xfrm>
        </p:grpSpPr>
        <p:sp>
          <p:nvSpPr>
            <p:cNvPr id="9345" name="Google Shape;9345;p67"/>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67"/>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47" name="Google Shape;9347;p67"/>
          <p:cNvSpPr/>
          <p:nvPr/>
        </p:nvSpPr>
        <p:spPr>
          <a:xfrm>
            <a:off x="6304573" y="3694459"/>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48" name="Google Shape;9348;p67"/>
          <p:cNvGrpSpPr/>
          <p:nvPr/>
        </p:nvGrpSpPr>
        <p:grpSpPr>
          <a:xfrm>
            <a:off x="7390435" y="3680868"/>
            <a:ext cx="372073" cy="355243"/>
            <a:chOff x="7390435" y="3680868"/>
            <a:chExt cx="372073" cy="355243"/>
          </a:xfrm>
        </p:grpSpPr>
        <p:sp>
          <p:nvSpPr>
            <p:cNvPr id="9349" name="Google Shape;9349;p67"/>
            <p:cNvSpPr/>
            <p:nvPr/>
          </p:nvSpPr>
          <p:spPr>
            <a:xfrm>
              <a:off x="7390435" y="3744950"/>
              <a:ext cx="294178" cy="291162"/>
            </a:xfrm>
            <a:custGeom>
              <a:rect b="b" l="l" r="r" t="t"/>
              <a:pathLst>
                <a:path extrusionOk="0" h="9169" w="9264">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67"/>
            <p:cNvSpPr/>
            <p:nvPr/>
          </p:nvSpPr>
          <p:spPr>
            <a:xfrm>
              <a:off x="7408948" y="3772259"/>
              <a:ext cx="259407" cy="236257"/>
            </a:xfrm>
            <a:custGeom>
              <a:rect b="b" l="l" r="r" t="t"/>
              <a:pathLst>
                <a:path extrusionOk="0" h="7440" w="8169">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67"/>
            <p:cNvSpPr/>
            <p:nvPr/>
          </p:nvSpPr>
          <p:spPr>
            <a:xfrm>
              <a:off x="7487986" y="3680868"/>
              <a:ext cx="274522" cy="259565"/>
            </a:xfrm>
            <a:custGeom>
              <a:rect b="b" l="l" r="r" t="t"/>
              <a:pathLst>
                <a:path extrusionOk="0" h="8174" w="8645">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67"/>
            <p:cNvSpPr/>
            <p:nvPr/>
          </p:nvSpPr>
          <p:spPr>
            <a:xfrm>
              <a:off x="7691758" y="3789502"/>
              <a:ext cx="34073" cy="102918"/>
            </a:xfrm>
            <a:custGeom>
              <a:rect b="b" l="l" r="r" t="t"/>
              <a:pathLst>
                <a:path extrusionOk="0" h="3241" w="1073">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67"/>
            <p:cNvSpPr/>
            <p:nvPr/>
          </p:nvSpPr>
          <p:spPr>
            <a:xfrm>
              <a:off x="7536000" y="3708082"/>
              <a:ext cx="173192" cy="72052"/>
            </a:xfrm>
            <a:custGeom>
              <a:rect b="b" l="l" r="r" t="t"/>
              <a:pathLst>
                <a:path extrusionOk="0" h="2269" w="5454">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67"/>
            <p:cNvSpPr/>
            <p:nvPr/>
          </p:nvSpPr>
          <p:spPr>
            <a:xfrm>
              <a:off x="7501228" y="3819415"/>
              <a:ext cx="75640" cy="141437"/>
            </a:xfrm>
            <a:custGeom>
              <a:rect b="b" l="l" r="r" t="t"/>
              <a:pathLst>
                <a:path extrusionOk="0" h="4454" w="2382">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5" name="Google Shape;9355;p67"/>
          <p:cNvGrpSpPr/>
          <p:nvPr/>
        </p:nvGrpSpPr>
        <p:grpSpPr>
          <a:xfrm>
            <a:off x="1421638" y="4125629"/>
            <a:ext cx="374709" cy="374010"/>
            <a:chOff x="1421638" y="4125629"/>
            <a:chExt cx="374709" cy="374010"/>
          </a:xfrm>
        </p:grpSpPr>
        <p:sp>
          <p:nvSpPr>
            <p:cNvPr id="9356" name="Google Shape;9356;p67"/>
            <p:cNvSpPr/>
            <p:nvPr/>
          </p:nvSpPr>
          <p:spPr>
            <a:xfrm>
              <a:off x="1421638" y="4265954"/>
              <a:ext cx="374709" cy="233685"/>
            </a:xfrm>
            <a:custGeom>
              <a:rect b="b" l="l" r="r" t="t"/>
              <a:pathLst>
                <a:path extrusionOk="0" h="7359" w="1180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67"/>
            <p:cNvSpPr/>
            <p:nvPr/>
          </p:nvSpPr>
          <p:spPr>
            <a:xfrm>
              <a:off x="1428052" y="4125629"/>
              <a:ext cx="356958" cy="215585"/>
            </a:xfrm>
            <a:custGeom>
              <a:rect b="b" l="l" r="r" t="t"/>
              <a:pathLst>
                <a:path extrusionOk="0" h="6789" w="11241">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8" name="Google Shape;9358;p67"/>
          <p:cNvGrpSpPr/>
          <p:nvPr/>
        </p:nvGrpSpPr>
        <p:grpSpPr>
          <a:xfrm>
            <a:off x="1973254" y="4156304"/>
            <a:ext cx="357720" cy="342192"/>
            <a:chOff x="1973254" y="4156304"/>
            <a:chExt cx="357720" cy="342192"/>
          </a:xfrm>
        </p:grpSpPr>
        <p:sp>
          <p:nvSpPr>
            <p:cNvPr id="9359" name="Google Shape;9359;p67"/>
            <p:cNvSpPr/>
            <p:nvPr/>
          </p:nvSpPr>
          <p:spPr>
            <a:xfrm>
              <a:off x="2129044" y="4156304"/>
              <a:ext cx="18926" cy="97964"/>
            </a:xfrm>
            <a:custGeom>
              <a:rect b="b" l="l" r="r" t="t"/>
              <a:pathLst>
                <a:path extrusionOk="0" h="3085" w="596">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67"/>
            <p:cNvSpPr/>
            <p:nvPr/>
          </p:nvSpPr>
          <p:spPr>
            <a:xfrm>
              <a:off x="2174771" y="4156304"/>
              <a:ext cx="18958" cy="97964"/>
            </a:xfrm>
            <a:custGeom>
              <a:rect b="b" l="l" r="r" t="t"/>
              <a:pathLst>
                <a:path extrusionOk="0" h="3085" w="597">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67"/>
            <p:cNvSpPr/>
            <p:nvPr/>
          </p:nvSpPr>
          <p:spPr>
            <a:xfrm>
              <a:off x="1992529" y="4460644"/>
              <a:ext cx="338445" cy="37852"/>
            </a:xfrm>
            <a:custGeom>
              <a:rect b="b" l="l" r="r" t="t"/>
              <a:pathLst>
                <a:path extrusionOk="0" h="1192" w="10658">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67"/>
            <p:cNvSpPr/>
            <p:nvPr/>
          </p:nvSpPr>
          <p:spPr>
            <a:xfrm>
              <a:off x="1996340" y="4288627"/>
              <a:ext cx="60525" cy="69226"/>
            </a:xfrm>
            <a:custGeom>
              <a:rect b="b" l="l" r="r" t="t"/>
              <a:pathLst>
                <a:path extrusionOk="0" h="2180" w="1906">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67"/>
            <p:cNvSpPr/>
            <p:nvPr/>
          </p:nvSpPr>
          <p:spPr>
            <a:xfrm>
              <a:off x="1973254" y="4265954"/>
              <a:ext cx="306658" cy="184147"/>
            </a:xfrm>
            <a:custGeom>
              <a:rect b="b" l="l" r="r" t="t"/>
              <a:pathLst>
                <a:path extrusionOk="0" h="5799" w="9657">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67"/>
            <p:cNvSpPr/>
            <p:nvPr/>
          </p:nvSpPr>
          <p:spPr>
            <a:xfrm>
              <a:off x="2155877" y="4319620"/>
              <a:ext cx="93423" cy="99488"/>
            </a:xfrm>
            <a:custGeom>
              <a:rect b="b" l="l" r="r" t="t"/>
              <a:pathLst>
                <a:path extrusionOk="0" h="3133" w="2942">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5" name="Google Shape;9365;p67"/>
          <p:cNvGrpSpPr/>
          <p:nvPr/>
        </p:nvGrpSpPr>
        <p:grpSpPr>
          <a:xfrm>
            <a:off x="2523759" y="4135505"/>
            <a:ext cx="341049" cy="340318"/>
            <a:chOff x="2523759" y="4135505"/>
            <a:chExt cx="341049" cy="340318"/>
          </a:xfrm>
        </p:grpSpPr>
        <p:sp>
          <p:nvSpPr>
            <p:cNvPr id="9366" name="Google Shape;9366;p67"/>
            <p:cNvSpPr/>
            <p:nvPr/>
          </p:nvSpPr>
          <p:spPr>
            <a:xfrm>
              <a:off x="2523759" y="4135505"/>
              <a:ext cx="341049" cy="340318"/>
            </a:xfrm>
            <a:custGeom>
              <a:rect b="b" l="l" r="r" t="t"/>
              <a:pathLst>
                <a:path extrusionOk="0" h="10717" w="1074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67"/>
            <p:cNvSpPr/>
            <p:nvPr/>
          </p:nvSpPr>
          <p:spPr>
            <a:xfrm>
              <a:off x="2561547" y="4278815"/>
              <a:ext cx="36709" cy="37058"/>
            </a:xfrm>
            <a:custGeom>
              <a:rect b="b" l="l" r="r" t="t"/>
              <a:pathLst>
                <a:path extrusionOk="0" h="1167" w="1156">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8" name="Google Shape;9368;p67"/>
          <p:cNvGrpSpPr/>
          <p:nvPr/>
        </p:nvGrpSpPr>
        <p:grpSpPr>
          <a:xfrm>
            <a:off x="3040603" y="4130360"/>
            <a:ext cx="392079" cy="350353"/>
            <a:chOff x="3040603" y="4130360"/>
            <a:chExt cx="392079" cy="350353"/>
          </a:xfrm>
        </p:grpSpPr>
        <p:sp>
          <p:nvSpPr>
            <p:cNvPr id="9369" name="Google Shape;9369;p67"/>
            <p:cNvSpPr/>
            <p:nvPr/>
          </p:nvSpPr>
          <p:spPr>
            <a:xfrm>
              <a:off x="3081059" y="4144523"/>
              <a:ext cx="62780" cy="66241"/>
            </a:xfrm>
            <a:custGeom>
              <a:rect b="b" l="l" r="r" t="t"/>
              <a:pathLst>
                <a:path extrusionOk="0" h="2086" w="1977">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67"/>
            <p:cNvSpPr/>
            <p:nvPr/>
          </p:nvSpPr>
          <p:spPr>
            <a:xfrm>
              <a:off x="3040603" y="4192981"/>
              <a:ext cx="58620" cy="55222"/>
            </a:xfrm>
            <a:custGeom>
              <a:rect b="b" l="l" r="r" t="t"/>
              <a:pathLst>
                <a:path extrusionOk="0" h="1739" w="1846">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67"/>
            <p:cNvSpPr/>
            <p:nvPr/>
          </p:nvSpPr>
          <p:spPr>
            <a:xfrm>
              <a:off x="3147967" y="4130360"/>
              <a:ext cx="55984" cy="69067"/>
            </a:xfrm>
            <a:custGeom>
              <a:rect b="b" l="l" r="r" t="t"/>
              <a:pathLst>
                <a:path extrusionOk="0" h="2175" w="1763">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67"/>
            <p:cNvSpPr/>
            <p:nvPr/>
          </p:nvSpPr>
          <p:spPr>
            <a:xfrm>
              <a:off x="3205443" y="4158082"/>
              <a:ext cx="52586" cy="59890"/>
            </a:xfrm>
            <a:custGeom>
              <a:rect b="b" l="l" r="r" t="t"/>
              <a:pathLst>
                <a:path extrusionOk="0" h="1886" w="1656">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67"/>
            <p:cNvSpPr/>
            <p:nvPr/>
          </p:nvSpPr>
          <p:spPr>
            <a:xfrm>
              <a:off x="3092777" y="4212002"/>
              <a:ext cx="144453" cy="102759"/>
            </a:xfrm>
            <a:custGeom>
              <a:rect b="b" l="l" r="r" t="t"/>
              <a:pathLst>
                <a:path extrusionOk="0" h="3236" w="4549">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67"/>
            <p:cNvSpPr/>
            <p:nvPr/>
          </p:nvSpPr>
          <p:spPr>
            <a:xfrm>
              <a:off x="3283307" y="4290469"/>
              <a:ext cx="55254" cy="70782"/>
            </a:xfrm>
            <a:custGeom>
              <a:rect b="b" l="l" r="r" t="t"/>
              <a:pathLst>
                <a:path extrusionOk="0" h="2229" w="174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67"/>
            <p:cNvSpPr/>
            <p:nvPr/>
          </p:nvSpPr>
          <p:spPr>
            <a:xfrm>
              <a:off x="3221702" y="4306728"/>
              <a:ext cx="54460" cy="62462"/>
            </a:xfrm>
            <a:custGeom>
              <a:rect b="b" l="l" r="r" t="t"/>
              <a:pathLst>
                <a:path extrusionOk="0" h="1967" w="1715">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67"/>
            <p:cNvSpPr/>
            <p:nvPr/>
          </p:nvSpPr>
          <p:spPr>
            <a:xfrm>
              <a:off x="3333606" y="4316667"/>
              <a:ext cx="66940" cy="62748"/>
            </a:xfrm>
            <a:custGeom>
              <a:rect b="b" l="l" r="r" t="t"/>
              <a:pathLst>
                <a:path extrusionOk="0" h="1976" w="2108">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67"/>
            <p:cNvSpPr/>
            <p:nvPr/>
          </p:nvSpPr>
          <p:spPr>
            <a:xfrm>
              <a:off x="3371046" y="4372587"/>
              <a:ext cx="61636" cy="51792"/>
            </a:xfrm>
            <a:custGeom>
              <a:rect b="b" l="l" r="r" t="t"/>
              <a:pathLst>
                <a:path extrusionOk="0" h="1631" w="1941">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67"/>
            <p:cNvSpPr/>
            <p:nvPr/>
          </p:nvSpPr>
          <p:spPr>
            <a:xfrm>
              <a:off x="3227735" y="4370904"/>
              <a:ext cx="142961" cy="109809"/>
            </a:xfrm>
            <a:custGeom>
              <a:rect b="b" l="l" r="r" t="t"/>
              <a:pathLst>
                <a:path extrusionOk="0" h="3458" w="4502">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9" name="Google Shape;9379;p67"/>
          <p:cNvGrpSpPr/>
          <p:nvPr/>
        </p:nvGrpSpPr>
        <p:grpSpPr>
          <a:xfrm>
            <a:off x="3662144" y="4135505"/>
            <a:ext cx="232955" cy="340318"/>
            <a:chOff x="3662144" y="4135505"/>
            <a:chExt cx="232955" cy="340318"/>
          </a:xfrm>
        </p:grpSpPr>
        <p:sp>
          <p:nvSpPr>
            <p:cNvPr id="9380" name="Google Shape;9380;p67"/>
            <p:cNvSpPr/>
            <p:nvPr/>
          </p:nvSpPr>
          <p:spPr>
            <a:xfrm>
              <a:off x="3662144" y="4135505"/>
              <a:ext cx="163761" cy="340318"/>
            </a:xfrm>
            <a:custGeom>
              <a:rect b="b" l="l" r="r" t="t"/>
              <a:pathLst>
                <a:path extrusionOk="0" h="10717" w="5157">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67"/>
            <p:cNvSpPr/>
            <p:nvPr/>
          </p:nvSpPr>
          <p:spPr>
            <a:xfrm>
              <a:off x="3689771" y="4162719"/>
              <a:ext cx="109650" cy="285859"/>
            </a:xfrm>
            <a:custGeom>
              <a:rect b="b" l="l" r="r" t="t"/>
              <a:pathLst>
                <a:path extrusionOk="0" h="9002" w="3453">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67"/>
            <p:cNvSpPr/>
            <p:nvPr/>
          </p:nvSpPr>
          <p:spPr>
            <a:xfrm>
              <a:off x="3838352" y="4182375"/>
              <a:ext cx="56746" cy="94947"/>
            </a:xfrm>
            <a:custGeom>
              <a:rect b="b" l="l" r="r" t="t"/>
              <a:pathLst>
                <a:path extrusionOk="0" h="2990" w="1787">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67"/>
            <p:cNvSpPr/>
            <p:nvPr/>
          </p:nvSpPr>
          <p:spPr>
            <a:xfrm>
              <a:off x="3813012" y="4151763"/>
              <a:ext cx="32930" cy="32930"/>
            </a:xfrm>
            <a:custGeom>
              <a:rect b="b" l="l" r="r" t="t"/>
              <a:pathLst>
                <a:path extrusionOk="0" h="1037" w="1037">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4" name="Google Shape;9384;p67"/>
          <p:cNvGrpSpPr/>
          <p:nvPr/>
        </p:nvGrpSpPr>
        <p:grpSpPr>
          <a:xfrm>
            <a:off x="4149138" y="4121151"/>
            <a:ext cx="344065" cy="368644"/>
            <a:chOff x="4149138" y="4121151"/>
            <a:chExt cx="344065" cy="368644"/>
          </a:xfrm>
        </p:grpSpPr>
        <p:sp>
          <p:nvSpPr>
            <p:cNvPr id="9385" name="Google Shape;9385;p67"/>
            <p:cNvSpPr/>
            <p:nvPr/>
          </p:nvSpPr>
          <p:spPr>
            <a:xfrm>
              <a:off x="4205853" y="4182724"/>
              <a:ext cx="225746" cy="307071"/>
            </a:xfrm>
            <a:custGeom>
              <a:rect b="b" l="l" r="r" t="t"/>
              <a:pathLst>
                <a:path extrusionOk="0" h="9670" w="7109">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67"/>
            <p:cNvSpPr/>
            <p:nvPr/>
          </p:nvSpPr>
          <p:spPr>
            <a:xfrm>
              <a:off x="4444777" y="4287484"/>
              <a:ext cx="48426" cy="11400"/>
            </a:xfrm>
            <a:custGeom>
              <a:rect b="b" l="l" r="r" t="t"/>
              <a:pathLst>
                <a:path extrusionOk="0" h="359" w="1525">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67"/>
            <p:cNvSpPr/>
            <p:nvPr/>
          </p:nvSpPr>
          <p:spPr>
            <a:xfrm>
              <a:off x="4149138" y="4287484"/>
              <a:ext cx="48426" cy="11400"/>
            </a:xfrm>
            <a:custGeom>
              <a:rect b="b" l="l" r="r" t="t"/>
              <a:pathLst>
                <a:path extrusionOk="0" h="359" w="1525">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67"/>
            <p:cNvSpPr/>
            <p:nvPr/>
          </p:nvSpPr>
          <p:spPr>
            <a:xfrm>
              <a:off x="4315471" y="4121151"/>
              <a:ext cx="11400" cy="48045"/>
            </a:xfrm>
            <a:custGeom>
              <a:rect b="b" l="l" r="r" t="t"/>
              <a:pathLst>
                <a:path extrusionOk="0" h="1513" w="359">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67"/>
            <p:cNvSpPr/>
            <p:nvPr/>
          </p:nvSpPr>
          <p:spPr>
            <a:xfrm>
              <a:off x="4378632" y="4159575"/>
              <a:ext cx="22705" cy="27754"/>
            </a:xfrm>
            <a:custGeom>
              <a:rect b="b" l="l" r="r" t="t"/>
              <a:pathLst>
                <a:path extrusionOk="0" h="874" w="715">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67"/>
            <p:cNvSpPr/>
            <p:nvPr/>
          </p:nvSpPr>
          <p:spPr>
            <a:xfrm>
              <a:off x="4240243" y="4399103"/>
              <a:ext cx="22705" cy="27563"/>
            </a:xfrm>
            <a:custGeom>
              <a:rect b="b" l="l" r="r" t="t"/>
              <a:pathLst>
                <a:path extrusionOk="0" h="868" w="715">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67"/>
            <p:cNvSpPr/>
            <p:nvPr/>
          </p:nvSpPr>
          <p:spPr>
            <a:xfrm>
              <a:off x="4240243" y="4159130"/>
              <a:ext cx="22705" cy="28198"/>
            </a:xfrm>
            <a:custGeom>
              <a:rect b="b" l="l" r="r" t="t"/>
              <a:pathLst>
                <a:path extrusionOk="0" h="888" w="715">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67"/>
            <p:cNvSpPr/>
            <p:nvPr/>
          </p:nvSpPr>
          <p:spPr>
            <a:xfrm>
              <a:off x="4378632" y="4399230"/>
              <a:ext cx="22705" cy="28198"/>
            </a:xfrm>
            <a:custGeom>
              <a:rect b="b" l="l" r="r" t="t"/>
              <a:pathLst>
                <a:path extrusionOk="0" h="888" w="715">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67"/>
            <p:cNvSpPr/>
            <p:nvPr/>
          </p:nvSpPr>
          <p:spPr>
            <a:xfrm>
              <a:off x="4426264" y="4351851"/>
              <a:ext cx="29532" cy="21117"/>
            </a:xfrm>
            <a:custGeom>
              <a:rect b="b" l="l" r="r" t="t"/>
              <a:pathLst>
                <a:path extrusionOk="0" h="665" w="93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67"/>
            <p:cNvSpPr/>
            <p:nvPr/>
          </p:nvSpPr>
          <p:spPr>
            <a:xfrm>
              <a:off x="4186196" y="4213463"/>
              <a:ext cx="29500" cy="21117"/>
            </a:xfrm>
            <a:custGeom>
              <a:rect b="b" l="l" r="r" t="t"/>
              <a:pathLst>
                <a:path extrusionOk="0" h="665" w="929">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67"/>
            <p:cNvSpPr/>
            <p:nvPr/>
          </p:nvSpPr>
          <p:spPr>
            <a:xfrm>
              <a:off x="4425883" y="4213590"/>
              <a:ext cx="29913" cy="21371"/>
            </a:xfrm>
            <a:custGeom>
              <a:rect b="b" l="l" r="r" t="t"/>
              <a:pathLst>
                <a:path extrusionOk="0" h="673" w="942">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67"/>
            <p:cNvSpPr/>
            <p:nvPr/>
          </p:nvSpPr>
          <p:spPr>
            <a:xfrm>
              <a:off x="4186196" y="4351978"/>
              <a:ext cx="29500" cy="21371"/>
            </a:xfrm>
            <a:custGeom>
              <a:rect b="b" l="l" r="r" t="t"/>
              <a:pathLst>
                <a:path extrusionOk="0" h="673" w="929">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97" name="Google Shape;9397;p67"/>
          <p:cNvSpPr/>
          <p:nvPr/>
        </p:nvSpPr>
        <p:spPr>
          <a:xfrm>
            <a:off x="4692054" y="4135409"/>
            <a:ext cx="344097" cy="340033"/>
          </a:xfrm>
          <a:custGeom>
            <a:rect b="b" l="l" r="r" t="t"/>
            <a:pathLst>
              <a:path extrusionOk="0" h="10708" w="10836">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98" name="Google Shape;9398;p67"/>
          <p:cNvGrpSpPr/>
          <p:nvPr/>
        </p:nvGrpSpPr>
        <p:grpSpPr>
          <a:xfrm>
            <a:off x="5206262" y="4174817"/>
            <a:ext cx="397763" cy="262804"/>
            <a:chOff x="5206262" y="4174817"/>
            <a:chExt cx="397763" cy="262804"/>
          </a:xfrm>
        </p:grpSpPr>
        <p:sp>
          <p:nvSpPr>
            <p:cNvPr id="9399" name="Google Shape;9399;p67"/>
            <p:cNvSpPr/>
            <p:nvPr/>
          </p:nvSpPr>
          <p:spPr>
            <a:xfrm>
              <a:off x="5206262" y="4177104"/>
              <a:ext cx="397763" cy="260518"/>
            </a:xfrm>
            <a:custGeom>
              <a:rect b="b" l="l" r="r" t="t"/>
              <a:pathLst>
                <a:path extrusionOk="0" h="8204" w="12526">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67"/>
            <p:cNvSpPr/>
            <p:nvPr/>
          </p:nvSpPr>
          <p:spPr>
            <a:xfrm>
              <a:off x="5434231" y="4174817"/>
              <a:ext cx="167539" cy="70369"/>
            </a:xfrm>
            <a:custGeom>
              <a:rect b="b" l="l" r="r" t="t"/>
              <a:pathLst>
                <a:path extrusionOk="0" h="2216" w="5276">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67"/>
            <p:cNvSpPr/>
            <p:nvPr/>
          </p:nvSpPr>
          <p:spPr>
            <a:xfrm>
              <a:off x="5360877" y="4298852"/>
              <a:ext cx="15147" cy="15147"/>
            </a:xfrm>
            <a:custGeom>
              <a:rect b="b" l="l" r="r" t="t"/>
              <a:pathLst>
                <a:path extrusionOk="0" h="477" w="477">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67"/>
            <p:cNvSpPr/>
            <p:nvPr/>
          </p:nvSpPr>
          <p:spPr>
            <a:xfrm>
              <a:off x="5329503" y="4298852"/>
              <a:ext cx="15147" cy="15147"/>
            </a:xfrm>
            <a:custGeom>
              <a:rect b="b" l="l" r="r" t="t"/>
              <a:pathLst>
                <a:path extrusionOk="0" h="477" w="477">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67"/>
            <p:cNvSpPr/>
            <p:nvPr/>
          </p:nvSpPr>
          <p:spPr>
            <a:xfrm>
              <a:off x="5298511" y="4299202"/>
              <a:ext cx="14766" cy="15179"/>
            </a:xfrm>
            <a:custGeom>
              <a:rect b="b" l="l" r="r" t="t"/>
              <a:pathLst>
                <a:path extrusionOk="0" h="478" w="465">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67"/>
            <p:cNvSpPr/>
            <p:nvPr/>
          </p:nvSpPr>
          <p:spPr>
            <a:xfrm>
              <a:off x="5267137" y="4298852"/>
              <a:ext cx="15147" cy="15147"/>
            </a:xfrm>
            <a:custGeom>
              <a:rect b="b" l="l" r="r" t="t"/>
              <a:pathLst>
                <a:path extrusionOk="0" h="477" w="477">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67"/>
            <p:cNvSpPr/>
            <p:nvPr/>
          </p:nvSpPr>
          <p:spPr>
            <a:xfrm>
              <a:off x="5492470" y="4298852"/>
              <a:ext cx="15147" cy="15147"/>
            </a:xfrm>
            <a:custGeom>
              <a:rect b="b" l="l" r="r" t="t"/>
              <a:pathLst>
                <a:path extrusionOk="0" h="477" w="477">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6" name="Google Shape;9406;p67"/>
          <p:cNvGrpSpPr/>
          <p:nvPr/>
        </p:nvGrpSpPr>
        <p:grpSpPr>
          <a:xfrm>
            <a:off x="5727616" y="4204699"/>
            <a:ext cx="440505" cy="290018"/>
            <a:chOff x="5727616" y="4204699"/>
            <a:chExt cx="440505" cy="290018"/>
          </a:xfrm>
        </p:grpSpPr>
        <p:sp>
          <p:nvSpPr>
            <p:cNvPr id="9407" name="Google Shape;9407;p67"/>
            <p:cNvSpPr/>
            <p:nvPr/>
          </p:nvSpPr>
          <p:spPr>
            <a:xfrm>
              <a:off x="5727616" y="4204699"/>
              <a:ext cx="440505" cy="290018"/>
            </a:xfrm>
            <a:custGeom>
              <a:rect b="b" l="l" r="r" t="t"/>
              <a:pathLst>
                <a:path extrusionOk="0" h="9133" w="13872">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67"/>
            <p:cNvSpPr/>
            <p:nvPr/>
          </p:nvSpPr>
          <p:spPr>
            <a:xfrm>
              <a:off x="5779789" y="4416409"/>
              <a:ext cx="52205" cy="51475"/>
            </a:xfrm>
            <a:custGeom>
              <a:rect b="b" l="l" r="r" t="t"/>
              <a:pathLst>
                <a:path extrusionOk="0" h="1621" w="1644">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67"/>
            <p:cNvSpPr/>
            <p:nvPr/>
          </p:nvSpPr>
          <p:spPr>
            <a:xfrm>
              <a:off x="6048627" y="4416409"/>
              <a:ext cx="52205" cy="51856"/>
            </a:xfrm>
            <a:custGeom>
              <a:rect b="b" l="l" r="r" t="t"/>
              <a:pathLst>
                <a:path extrusionOk="0" h="1633" w="1644">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67"/>
            <p:cNvSpPr/>
            <p:nvPr/>
          </p:nvSpPr>
          <p:spPr>
            <a:xfrm>
              <a:off x="6000995" y="4365379"/>
              <a:ext cx="122892" cy="58016"/>
            </a:xfrm>
            <a:custGeom>
              <a:rect b="b" l="l" r="r" t="t"/>
              <a:pathLst>
                <a:path extrusionOk="0" h="1827" w="387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67"/>
            <p:cNvSpPr/>
            <p:nvPr/>
          </p:nvSpPr>
          <p:spPr>
            <a:xfrm>
              <a:off x="5816847" y="4230039"/>
              <a:ext cx="124797" cy="193610"/>
            </a:xfrm>
            <a:custGeom>
              <a:rect b="b" l="l" r="r" t="t"/>
              <a:pathLst>
                <a:path extrusionOk="0" h="6097" w="393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67"/>
            <p:cNvSpPr/>
            <p:nvPr/>
          </p:nvSpPr>
          <p:spPr>
            <a:xfrm>
              <a:off x="5954474" y="4230039"/>
              <a:ext cx="120256" cy="102854"/>
            </a:xfrm>
            <a:custGeom>
              <a:rect b="b" l="l" r="r" t="t"/>
              <a:pathLst>
                <a:path extrusionOk="0" h="3239" w="3787">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67"/>
            <p:cNvSpPr/>
            <p:nvPr/>
          </p:nvSpPr>
          <p:spPr>
            <a:xfrm>
              <a:off x="5876198" y="4333243"/>
              <a:ext cx="39376" cy="13274"/>
            </a:xfrm>
            <a:custGeom>
              <a:rect b="b" l="l" r="r" t="t"/>
              <a:pathLst>
                <a:path extrusionOk="0" h="418" w="124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67"/>
            <p:cNvSpPr/>
            <p:nvPr/>
          </p:nvSpPr>
          <p:spPr>
            <a:xfrm>
              <a:off x="5979433" y="4333243"/>
              <a:ext cx="39344" cy="13274"/>
            </a:xfrm>
            <a:custGeom>
              <a:rect b="b" l="l" r="r" t="t"/>
              <a:pathLst>
                <a:path extrusionOk="0" h="418" w="1239">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5" name="Google Shape;9415;p67"/>
          <p:cNvGrpSpPr/>
          <p:nvPr/>
        </p:nvGrpSpPr>
        <p:grpSpPr>
          <a:xfrm>
            <a:off x="6410063" y="4135124"/>
            <a:ext cx="159950" cy="364516"/>
            <a:chOff x="6410063" y="4135124"/>
            <a:chExt cx="159950" cy="364516"/>
          </a:xfrm>
        </p:grpSpPr>
        <p:sp>
          <p:nvSpPr>
            <p:cNvPr id="9416" name="Google Shape;9416;p67"/>
            <p:cNvSpPr/>
            <p:nvPr/>
          </p:nvSpPr>
          <p:spPr>
            <a:xfrm>
              <a:off x="6493991" y="4299202"/>
              <a:ext cx="36328" cy="200438"/>
            </a:xfrm>
            <a:custGeom>
              <a:rect b="b" l="l" r="r" t="t"/>
              <a:pathLst>
                <a:path extrusionOk="0" h="6312" w="1144">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67"/>
            <p:cNvSpPr/>
            <p:nvPr/>
          </p:nvSpPr>
          <p:spPr>
            <a:xfrm>
              <a:off x="6454297" y="4135124"/>
              <a:ext cx="71099" cy="71131"/>
            </a:xfrm>
            <a:custGeom>
              <a:rect b="b" l="l" r="r" t="t"/>
              <a:pathLst>
                <a:path extrusionOk="0" h="2240" w="2239">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67"/>
            <p:cNvSpPr/>
            <p:nvPr/>
          </p:nvSpPr>
          <p:spPr>
            <a:xfrm>
              <a:off x="6410063" y="4252712"/>
              <a:ext cx="94566" cy="246927"/>
            </a:xfrm>
            <a:custGeom>
              <a:rect b="b" l="l" r="r" t="t"/>
              <a:pathLst>
                <a:path extrusionOk="0" h="7776" w="2978">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67"/>
            <p:cNvSpPr/>
            <p:nvPr/>
          </p:nvSpPr>
          <p:spPr>
            <a:xfrm>
              <a:off x="6410063" y="4212638"/>
              <a:ext cx="159950" cy="150519"/>
            </a:xfrm>
            <a:custGeom>
              <a:rect b="b" l="l" r="r" t="t"/>
              <a:pathLst>
                <a:path extrusionOk="0" h="4740" w="5037">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0" name="Google Shape;9420;p67"/>
          <p:cNvGrpSpPr/>
          <p:nvPr/>
        </p:nvGrpSpPr>
        <p:grpSpPr>
          <a:xfrm>
            <a:off x="6924652" y="4135505"/>
            <a:ext cx="214378" cy="364135"/>
            <a:chOff x="6924652" y="4135505"/>
            <a:chExt cx="214378" cy="364135"/>
          </a:xfrm>
        </p:grpSpPr>
        <p:sp>
          <p:nvSpPr>
            <p:cNvPr id="9421" name="Google Shape;9421;p67"/>
            <p:cNvSpPr/>
            <p:nvPr/>
          </p:nvSpPr>
          <p:spPr>
            <a:xfrm>
              <a:off x="6996482" y="4135505"/>
              <a:ext cx="70718" cy="71099"/>
            </a:xfrm>
            <a:custGeom>
              <a:rect b="b" l="l" r="r" t="t"/>
              <a:pathLst>
                <a:path extrusionOk="0" h="2239" w="2227">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67"/>
            <p:cNvSpPr/>
            <p:nvPr/>
          </p:nvSpPr>
          <p:spPr>
            <a:xfrm>
              <a:off x="7018012" y="4345183"/>
              <a:ext cx="88882" cy="154456"/>
            </a:xfrm>
            <a:custGeom>
              <a:rect b="b" l="l" r="r" t="t"/>
              <a:pathLst>
                <a:path extrusionOk="0" h="4864" w="2799">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67"/>
            <p:cNvSpPr/>
            <p:nvPr/>
          </p:nvSpPr>
          <p:spPr>
            <a:xfrm>
              <a:off x="6948850" y="4212638"/>
              <a:ext cx="190181" cy="149884"/>
            </a:xfrm>
            <a:custGeom>
              <a:rect b="b" l="l" r="r" t="t"/>
              <a:pathLst>
                <a:path extrusionOk="0" h="4720" w="5989">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67"/>
            <p:cNvSpPr/>
            <p:nvPr/>
          </p:nvSpPr>
          <p:spPr>
            <a:xfrm>
              <a:off x="6924652" y="4252331"/>
              <a:ext cx="103617" cy="245815"/>
            </a:xfrm>
            <a:custGeom>
              <a:rect b="b" l="l" r="r" t="t"/>
              <a:pathLst>
                <a:path extrusionOk="0" h="7741" w="3263">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5" name="Google Shape;9425;p67"/>
          <p:cNvGrpSpPr/>
          <p:nvPr/>
        </p:nvGrpSpPr>
        <p:grpSpPr>
          <a:xfrm>
            <a:off x="7384751" y="4147984"/>
            <a:ext cx="380012" cy="351274"/>
            <a:chOff x="7384751" y="4147984"/>
            <a:chExt cx="380012" cy="351274"/>
          </a:xfrm>
        </p:grpSpPr>
        <p:sp>
          <p:nvSpPr>
            <p:cNvPr id="9426" name="Google Shape;9426;p67"/>
            <p:cNvSpPr/>
            <p:nvPr/>
          </p:nvSpPr>
          <p:spPr>
            <a:xfrm>
              <a:off x="7385513" y="4225879"/>
              <a:ext cx="379250" cy="273379"/>
            </a:xfrm>
            <a:custGeom>
              <a:rect b="b" l="l" r="r" t="t"/>
              <a:pathLst>
                <a:path extrusionOk="0" h="8609" w="11943">
                  <a:moveTo>
                    <a:pt x="11740" y="0"/>
                  </a:moveTo>
                  <a:cubicBezTo>
                    <a:pt x="11645" y="0"/>
                    <a:pt x="11562" y="72"/>
                    <a:pt x="11562" y="179"/>
                  </a:cubicBezTo>
                  <a:lnTo>
                    <a:pt x="11562" y="2667"/>
                  </a:lnTo>
                  <a:cubicBezTo>
                    <a:pt x="11562" y="3393"/>
                    <a:pt x="10966" y="3989"/>
                    <a:pt x="10240" y="3989"/>
                  </a:cubicBezTo>
                  <a:lnTo>
                    <a:pt x="9085" y="3989"/>
                  </a:lnTo>
                  <a:cubicBezTo>
                    <a:pt x="8954" y="3989"/>
                    <a:pt x="8823" y="4084"/>
                    <a:pt x="8776" y="4203"/>
                  </a:cubicBezTo>
                  <a:cubicBezTo>
                    <a:pt x="8573" y="4703"/>
                    <a:pt x="8549" y="5167"/>
                    <a:pt x="8752" y="5537"/>
                  </a:cubicBezTo>
                  <a:cubicBezTo>
                    <a:pt x="8823" y="5703"/>
                    <a:pt x="8942" y="5834"/>
                    <a:pt x="9049" y="5941"/>
                  </a:cubicBezTo>
                  <a:cubicBezTo>
                    <a:pt x="8752" y="5929"/>
                    <a:pt x="8514" y="5822"/>
                    <a:pt x="8359" y="5656"/>
                  </a:cubicBezTo>
                  <a:cubicBezTo>
                    <a:pt x="8240" y="5537"/>
                    <a:pt x="7978" y="5167"/>
                    <a:pt x="8073" y="4358"/>
                  </a:cubicBezTo>
                  <a:cubicBezTo>
                    <a:pt x="8109" y="4155"/>
                    <a:pt x="7942" y="3977"/>
                    <a:pt x="7740" y="3977"/>
                  </a:cubicBezTo>
                  <a:lnTo>
                    <a:pt x="5954" y="3977"/>
                  </a:lnTo>
                  <a:cubicBezTo>
                    <a:pt x="5859" y="3977"/>
                    <a:pt x="5775" y="4048"/>
                    <a:pt x="5775" y="4155"/>
                  </a:cubicBezTo>
                  <a:cubicBezTo>
                    <a:pt x="5775" y="4263"/>
                    <a:pt x="5847" y="4334"/>
                    <a:pt x="5954" y="4334"/>
                  </a:cubicBezTo>
                  <a:lnTo>
                    <a:pt x="6847" y="4334"/>
                  </a:lnTo>
                  <a:lnTo>
                    <a:pt x="6847" y="5691"/>
                  </a:lnTo>
                  <a:cubicBezTo>
                    <a:pt x="6847" y="6430"/>
                    <a:pt x="6228" y="7037"/>
                    <a:pt x="5490" y="7037"/>
                  </a:cubicBezTo>
                  <a:lnTo>
                    <a:pt x="4704" y="7037"/>
                  </a:lnTo>
                  <a:cubicBezTo>
                    <a:pt x="4561" y="7037"/>
                    <a:pt x="4466" y="7144"/>
                    <a:pt x="4466" y="7275"/>
                  </a:cubicBezTo>
                  <a:cubicBezTo>
                    <a:pt x="4442" y="7834"/>
                    <a:pt x="4239" y="8215"/>
                    <a:pt x="3668" y="8251"/>
                  </a:cubicBezTo>
                  <a:cubicBezTo>
                    <a:pt x="3930" y="7977"/>
                    <a:pt x="3954" y="7573"/>
                    <a:pt x="3882" y="7239"/>
                  </a:cubicBezTo>
                  <a:cubicBezTo>
                    <a:pt x="3846" y="7120"/>
                    <a:pt x="3763" y="7037"/>
                    <a:pt x="3644" y="7037"/>
                  </a:cubicBezTo>
                  <a:lnTo>
                    <a:pt x="1703" y="7037"/>
                  </a:lnTo>
                  <a:cubicBezTo>
                    <a:pt x="965" y="7037"/>
                    <a:pt x="358" y="6430"/>
                    <a:pt x="358" y="5691"/>
                  </a:cubicBezTo>
                  <a:lnTo>
                    <a:pt x="358" y="5310"/>
                  </a:lnTo>
                  <a:cubicBezTo>
                    <a:pt x="358" y="5227"/>
                    <a:pt x="275" y="5132"/>
                    <a:pt x="179" y="5132"/>
                  </a:cubicBezTo>
                  <a:cubicBezTo>
                    <a:pt x="84" y="5132"/>
                    <a:pt x="1" y="5215"/>
                    <a:pt x="1" y="5310"/>
                  </a:cubicBezTo>
                  <a:lnTo>
                    <a:pt x="1" y="5691"/>
                  </a:lnTo>
                  <a:cubicBezTo>
                    <a:pt x="1" y="6620"/>
                    <a:pt x="751" y="7394"/>
                    <a:pt x="1703" y="7394"/>
                  </a:cubicBezTo>
                  <a:lnTo>
                    <a:pt x="3573" y="7394"/>
                  </a:lnTo>
                  <a:cubicBezTo>
                    <a:pt x="3596" y="7620"/>
                    <a:pt x="3596" y="8025"/>
                    <a:pt x="3215" y="8144"/>
                  </a:cubicBezTo>
                  <a:cubicBezTo>
                    <a:pt x="2989" y="8215"/>
                    <a:pt x="3001" y="8525"/>
                    <a:pt x="3239" y="8573"/>
                  </a:cubicBezTo>
                  <a:cubicBezTo>
                    <a:pt x="3370" y="8608"/>
                    <a:pt x="3489" y="8608"/>
                    <a:pt x="3596" y="8608"/>
                  </a:cubicBezTo>
                  <a:cubicBezTo>
                    <a:pt x="4299" y="8608"/>
                    <a:pt x="4763" y="8204"/>
                    <a:pt x="4823" y="7394"/>
                  </a:cubicBezTo>
                  <a:lnTo>
                    <a:pt x="5513" y="7394"/>
                  </a:lnTo>
                  <a:cubicBezTo>
                    <a:pt x="6454" y="7394"/>
                    <a:pt x="7228" y="6644"/>
                    <a:pt x="7228" y="5691"/>
                  </a:cubicBezTo>
                  <a:lnTo>
                    <a:pt x="7228" y="4334"/>
                  </a:lnTo>
                  <a:lnTo>
                    <a:pt x="7764" y="4334"/>
                  </a:lnTo>
                  <a:cubicBezTo>
                    <a:pt x="7716" y="4715"/>
                    <a:pt x="7704" y="5429"/>
                    <a:pt x="8157" y="5894"/>
                  </a:cubicBezTo>
                  <a:cubicBezTo>
                    <a:pt x="8407" y="6168"/>
                    <a:pt x="8764" y="6299"/>
                    <a:pt x="9240" y="6299"/>
                  </a:cubicBezTo>
                  <a:cubicBezTo>
                    <a:pt x="9311" y="6299"/>
                    <a:pt x="9383" y="6299"/>
                    <a:pt x="9478" y="6287"/>
                  </a:cubicBezTo>
                  <a:cubicBezTo>
                    <a:pt x="9704" y="6263"/>
                    <a:pt x="9776" y="5965"/>
                    <a:pt x="9561" y="5846"/>
                  </a:cubicBezTo>
                  <a:cubicBezTo>
                    <a:pt x="8847" y="5429"/>
                    <a:pt x="9002" y="4715"/>
                    <a:pt x="9145" y="4334"/>
                  </a:cubicBezTo>
                  <a:lnTo>
                    <a:pt x="10276" y="4334"/>
                  </a:lnTo>
                  <a:cubicBezTo>
                    <a:pt x="11205" y="4334"/>
                    <a:pt x="11943" y="3584"/>
                    <a:pt x="11943" y="2667"/>
                  </a:cubicBezTo>
                  <a:lnTo>
                    <a:pt x="11943" y="179"/>
                  </a:lnTo>
                  <a:cubicBezTo>
                    <a:pt x="11919" y="95"/>
                    <a:pt x="11847" y="0"/>
                    <a:pt x="11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67"/>
            <p:cNvSpPr/>
            <p:nvPr/>
          </p:nvSpPr>
          <p:spPr>
            <a:xfrm>
              <a:off x="7384751" y="4147984"/>
              <a:ext cx="380012" cy="228382"/>
            </a:xfrm>
            <a:custGeom>
              <a:rect b="b" l="l" r="r" t="t"/>
              <a:pathLst>
                <a:path extrusionOk="0" h="7192" w="11967">
                  <a:moveTo>
                    <a:pt x="3144" y="0"/>
                  </a:moveTo>
                  <a:cubicBezTo>
                    <a:pt x="2227" y="0"/>
                    <a:pt x="1477" y="739"/>
                    <a:pt x="1477" y="1667"/>
                  </a:cubicBezTo>
                  <a:lnTo>
                    <a:pt x="1477" y="4132"/>
                  </a:lnTo>
                  <a:cubicBezTo>
                    <a:pt x="1108" y="4191"/>
                    <a:pt x="751" y="4358"/>
                    <a:pt x="477" y="4644"/>
                  </a:cubicBezTo>
                  <a:cubicBezTo>
                    <a:pt x="168" y="4965"/>
                    <a:pt x="1" y="5382"/>
                    <a:pt x="1" y="5823"/>
                  </a:cubicBezTo>
                  <a:lnTo>
                    <a:pt x="1" y="7013"/>
                  </a:lnTo>
                  <a:cubicBezTo>
                    <a:pt x="1" y="7097"/>
                    <a:pt x="84" y="7192"/>
                    <a:pt x="180" y="7192"/>
                  </a:cubicBezTo>
                  <a:cubicBezTo>
                    <a:pt x="275" y="7192"/>
                    <a:pt x="358" y="7108"/>
                    <a:pt x="358" y="7013"/>
                  </a:cubicBezTo>
                  <a:lnTo>
                    <a:pt x="358" y="5823"/>
                  </a:lnTo>
                  <a:cubicBezTo>
                    <a:pt x="358" y="5465"/>
                    <a:pt x="501" y="5132"/>
                    <a:pt x="751" y="4882"/>
                  </a:cubicBezTo>
                  <a:cubicBezTo>
                    <a:pt x="953" y="4668"/>
                    <a:pt x="1203" y="4537"/>
                    <a:pt x="1489" y="4477"/>
                  </a:cubicBezTo>
                  <a:lnTo>
                    <a:pt x="1489" y="5084"/>
                  </a:lnTo>
                  <a:cubicBezTo>
                    <a:pt x="1489" y="6013"/>
                    <a:pt x="2239" y="6751"/>
                    <a:pt x="3156" y="6751"/>
                  </a:cubicBezTo>
                  <a:lnTo>
                    <a:pt x="5240" y="6751"/>
                  </a:lnTo>
                  <a:cubicBezTo>
                    <a:pt x="5335" y="6751"/>
                    <a:pt x="5418" y="6680"/>
                    <a:pt x="5418" y="6573"/>
                  </a:cubicBezTo>
                  <a:cubicBezTo>
                    <a:pt x="5418" y="6489"/>
                    <a:pt x="5347" y="6394"/>
                    <a:pt x="5240" y="6394"/>
                  </a:cubicBezTo>
                  <a:lnTo>
                    <a:pt x="3156" y="6394"/>
                  </a:lnTo>
                  <a:cubicBezTo>
                    <a:pt x="2430" y="6394"/>
                    <a:pt x="1834" y="5799"/>
                    <a:pt x="1834" y="5073"/>
                  </a:cubicBezTo>
                  <a:lnTo>
                    <a:pt x="1834" y="1620"/>
                  </a:lnTo>
                  <a:cubicBezTo>
                    <a:pt x="1834" y="893"/>
                    <a:pt x="2430" y="298"/>
                    <a:pt x="3156" y="298"/>
                  </a:cubicBezTo>
                  <a:lnTo>
                    <a:pt x="10288" y="298"/>
                  </a:lnTo>
                  <a:cubicBezTo>
                    <a:pt x="11014" y="298"/>
                    <a:pt x="11610" y="893"/>
                    <a:pt x="11610" y="1620"/>
                  </a:cubicBezTo>
                  <a:lnTo>
                    <a:pt x="11610" y="1846"/>
                  </a:lnTo>
                  <a:cubicBezTo>
                    <a:pt x="11610" y="1929"/>
                    <a:pt x="11693" y="2025"/>
                    <a:pt x="11788" y="2025"/>
                  </a:cubicBezTo>
                  <a:cubicBezTo>
                    <a:pt x="11883" y="2025"/>
                    <a:pt x="11967" y="1953"/>
                    <a:pt x="11967" y="1846"/>
                  </a:cubicBezTo>
                  <a:lnTo>
                    <a:pt x="11967" y="1620"/>
                  </a:lnTo>
                  <a:cubicBezTo>
                    <a:pt x="11943" y="762"/>
                    <a:pt x="11193" y="0"/>
                    <a:pt x="10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67"/>
            <p:cNvSpPr/>
            <p:nvPr/>
          </p:nvSpPr>
          <p:spPr>
            <a:xfrm>
              <a:off x="7507642" y="4228134"/>
              <a:ext cx="37852" cy="37852"/>
            </a:xfrm>
            <a:custGeom>
              <a:rect b="b" l="l" r="r" t="t"/>
              <a:pathLst>
                <a:path extrusionOk="0" h="1192" w="1192">
                  <a:moveTo>
                    <a:pt x="596" y="358"/>
                  </a:moveTo>
                  <a:cubicBezTo>
                    <a:pt x="739" y="358"/>
                    <a:pt x="834" y="465"/>
                    <a:pt x="834" y="596"/>
                  </a:cubicBezTo>
                  <a:cubicBezTo>
                    <a:pt x="834" y="739"/>
                    <a:pt x="739" y="834"/>
                    <a:pt x="596" y="834"/>
                  </a:cubicBezTo>
                  <a:cubicBezTo>
                    <a:pt x="465" y="834"/>
                    <a:pt x="358" y="739"/>
                    <a:pt x="358" y="596"/>
                  </a:cubicBezTo>
                  <a:cubicBezTo>
                    <a:pt x="358" y="465"/>
                    <a:pt x="465" y="358"/>
                    <a:pt x="596" y="358"/>
                  </a:cubicBezTo>
                  <a:close/>
                  <a:moveTo>
                    <a:pt x="596" y="1"/>
                  </a:moveTo>
                  <a:cubicBezTo>
                    <a:pt x="274" y="1"/>
                    <a:pt x="0" y="274"/>
                    <a:pt x="0" y="596"/>
                  </a:cubicBezTo>
                  <a:cubicBezTo>
                    <a:pt x="0" y="929"/>
                    <a:pt x="274" y="1191"/>
                    <a:pt x="596" y="1191"/>
                  </a:cubicBezTo>
                  <a:cubicBezTo>
                    <a:pt x="929" y="1191"/>
                    <a:pt x="1191" y="929"/>
                    <a:pt x="1191" y="596"/>
                  </a:cubicBezTo>
                  <a:cubicBezTo>
                    <a:pt x="1191" y="274"/>
                    <a:pt x="929"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67"/>
            <p:cNvSpPr/>
            <p:nvPr/>
          </p:nvSpPr>
          <p:spPr>
            <a:xfrm>
              <a:off x="7573820" y="4228134"/>
              <a:ext cx="37820" cy="37852"/>
            </a:xfrm>
            <a:custGeom>
              <a:rect b="b" l="l" r="r" t="t"/>
              <a:pathLst>
                <a:path extrusionOk="0" h="1192" w="1191">
                  <a:moveTo>
                    <a:pt x="595" y="358"/>
                  </a:moveTo>
                  <a:cubicBezTo>
                    <a:pt x="738" y="358"/>
                    <a:pt x="833" y="465"/>
                    <a:pt x="833" y="596"/>
                  </a:cubicBezTo>
                  <a:cubicBezTo>
                    <a:pt x="833" y="739"/>
                    <a:pt x="738" y="834"/>
                    <a:pt x="595" y="834"/>
                  </a:cubicBezTo>
                  <a:cubicBezTo>
                    <a:pt x="464" y="834"/>
                    <a:pt x="357" y="739"/>
                    <a:pt x="357" y="596"/>
                  </a:cubicBezTo>
                  <a:cubicBezTo>
                    <a:pt x="357" y="465"/>
                    <a:pt x="464" y="358"/>
                    <a:pt x="595" y="358"/>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67"/>
            <p:cNvSpPr/>
            <p:nvPr/>
          </p:nvSpPr>
          <p:spPr>
            <a:xfrm>
              <a:off x="7640728" y="4228134"/>
              <a:ext cx="37852" cy="37852"/>
            </a:xfrm>
            <a:custGeom>
              <a:rect b="b" l="l" r="r" t="t"/>
              <a:pathLst>
                <a:path extrusionOk="0" h="1192" w="1192">
                  <a:moveTo>
                    <a:pt x="596" y="358"/>
                  </a:moveTo>
                  <a:cubicBezTo>
                    <a:pt x="727" y="358"/>
                    <a:pt x="834" y="465"/>
                    <a:pt x="834" y="596"/>
                  </a:cubicBezTo>
                  <a:cubicBezTo>
                    <a:pt x="834" y="739"/>
                    <a:pt x="727" y="834"/>
                    <a:pt x="596" y="834"/>
                  </a:cubicBezTo>
                  <a:cubicBezTo>
                    <a:pt x="453" y="834"/>
                    <a:pt x="358" y="739"/>
                    <a:pt x="358" y="596"/>
                  </a:cubicBezTo>
                  <a:cubicBezTo>
                    <a:pt x="334" y="465"/>
                    <a:pt x="453" y="358"/>
                    <a:pt x="596" y="358"/>
                  </a:cubicBezTo>
                  <a:close/>
                  <a:moveTo>
                    <a:pt x="596" y="1"/>
                  </a:moveTo>
                  <a:cubicBezTo>
                    <a:pt x="262" y="1"/>
                    <a:pt x="0" y="274"/>
                    <a:pt x="0" y="596"/>
                  </a:cubicBezTo>
                  <a:cubicBezTo>
                    <a:pt x="0" y="929"/>
                    <a:pt x="262" y="1191"/>
                    <a:pt x="596" y="1191"/>
                  </a:cubicBezTo>
                  <a:cubicBezTo>
                    <a:pt x="917" y="1191"/>
                    <a:pt x="1191" y="929"/>
                    <a:pt x="1191" y="596"/>
                  </a:cubicBezTo>
                  <a:cubicBezTo>
                    <a:pt x="1191" y="274"/>
                    <a:pt x="917"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34" name="Shape 9434"/>
        <p:cNvGrpSpPr/>
        <p:nvPr/>
      </p:nvGrpSpPr>
      <p:grpSpPr>
        <a:xfrm>
          <a:off x="0" y="0"/>
          <a:ext cx="0" cy="0"/>
          <a:chOff x="0" y="0"/>
          <a:chExt cx="0" cy="0"/>
        </a:xfrm>
      </p:grpSpPr>
      <p:sp>
        <p:nvSpPr>
          <p:cNvPr id="9435" name="Google Shape;9435;p68"/>
          <p:cNvSpPr txBox="1"/>
          <p:nvPr>
            <p:ph idx="4294967295" type="title"/>
          </p:nvPr>
        </p:nvSpPr>
        <p:spPr>
          <a:xfrm>
            <a:off x="849675"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9436" name="Google Shape;9436;p68"/>
          <p:cNvSpPr txBox="1"/>
          <p:nvPr>
            <p:ph idx="4294967295" type="title"/>
          </p:nvPr>
        </p:nvSpPr>
        <p:spPr>
          <a:xfrm>
            <a:off x="4858400"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grpSp>
        <p:nvGrpSpPr>
          <p:cNvPr id="9437" name="Google Shape;9437;p68"/>
          <p:cNvGrpSpPr/>
          <p:nvPr/>
        </p:nvGrpSpPr>
        <p:grpSpPr>
          <a:xfrm>
            <a:off x="1989449" y="4282269"/>
            <a:ext cx="374774" cy="346073"/>
            <a:chOff x="1989449" y="4282269"/>
            <a:chExt cx="374774" cy="346073"/>
          </a:xfrm>
        </p:grpSpPr>
        <p:sp>
          <p:nvSpPr>
            <p:cNvPr id="9438" name="Google Shape;9438;p68"/>
            <p:cNvSpPr/>
            <p:nvPr/>
          </p:nvSpPr>
          <p:spPr>
            <a:xfrm>
              <a:off x="2067590" y="4506432"/>
              <a:ext cx="78172" cy="70941"/>
            </a:xfrm>
            <a:custGeom>
              <a:rect b="b" l="l" r="r" t="t"/>
              <a:pathLst>
                <a:path extrusionOk="0" h="2227" w="2454">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68"/>
            <p:cNvSpPr/>
            <p:nvPr/>
          </p:nvSpPr>
          <p:spPr>
            <a:xfrm>
              <a:off x="2036117" y="4422972"/>
              <a:ext cx="77790" cy="70973"/>
            </a:xfrm>
            <a:custGeom>
              <a:rect b="b" l="l" r="r" t="t"/>
              <a:pathLst>
                <a:path extrusionOk="0" h="2228" w="2442">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68"/>
            <p:cNvSpPr/>
            <p:nvPr/>
          </p:nvSpPr>
          <p:spPr>
            <a:xfrm>
              <a:off x="2073292" y="4336327"/>
              <a:ext cx="77758" cy="71419"/>
            </a:xfrm>
            <a:custGeom>
              <a:rect b="b" l="l" r="r" t="t"/>
              <a:pathLst>
                <a:path extrusionOk="0" h="2242" w="2441">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68"/>
            <p:cNvSpPr/>
            <p:nvPr/>
          </p:nvSpPr>
          <p:spPr>
            <a:xfrm>
              <a:off x="2181376" y="4334606"/>
              <a:ext cx="126719" cy="117449"/>
            </a:xfrm>
            <a:custGeom>
              <a:rect b="b" l="l" r="r" t="t"/>
              <a:pathLst>
                <a:path extrusionOk="0" h="3687" w="3978">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68"/>
            <p:cNvSpPr/>
            <p:nvPr/>
          </p:nvSpPr>
          <p:spPr>
            <a:xfrm>
              <a:off x="1989449" y="4282269"/>
              <a:ext cx="374774" cy="346073"/>
            </a:xfrm>
            <a:custGeom>
              <a:rect b="b" l="l" r="r" t="t"/>
              <a:pathLst>
                <a:path extrusionOk="0" h="10864" w="11765">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3" name="Google Shape;9443;p68"/>
          <p:cNvGrpSpPr/>
          <p:nvPr/>
        </p:nvGrpSpPr>
        <p:grpSpPr>
          <a:xfrm>
            <a:off x="2487439" y="4280740"/>
            <a:ext cx="198775" cy="348972"/>
            <a:chOff x="2487439" y="4280740"/>
            <a:chExt cx="198775" cy="348972"/>
          </a:xfrm>
        </p:grpSpPr>
        <p:sp>
          <p:nvSpPr>
            <p:cNvPr id="9444" name="Google Shape;9444;p68"/>
            <p:cNvSpPr/>
            <p:nvPr/>
          </p:nvSpPr>
          <p:spPr>
            <a:xfrm>
              <a:off x="2487439" y="4280740"/>
              <a:ext cx="198775" cy="348972"/>
            </a:xfrm>
            <a:custGeom>
              <a:rect b="b" l="l" r="r" t="t"/>
              <a:pathLst>
                <a:path extrusionOk="0" h="10955" w="624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68"/>
            <p:cNvSpPr/>
            <p:nvPr/>
          </p:nvSpPr>
          <p:spPr>
            <a:xfrm>
              <a:off x="2516267" y="4511784"/>
              <a:ext cx="139620" cy="95565"/>
            </a:xfrm>
            <a:custGeom>
              <a:rect b="b" l="l" r="r" t="t"/>
              <a:pathLst>
                <a:path extrusionOk="0" h="3000" w="4383">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68"/>
            <p:cNvSpPr/>
            <p:nvPr/>
          </p:nvSpPr>
          <p:spPr>
            <a:xfrm>
              <a:off x="2518911" y="4385065"/>
              <a:ext cx="134683" cy="105090"/>
            </a:xfrm>
            <a:custGeom>
              <a:rect b="b" l="l" r="r" t="t"/>
              <a:pathLst>
                <a:path extrusionOk="0" h="3299" w="4228">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68"/>
            <p:cNvSpPr/>
            <p:nvPr/>
          </p:nvSpPr>
          <p:spPr>
            <a:xfrm>
              <a:off x="2580742" y="4501113"/>
              <a:ext cx="11786" cy="13315"/>
            </a:xfrm>
            <a:custGeom>
              <a:rect b="b" l="l" r="r" t="t"/>
              <a:pathLst>
                <a:path extrusionOk="0" h="418" w="37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8" name="Google Shape;9448;p68"/>
          <p:cNvGrpSpPr/>
          <p:nvPr/>
        </p:nvGrpSpPr>
        <p:grpSpPr>
          <a:xfrm>
            <a:off x="2810958" y="4273923"/>
            <a:ext cx="353145" cy="361873"/>
            <a:chOff x="2810958" y="4273923"/>
            <a:chExt cx="353145" cy="361873"/>
          </a:xfrm>
        </p:grpSpPr>
        <p:sp>
          <p:nvSpPr>
            <p:cNvPr id="9449" name="Google Shape;9449;p68"/>
            <p:cNvSpPr/>
            <p:nvPr/>
          </p:nvSpPr>
          <p:spPr>
            <a:xfrm>
              <a:off x="2886837" y="4273923"/>
              <a:ext cx="53867" cy="169946"/>
            </a:xfrm>
            <a:custGeom>
              <a:rect b="b" l="l" r="r" t="t"/>
              <a:pathLst>
                <a:path extrusionOk="0" h="5335" w="1691">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68"/>
            <p:cNvSpPr/>
            <p:nvPr/>
          </p:nvSpPr>
          <p:spPr>
            <a:xfrm>
              <a:off x="2815131" y="4273923"/>
              <a:ext cx="57307" cy="279942"/>
            </a:xfrm>
            <a:custGeom>
              <a:rect b="b" l="l" r="r" t="t"/>
              <a:pathLst>
                <a:path extrusionOk="0" h="8788" w="1799">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68"/>
            <p:cNvSpPr/>
            <p:nvPr/>
          </p:nvSpPr>
          <p:spPr>
            <a:xfrm>
              <a:off x="2883396" y="4463173"/>
              <a:ext cx="60333" cy="90691"/>
            </a:xfrm>
            <a:custGeom>
              <a:rect b="b" l="l" r="r" t="t"/>
              <a:pathLst>
                <a:path extrusionOk="0" h="2847" w="1894">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68"/>
            <p:cNvSpPr/>
            <p:nvPr/>
          </p:nvSpPr>
          <p:spPr>
            <a:xfrm>
              <a:off x="2955835" y="4273923"/>
              <a:ext cx="202948" cy="281439"/>
            </a:xfrm>
            <a:custGeom>
              <a:rect b="b" l="l" r="r" t="t"/>
              <a:pathLst>
                <a:path extrusionOk="0" h="8835" w="6371">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68"/>
            <p:cNvSpPr/>
            <p:nvPr/>
          </p:nvSpPr>
          <p:spPr>
            <a:xfrm>
              <a:off x="3098067" y="4511720"/>
              <a:ext cx="29243" cy="10289"/>
            </a:xfrm>
            <a:custGeom>
              <a:rect b="b" l="l" r="r" t="t"/>
              <a:pathLst>
                <a:path extrusionOk="0" h="323" w="918">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68"/>
            <p:cNvSpPr/>
            <p:nvPr/>
          </p:nvSpPr>
          <p:spPr>
            <a:xfrm>
              <a:off x="3115906" y="4497704"/>
              <a:ext cx="10257" cy="10640"/>
            </a:xfrm>
            <a:custGeom>
              <a:rect b="b" l="l" r="r" t="t"/>
              <a:pathLst>
                <a:path extrusionOk="0" h="334" w="322">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68"/>
            <p:cNvSpPr/>
            <p:nvPr/>
          </p:nvSpPr>
          <p:spPr>
            <a:xfrm>
              <a:off x="2810958" y="4563676"/>
              <a:ext cx="353145" cy="72120"/>
            </a:xfrm>
            <a:custGeom>
              <a:rect b="b" l="l" r="r" t="t"/>
              <a:pathLst>
                <a:path extrusionOk="0" h="2264" w="11086">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6" name="Google Shape;9456;p68"/>
          <p:cNvGrpSpPr/>
          <p:nvPr/>
        </p:nvGrpSpPr>
        <p:grpSpPr>
          <a:xfrm>
            <a:off x="6275635" y="4282651"/>
            <a:ext cx="209383" cy="366778"/>
            <a:chOff x="6275635" y="4282651"/>
            <a:chExt cx="209383" cy="366778"/>
          </a:xfrm>
        </p:grpSpPr>
        <p:sp>
          <p:nvSpPr>
            <p:cNvPr id="9457" name="Google Shape;9457;p68"/>
            <p:cNvSpPr/>
            <p:nvPr/>
          </p:nvSpPr>
          <p:spPr>
            <a:xfrm>
              <a:off x="6275635" y="4282651"/>
              <a:ext cx="89162" cy="366778"/>
            </a:xfrm>
            <a:custGeom>
              <a:rect b="b" l="l" r="r" t="t"/>
              <a:pathLst>
                <a:path extrusionOk="0" h="11514" w="2799">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68"/>
            <p:cNvSpPr/>
            <p:nvPr/>
          </p:nvSpPr>
          <p:spPr>
            <a:xfrm>
              <a:off x="6395474" y="4282651"/>
              <a:ext cx="89544" cy="366778"/>
            </a:xfrm>
            <a:custGeom>
              <a:rect b="b" l="l" r="r" t="t"/>
              <a:pathLst>
                <a:path extrusionOk="0" h="11514" w="2811">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9" name="Google Shape;9459;p68"/>
          <p:cNvGrpSpPr/>
          <p:nvPr/>
        </p:nvGrpSpPr>
        <p:grpSpPr>
          <a:xfrm>
            <a:off x="6701186" y="4283033"/>
            <a:ext cx="280292" cy="366396"/>
            <a:chOff x="6701186" y="4283033"/>
            <a:chExt cx="280292" cy="366396"/>
          </a:xfrm>
        </p:grpSpPr>
        <p:sp>
          <p:nvSpPr>
            <p:cNvPr id="9460" name="Google Shape;9460;p68"/>
            <p:cNvSpPr/>
            <p:nvPr/>
          </p:nvSpPr>
          <p:spPr>
            <a:xfrm>
              <a:off x="6772095" y="4345979"/>
              <a:ext cx="209383" cy="302686"/>
            </a:xfrm>
            <a:custGeom>
              <a:rect b="b" l="l" r="r" t="t"/>
              <a:pathLst>
                <a:path extrusionOk="0" h="9502" w="6573">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68"/>
            <p:cNvSpPr/>
            <p:nvPr/>
          </p:nvSpPr>
          <p:spPr>
            <a:xfrm>
              <a:off x="6701186" y="4283033"/>
              <a:ext cx="217347" cy="366396"/>
            </a:xfrm>
            <a:custGeom>
              <a:rect b="b" l="l" r="r" t="t"/>
              <a:pathLst>
                <a:path extrusionOk="0" h="11502" w="6823">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2" name="Google Shape;9462;p68"/>
          <p:cNvGrpSpPr/>
          <p:nvPr/>
        </p:nvGrpSpPr>
        <p:grpSpPr>
          <a:xfrm>
            <a:off x="2609571" y="3824958"/>
            <a:ext cx="373627" cy="347347"/>
            <a:chOff x="2609571" y="3824958"/>
            <a:chExt cx="373627" cy="347347"/>
          </a:xfrm>
        </p:grpSpPr>
        <p:sp>
          <p:nvSpPr>
            <p:cNvPr id="9463" name="Google Shape;9463;p68"/>
            <p:cNvSpPr/>
            <p:nvPr/>
          </p:nvSpPr>
          <p:spPr>
            <a:xfrm>
              <a:off x="2609571" y="3824958"/>
              <a:ext cx="373627" cy="347347"/>
            </a:xfrm>
            <a:custGeom>
              <a:rect b="b" l="l" r="r" t="t"/>
              <a:pathLst>
                <a:path extrusionOk="0" h="10904" w="11729">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68"/>
            <p:cNvSpPr/>
            <p:nvPr/>
          </p:nvSpPr>
          <p:spPr>
            <a:xfrm>
              <a:off x="2735494" y="3933329"/>
              <a:ext cx="72088" cy="72088"/>
            </a:xfrm>
            <a:custGeom>
              <a:rect b="b" l="l" r="r" t="t"/>
              <a:pathLst>
                <a:path extrusionOk="0" h="2263" w="2263">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65" name="Google Shape;9465;p68"/>
          <p:cNvSpPr/>
          <p:nvPr/>
        </p:nvSpPr>
        <p:spPr>
          <a:xfrm>
            <a:off x="1288576" y="3822410"/>
            <a:ext cx="363370" cy="351456"/>
          </a:xfrm>
          <a:custGeom>
            <a:rect b="b" l="l" r="r" t="t"/>
            <a:pathLst>
              <a:path extrusionOk="0" h="11033" w="11407">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66" name="Google Shape;9466;p68"/>
          <p:cNvGrpSpPr/>
          <p:nvPr/>
        </p:nvGrpSpPr>
        <p:grpSpPr>
          <a:xfrm>
            <a:off x="916127" y="3807056"/>
            <a:ext cx="221902" cy="380795"/>
            <a:chOff x="916127" y="3807056"/>
            <a:chExt cx="221902" cy="380795"/>
          </a:xfrm>
        </p:grpSpPr>
        <p:sp>
          <p:nvSpPr>
            <p:cNvPr id="9467" name="Google Shape;9467;p68"/>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68"/>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68"/>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68"/>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71" name="Google Shape;9471;p68"/>
          <p:cNvSpPr/>
          <p:nvPr/>
        </p:nvSpPr>
        <p:spPr>
          <a:xfrm>
            <a:off x="3136771" y="3823174"/>
            <a:ext cx="224928" cy="349131"/>
          </a:xfrm>
          <a:custGeom>
            <a:rect b="b" l="l" r="r" t="t"/>
            <a:pathLst>
              <a:path extrusionOk="0" h="10960" w="7061">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68"/>
          <p:cNvSpPr/>
          <p:nvPr/>
        </p:nvSpPr>
        <p:spPr>
          <a:xfrm>
            <a:off x="2179465" y="3851048"/>
            <a:ext cx="362255" cy="292811"/>
          </a:xfrm>
          <a:custGeom>
            <a:rect b="b" l="l" r="r" t="t"/>
            <a:pathLst>
              <a:path extrusionOk="0" h="9192" w="11372">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73" name="Google Shape;9473;p68"/>
          <p:cNvGrpSpPr/>
          <p:nvPr/>
        </p:nvGrpSpPr>
        <p:grpSpPr>
          <a:xfrm>
            <a:off x="3513010" y="3816134"/>
            <a:ext cx="362223" cy="361108"/>
            <a:chOff x="3513010" y="3816134"/>
            <a:chExt cx="362223" cy="361108"/>
          </a:xfrm>
        </p:grpSpPr>
        <p:sp>
          <p:nvSpPr>
            <p:cNvPr id="9474" name="Google Shape;9474;p68"/>
            <p:cNvSpPr/>
            <p:nvPr/>
          </p:nvSpPr>
          <p:spPr>
            <a:xfrm>
              <a:off x="3513010" y="3816134"/>
              <a:ext cx="362223" cy="361108"/>
            </a:xfrm>
            <a:custGeom>
              <a:rect b="b" l="l" r="r" t="t"/>
              <a:pathLst>
                <a:path extrusionOk="0" h="11336" w="11371">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68"/>
            <p:cNvSpPr/>
            <p:nvPr/>
          </p:nvSpPr>
          <p:spPr>
            <a:xfrm>
              <a:off x="3618450" y="3879112"/>
              <a:ext cx="157045" cy="24688"/>
            </a:xfrm>
            <a:custGeom>
              <a:rect b="b" l="l" r="r" t="t"/>
              <a:pathLst>
                <a:path extrusionOk="0" h="775" w="493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68"/>
            <p:cNvSpPr/>
            <p:nvPr/>
          </p:nvSpPr>
          <p:spPr>
            <a:xfrm>
              <a:off x="3618450" y="3921192"/>
              <a:ext cx="127834" cy="24688"/>
            </a:xfrm>
            <a:custGeom>
              <a:rect b="b" l="l" r="r" t="t"/>
              <a:pathLst>
                <a:path extrusionOk="0" h="775" w="4013">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68"/>
            <p:cNvSpPr/>
            <p:nvPr/>
          </p:nvSpPr>
          <p:spPr>
            <a:xfrm>
              <a:off x="3617304" y="3962922"/>
              <a:ext cx="98655" cy="24688"/>
            </a:xfrm>
            <a:custGeom>
              <a:rect b="b" l="l" r="r" t="t"/>
              <a:pathLst>
                <a:path extrusionOk="0" h="775" w="3097">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8" name="Google Shape;9478;p68"/>
          <p:cNvGrpSpPr/>
          <p:nvPr/>
        </p:nvGrpSpPr>
        <p:grpSpPr>
          <a:xfrm>
            <a:off x="3950316" y="3820307"/>
            <a:ext cx="369805" cy="353782"/>
            <a:chOff x="3950316" y="3820307"/>
            <a:chExt cx="369805" cy="353782"/>
          </a:xfrm>
        </p:grpSpPr>
        <p:sp>
          <p:nvSpPr>
            <p:cNvPr id="9479" name="Google Shape;9479;p68"/>
            <p:cNvSpPr/>
            <p:nvPr/>
          </p:nvSpPr>
          <p:spPr>
            <a:xfrm>
              <a:off x="4040561" y="3880991"/>
              <a:ext cx="99802" cy="28383"/>
            </a:xfrm>
            <a:custGeom>
              <a:rect b="b" l="l" r="r" t="t"/>
              <a:pathLst>
                <a:path extrusionOk="0" h="891" w="3133">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68"/>
            <p:cNvSpPr/>
            <p:nvPr/>
          </p:nvSpPr>
          <p:spPr>
            <a:xfrm>
              <a:off x="3950316" y="3820307"/>
              <a:ext cx="369805" cy="353782"/>
            </a:xfrm>
            <a:custGeom>
              <a:rect b="b" l="l" r="r" t="t"/>
              <a:pathLst>
                <a:path extrusionOk="0" h="11106" w="11609">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68"/>
            <p:cNvSpPr/>
            <p:nvPr/>
          </p:nvSpPr>
          <p:spPr>
            <a:xfrm>
              <a:off x="4098219" y="3850602"/>
              <a:ext cx="101299" cy="195781"/>
            </a:xfrm>
            <a:custGeom>
              <a:rect b="b" l="l" r="r" t="t"/>
              <a:pathLst>
                <a:path extrusionOk="0" h="6146" w="318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68"/>
            <p:cNvSpPr/>
            <p:nvPr/>
          </p:nvSpPr>
          <p:spPr>
            <a:xfrm>
              <a:off x="3981789" y="3849136"/>
              <a:ext cx="103178" cy="198011"/>
            </a:xfrm>
            <a:custGeom>
              <a:rect b="b" l="l" r="r" t="t"/>
              <a:pathLst>
                <a:path extrusionOk="0" h="6216" w="3239">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3" name="Google Shape;9483;p68"/>
          <p:cNvGrpSpPr/>
          <p:nvPr/>
        </p:nvGrpSpPr>
        <p:grpSpPr>
          <a:xfrm>
            <a:off x="1761909" y="3811961"/>
            <a:ext cx="307974" cy="371716"/>
            <a:chOff x="1761909" y="3811961"/>
            <a:chExt cx="307974" cy="371716"/>
          </a:xfrm>
        </p:grpSpPr>
        <p:sp>
          <p:nvSpPr>
            <p:cNvPr id="9484" name="Google Shape;9484;p68"/>
            <p:cNvSpPr/>
            <p:nvPr/>
          </p:nvSpPr>
          <p:spPr>
            <a:xfrm>
              <a:off x="1761909" y="3811961"/>
              <a:ext cx="307974" cy="371716"/>
            </a:xfrm>
            <a:custGeom>
              <a:rect b="b" l="l" r="r" t="t"/>
              <a:pathLst>
                <a:path extrusionOk="0" h="11669" w="9668">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68"/>
            <p:cNvSpPr/>
            <p:nvPr/>
          </p:nvSpPr>
          <p:spPr>
            <a:xfrm>
              <a:off x="1921566" y="3855953"/>
              <a:ext cx="105854" cy="271213"/>
            </a:xfrm>
            <a:custGeom>
              <a:rect b="b" l="l" r="r" t="t"/>
              <a:pathLst>
                <a:path extrusionOk="0" h="8514" w="3323">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68"/>
            <p:cNvSpPr/>
            <p:nvPr/>
          </p:nvSpPr>
          <p:spPr>
            <a:xfrm>
              <a:off x="1803990" y="3855953"/>
              <a:ext cx="106619" cy="165773"/>
            </a:xfrm>
            <a:custGeom>
              <a:rect b="b" l="l" r="r" t="t"/>
              <a:pathLst>
                <a:path extrusionOk="0" h="5204" w="3347">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68"/>
            <p:cNvSpPr/>
            <p:nvPr/>
          </p:nvSpPr>
          <p:spPr>
            <a:xfrm>
              <a:off x="1824472" y="3932565"/>
              <a:ext cx="63360" cy="11436"/>
            </a:xfrm>
            <a:custGeom>
              <a:rect b="b" l="l" r="r" t="t"/>
              <a:pathLst>
                <a:path extrusionOk="0" h="359" w="1989">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68"/>
            <p:cNvSpPr/>
            <p:nvPr/>
          </p:nvSpPr>
          <p:spPr>
            <a:xfrm>
              <a:off x="1824472" y="3907941"/>
              <a:ext cx="63360" cy="11404"/>
            </a:xfrm>
            <a:custGeom>
              <a:rect b="b" l="l" r="r" t="t"/>
              <a:pathLst>
                <a:path extrusionOk="0" h="358" w="1989">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68"/>
            <p:cNvSpPr/>
            <p:nvPr/>
          </p:nvSpPr>
          <p:spPr>
            <a:xfrm>
              <a:off x="1824472" y="3882903"/>
              <a:ext cx="63360" cy="11404"/>
            </a:xfrm>
            <a:custGeom>
              <a:rect b="b" l="l" r="r" t="t"/>
              <a:pathLst>
                <a:path extrusionOk="0" h="358" w="1989">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68"/>
            <p:cNvSpPr/>
            <p:nvPr/>
          </p:nvSpPr>
          <p:spPr>
            <a:xfrm>
              <a:off x="1824472" y="3957603"/>
              <a:ext cx="63360" cy="11786"/>
            </a:xfrm>
            <a:custGeom>
              <a:rect b="b" l="l" r="r" t="t"/>
              <a:pathLst>
                <a:path extrusionOk="0" h="370" w="1989">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68"/>
            <p:cNvSpPr/>
            <p:nvPr/>
          </p:nvSpPr>
          <p:spPr>
            <a:xfrm>
              <a:off x="1824472" y="3983023"/>
              <a:ext cx="63360" cy="11404"/>
            </a:xfrm>
            <a:custGeom>
              <a:rect b="b" l="l" r="r" t="t"/>
              <a:pathLst>
                <a:path extrusionOk="0" h="358" w="1989">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68"/>
            <p:cNvSpPr/>
            <p:nvPr/>
          </p:nvSpPr>
          <p:spPr>
            <a:xfrm>
              <a:off x="1852919" y="4057372"/>
              <a:ext cx="32269" cy="32269"/>
            </a:xfrm>
            <a:custGeom>
              <a:rect b="b" l="l" r="r" t="t"/>
              <a:pathLst>
                <a:path extrusionOk="0" h="1013" w="1013">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68"/>
            <p:cNvSpPr/>
            <p:nvPr/>
          </p:nvSpPr>
          <p:spPr>
            <a:xfrm>
              <a:off x="1803607" y="4031188"/>
              <a:ext cx="34563" cy="88398"/>
            </a:xfrm>
            <a:custGeom>
              <a:rect b="b" l="l" r="r" t="t"/>
              <a:pathLst>
                <a:path extrusionOk="0" h="2775" w="1085">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4" name="Google Shape;9494;p68"/>
          <p:cNvGrpSpPr/>
          <p:nvPr/>
        </p:nvGrpSpPr>
        <p:grpSpPr>
          <a:xfrm>
            <a:off x="5373342" y="3808935"/>
            <a:ext cx="231395" cy="353145"/>
            <a:chOff x="5373342" y="3808935"/>
            <a:chExt cx="231395" cy="353145"/>
          </a:xfrm>
        </p:grpSpPr>
        <p:sp>
          <p:nvSpPr>
            <p:cNvPr id="9495" name="Google Shape;9495;p68"/>
            <p:cNvSpPr/>
            <p:nvPr/>
          </p:nvSpPr>
          <p:spPr>
            <a:xfrm>
              <a:off x="5422654" y="3832827"/>
              <a:ext cx="132772" cy="114200"/>
            </a:xfrm>
            <a:custGeom>
              <a:rect b="b" l="l" r="r" t="t"/>
              <a:pathLst>
                <a:path extrusionOk="0" h="3585" w="4168">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68"/>
            <p:cNvSpPr/>
            <p:nvPr/>
          </p:nvSpPr>
          <p:spPr>
            <a:xfrm>
              <a:off x="5394590" y="3972415"/>
              <a:ext cx="45139" cy="37557"/>
            </a:xfrm>
            <a:custGeom>
              <a:rect b="b" l="l" r="r" t="t"/>
              <a:pathLst>
                <a:path extrusionOk="0" h="1179" w="1417">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68"/>
            <p:cNvSpPr/>
            <p:nvPr/>
          </p:nvSpPr>
          <p:spPr>
            <a:xfrm>
              <a:off x="5460179" y="3972415"/>
              <a:ext cx="58072" cy="37557"/>
            </a:xfrm>
            <a:custGeom>
              <a:rect b="b" l="l" r="r" t="t"/>
              <a:pathLst>
                <a:path extrusionOk="0" h="1179" w="1823">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68"/>
            <p:cNvSpPr/>
            <p:nvPr/>
          </p:nvSpPr>
          <p:spPr>
            <a:xfrm>
              <a:off x="5538319" y="3972415"/>
              <a:ext cx="45170" cy="37557"/>
            </a:xfrm>
            <a:custGeom>
              <a:rect b="b" l="l" r="r" t="t"/>
              <a:pathLst>
                <a:path extrusionOk="0" h="1179" w="1418">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68"/>
            <p:cNvSpPr/>
            <p:nvPr/>
          </p:nvSpPr>
          <p:spPr>
            <a:xfrm>
              <a:off x="5373342" y="3808935"/>
              <a:ext cx="231395" cy="353145"/>
            </a:xfrm>
            <a:custGeom>
              <a:rect b="b" l="l" r="r" t="t"/>
              <a:pathLst>
                <a:path extrusionOk="0" h="11086" w="7264">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68"/>
            <p:cNvSpPr/>
            <p:nvPr/>
          </p:nvSpPr>
          <p:spPr>
            <a:xfrm>
              <a:off x="5481426" y="4125255"/>
              <a:ext cx="15195" cy="15195"/>
            </a:xfrm>
            <a:custGeom>
              <a:rect b="b" l="l" r="r" t="t"/>
              <a:pathLst>
                <a:path extrusionOk="0" h="477" w="477">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68"/>
            <p:cNvSpPr/>
            <p:nvPr/>
          </p:nvSpPr>
          <p:spPr>
            <a:xfrm>
              <a:off x="5447692" y="3873792"/>
              <a:ext cx="29593" cy="48579"/>
            </a:xfrm>
            <a:custGeom>
              <a:rect b="b" l="l" r="r" t="t"/>
              <a:pathLst>
                <a:path extrusionOk="0" h="1525" w="929">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68"/>
            <p:cNvSpPr/>
            <p:nvPr/>
          </p:nvSpPr>
          <p:spPr>
            <a:xfrm>
              <a:off x="5500762" y="3873792"/>
              <a:ext cx="29625" cy="48579"/>
            </a:xfrm>
            <a:custGeom>
              <a:rect b="b" l="l" r="r" t="t"/>
              <a:pathLst>
                <a:path extrusionOk="0" h="1525" w="93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68"/>
            <p:cNvSpPr/>
            <p:nvPr/>
          </p:nvSpPr>
          <p:spPr>
            <a:xfrm>
              <a:off x="5482573" y="3909533"/>
              <a:ext cx="15959" cy="17998"/>
            </a:xfrm>
            <a:custGeom>
              <a:rect b="b" l="l" r="r" t="t"/>
              <a:pathLst>
                <a:path extrusionOk="0" h="565" w="501">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04" name="Google Shape;9504;p68"/>
          <p:cNvSpPr/>
          <p:nvPr/>
        </p:nvSpPr>
        <p:spPr>
          <a:xfrm>
            <a:off x="6738361" y="3809700"/>
            <a:ext cx="205210" cy="353399"/>
          </a:xfrm>
          <a:custGeom>
            <a:rect b="b" l="l" r="r" t="t"/>
            <a:pathLst>
              <a:path extrusionOk="0" h="11094" w="6442">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05" name="Google Shape;9505;p68"/>
          <p:cNvGrpSpPr/>
          <p:nvPr/>
        </p:nvGrpSpPr>
        <p:grpSpPr>
          <a:xfrm>
            <a:off x="5833775" y="3809445"/>
            <a:ext cx="235185" cy="352253"/>
            <a:chOff x="5833775" y="3809445"/>
            <a:chExt cx="235185" cy="352253"/>
          </a:xfrm>
        </p:grpSpPr>
        <p:sp>
          <p:nvSpPr>
            <p:cNvPr id="9506" name="Google Shape;9506;p68"/>
            <p:cNvSpPr/>
            <p:nvPr/>
          </p:nvSpPr>
          <p:spPr>
            <a:xfrm>
              <a:off x="5859195" y="3855953"/>
              <a:ext cx="168417" cy="206866"/>
            </a:xfrm>
            <a:custGeom>
              <a:rect b="b" l="l" r="r" t="t"/>
              <a:pathLst>
                <a:path extrusionOk="0" h="6494" w="5287">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68"/>
            <p:cNvSpPr/>
            <p:nvPr/>
          </p:nvSpPr>
          <p:spPr>
            <a:xfrm>
              <a:off x="5833775" y="4034946"/>
              <a:ext cx="128981" cy="126751"/>
            </a:xfrm>
            <a:custGeom>
              <a:rect b="b" l="l" r="r" t="t"/>
              <a:pathLst>
                <a:path extrusionOk="0" h="3979" w="4049">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68"/>
            <p:cNvSpPr/>
            <p:nvPr/>
          </p:nvSpPr>
          <p:spPr>
            <a:xfrm>
              <a:off x="5836068" y="3809445"/>
              <a:ext cx="232892" cy="278285"/>
            </a:xfrm>
            <a:custGeom>
              <a:rect b="b" l="l" r="r" t="t"/>
              <a:pathLst>
                <a:path extrusionOk="0" h="8736" w="7311">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9" name="Google Shape;9509;p68"/>
          <p:cNvGrpSpPr/>
          <p:nvPr/>
        </p:nvGrpSpPr>
        <p:grpSpPr>
          <a:xfrm>
            <a:off x="4942472" y="3809318"/>
            <a:ext cx="238976" cy="352762"/>
            <a:chOff x="4942472" y="3809318"/>
            <a:chExt cx="238976" cy="352762"/>
          </a:xfrm>
        </p:grpSpPr>
        <p:sp>
          <p:nvSpPr>
            <p:cNvPr id="9510" name="Google Shape;9510;p68"/>
            <p:cNvSpPr/>
            <p:nvPr/>
          </p:nvSpPr>
          <p:spPr>
            <a:xfrm>
              <a:off x="4975473" y="3837159"/>
              <a:ext cx="77790" cy="77790"/>
            </a:xfrm>
            <a:custGeom>
              <a:rect b="b" l="l" r="r" t="t"/>
              <a:pathLst>
                <a:path extrusionOk="0" h="2442" w="2442">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68"/>
            <p:cNvSpPr/>
            <p:nvPr/>
          </p:nvSpPr>
          <p:spPr>
            <a:xfrm>
              <a:off x="5056640" y="3837000"/>
              <a:ext cx="90691" cy="77949"/>
            </a:xfrm>
            <a:custGeom>
              <a:rect b="b" l="l" r="r" t="t"/>
              <a:pathLst>
                <a:path extrusionOk="0" h="2447" w="2847">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68"/>
            <p:cNvSpPr/>
            <p:nvPr/>
          </p:nvSpPr>
          <p:spPr>
            <a:xfrm>
              <a:off x="4962572" y="3943969"/>
              <a:ext cx="90691" cy="77662"/>
            </a:xfrm>
            <a:custGeom>
              <a:rect b="b" l="l" r="r" t="t"/>
              <a:pathLst>
                <a:path extrusionOk="0" h="2438" w="2847">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68"/>
            <p:cNvSpPr/>
            <p:nvPr/>
          </p:nvSpPr>
          <p:spPr>
            <a:xfrm>
              <a:off x="5056640" y="3943969"/>
              <a:ext cx="90691" cy="77949"/>
            </a:xfrm>
            <a:custGeom>
              <a:rect b="b" l="l" r="r" t="t"/>
              <a:pathLst>
                <a:path extrusionOk="0" h="2447" w="2847">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68"/>
            <p:cNvSpPr/>
            <p:nvPr/>
          </p:nvSpPr>
          <p:spPr>
            <a:xfrm>
              <a:off x="4975473" y="4050492"/>
              <a:ext cx="77790" cy="78300"/>
            </a:xfrm>
            <a:custGeom>
              <a:rect b="b" l="l" r="r" t="t"/>
              <a:pathLst>
                <a:path extrusionOk="0" h="2458" w="2442">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68"/>
            <p:cNvSpPr/>
            <p:nvPr/>
          </p:nvSpPr>
          <p:spPr>
            <a:xfrm>
              <a:off x="5056640" y="4051288"/>
              <a:ext cx="90691" cy="77949"/>
            </a:xfrm>
            <a:custGeom>
              <a:rect b="b" l="l" r="r" t="t"/>
              <a:pathLst>
                <a:path extrusionOk="0" h="2447" w="2847">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68"/>
            <p:cNvSpPr/>
            <p:nvPr/>
          </p:nvSpPr>
          <p:spPr>
            <a:xfrm>
              <a:off x="4942472" y="3809318"/>
              <a:ext cx="238976" cy="352762"/>
            </a:xfrm>
            <a:custGeom>
              <a:rect b="b" l="l" r="r" t="t"/>
              <a:pathLst>
                <a:path extrusionOk="0" h="11074" w="7502">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7" name="Google Shape;9517;p68"/>
          <p:cNvGrpSpPr/>
          <p:nvPr/>
        </p:nvGrpSpPr>
        <p:grpSpPr>
          <a:xfrm>
            <a:off x="6266525" y="3807788"/>
            <a:ext cx="260223" cy="353527"/>
            <a:chOff x="6266525" y="3807788"/>
            <a:chExt cx="260223" cy="353527"/>
          </a:xfrm>
        </p:grpSpPr>
        <p:sp>
          <p:nvSpPr>
            <p:cNvPr id="9518" name="Google Shape;9518;p68"/>
            <p:cNvSpPr/>
            <p:nvPr/>
          </p:nvSpPr>
          <p:spPr>
            <a:xfrm>
              <a:off x="6266525" y="3807788"/>
              <a:ext cx="260223" cy="353527"/>
            </a:xfrm>
            <a:custGeom>
              <a:rect b="b" l="l" r="r" t="t"/>
              <a:pathLst>
                <a:path extrusionOk="0" h="11098" w="8169">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68"/>
            <p:cNvSpPr/>
            <p:nvPr/>
          </p:nvSpPr>
          <p:spPr>
            <a:xfrm>
              <a:off x="6370085" y="4004652"/>
              <a:ext cx="13284" cy="13284"/>
            </a:xfrm>
            <a:custGeom>
              <a:rect b="b" l="l" r="r" t="t"/>
              <a:pathLst>
                <a:path extrusionOk="0" h="417" w="417">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68"/>
            <p:cNvSpPr/>
            <p:nvPr/>
          </p:nvSpPr>
          <p:spPr>
            <a:xfrm>
              <a:off x="6423156" y="4017904"/>
              <a:ext cx="13315" cy="13315"/>
            </a:xfrm>
            <a:custGeom>
              <a:rect b="b" l="l" r="r" t="t"/>
              <a:pathLst>
                <a:path extrusionOk="0" h="418" w="418">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68"/>
            <p:cNvSpPr/>
            <p:nvPr/>
          </p:nvSpPr>
          <p:spPr>
            <a:xfrm>
              <a:off x="6364766" y="4050906"/>
              <a:ext cx="13315" cy="13315"/>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22" name="Google Shape;9522;p68"/>
          <p:cNvSpPr/>
          <p:nvPr/>
        </p:nvSpPr>
        <p:spPr>
          <a:xfrm>
            <a:off x="7972870" y="3808967"/>
            <a:ext cx="348749" cy="353877"/>
          </a:xfrm>
          <a:custGeom>
            <a:rect b="b" l="l" r="r" t="t"/>
            <a:pathLst>
              <a:path extrusionOk="0" h="11109" w="10948">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23" name="Google Shape;9523;p68"/>
          <p:cNvGrpSpPr/>
          <p:nvPr/>
        </p:nvGrpSpPr>
        <p:grpSpPr>
          <a:xfrm>
            <a:off x="7184363" y="3809604"/>
            <a:ext cx="202184" cy="352762"/>
            <a:chOff x="7184363" y="3809604"/>
            <a:chExt cx="202184" cy="352762"/>
          </a:xfrm>
        </p:grpSpPr>
        <p:sp>
          <p:nvSpPr>
            <p:cNvPr id="9524" name="Google Shape;9524;p68"/>
            <p:cNvSpPr/>
            <p:nvPr/>
          </p:nvSpPr>
          <p:spPr>
            <a:xfrm>
              <a:off x="7273111" y="3823716"/>
              <a:ext cx="23541" cy="23573"/>
            </a:xfrm>
            <a:custGeom>
              <a:rect b="b" l="l" r="r" t="t"/>
              <a:pathLst>
                <a:path extrusionOk="0" h="740" w="739">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68"/>
            <p:cNvSpPr/>
            <p:nvPr/>
          </p:nvSpPr>
          <p:spPr>
            <a:xfrm>
              <a:off x="7184363" y="3809604"/>
              <a:ext cx="202184" cy="352762"/>
            </a:xfrm>
            <a:custGeom>
              <a:rect b="b" l="l" r="r" t="t"/>
              <a:pathLst>
                <a:path extrusionOk="0" h="11074" w="6347">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6" name="Google Shape;9526;p68"/>
          <p:cNvGrpSpPr/>
          <p:nvPr/>
        </p:nvGrpSpPr>
        <p:grpSpPr>
          <a:xfrm>
            <a:off x="7571624" y="3808935"/>
            <a:ext cx="292047" cy="352762"/>
            <a:chOff x="7571624" y="3808935"/>
            <a:chExt cx="292047" cy="352762"/>
          </a:xfrm>
        </p:grpSpPr>
        <p:sp>
          <p:nvSpPr>
            <p:cNvPr id="9527" name="Google Shape;9527;p68"/>
            <p:cNvSpPr/>
            <p:nvPr/>
          </p:nvSpPr>
          <p:spPr>
            <a:xfrm>
              <a:off x="7802955" y="4057755"/>
              <a:ext cx="15227" cy="15195"/>
            </a:xfrm>
            <a:custGeom>
              <a:rect b="b" l="l" r="r" t="t"/>
              <a:pathLst>
                <a:path extrusionOk="0" h="477" w="478">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68"/>
            <p:cNvSpPr/>
            <p:nvPr/>
          </p:nvSpPr>
          <p:spPr>
            <a:xfrm>
              <a:off x="7764665" y="4115763"/>
              <a:ext cx="13315" cy="13315"/>
            </a:xfrm>
            <a:custGeom>
              <a:rect b="b" l="l" r="r" t="t"/>
              <a:pathLst>
                <a:path extrusionOk="0" h="418" w="418">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68"/>
            <p:cNvSpPr/>
            <p:nvPr/>
          </p:nvSpPr>
          <p:spPr>
            <a:xfrm>
              <a:off x="7653141" y="4048262"/>
              <a:ext cx="13315" cy="13315"/>
            </a:xfrm>
            <a:custGeom>
              <a:rect b="b" l="l" r="r" t="t"/>
              <a:pathLst>
                <a:path extrusionOk="0" h="418" w="418">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68"/>
            <p:cNvSpPr/>
            <p:nvPr/>
          </p:nvSpPr>
          <p:spPr>
            <a:xfrm>
              <a:off x="7675917" y="4115763"/>
              <a:ext cx="13284" cy="13315"/>
            </a:xfrm>
            <a:custGeom>
              <a:rect b="b" l="l" r="r" t="t"/>
              <a:pathLst>
                <a:path extrusionOk="0" h="418" w="417">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68"/>
            <p:cNvSpPr/>
            <p:nvPr/>
          </p:nvSpPr>
          <p:spPr>
            <a:xfrm>
              <a:off x="7715736" y="4062660"/>
              <a:ext cx="16342" cy="15959"/>
            </a:xfrm>
            <a:custGeom>
              <a:rect b="b" l="l" r="r" t="t"/>
              <a:pathLst>
                <a:path extrusionOk="0" h="501" w="513">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68"/>
            <p:cNvSpPr/>
            <p:nvPr/>
          </p:nvSpPr>
          <p:spPr>
            <a:xfrm>
              <a:off x="7571624" y="3808935"/>
              <a:ext cx="292047" cy="352762"/>
            </a:xfrm>
            <a:custGeom>
              <a:rect b="b" l="l" r="r" t="t"/>
              <a:pathLst>
                <a:path extrusionOk="0" h="11074" w="9168">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3" name="Google Shape;9533;p68"/>
          <p:cNvGrpSpPr/>
          <p:nvPr/>
        </p:nvGrpSpPr>
        <p:grpSpPr>
          <a:xfrm>
            <a:off x="2174559" y="3356116"/>
            <a:ext cx="364135" cy="359930"/>
            <a:chOff x="2174559" y="3356116"/>
            <a:chExt cx="364135" cy="359930"/>
          </a:xfrm>
        </p:grpSpPr>
        <p:sp>
          <p:nvSpPr>
            <p:cNvPr id="9534" name="Google Shape;9534;p68"/>
            <p:cNvSpPr/>
            <p:nvPr/>
          </p:nvSpPr>
          <p:spPr>
            <a:xfrm>
              <a:off x="2273915" y="3452414"/>
              <a:ext cx="166920" cy="166920"/>
            </a:xfrm>
            <a:custGeom>
              <a:rect b="b" l="l" r="r" t="t"/>
              <a:pathLst>
                <a:path extrusionOk="0" h="5240" w="524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68"/>
            <p:cNvSpPr/>
            <p:nvPr/>
          </p:nvSpPr>
          <p:spPr>
            <a:xfrm>
              <a:off x="2174559" y="3356116"/>
              <a:ext cx="364135" cy="359930"/>
            </a:xfrm>
            <a:custGeom>
              <a:rect b="b" l="l" r="r" t="t"/>
              <a:pathLst>
                <a:path extrusionOk="0" h="11299" w="11431">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6" name="Google Shape;9536;p68"/>
          <p:cNvGrpSpPr/>
          <p:nvPr/>
        </p:nvGrpSpPr>
        <p:grpSpPr>
          <a:xfrm>
            <a:off x="1731934" y="3355639"/>
            <a:ext cx="368371" cy="361554"/>
            <a:chOff x="1731934" y="3355639"/>
            <a:chExt cx="368371" cy="361554"/>
          </a:xfrm>
        </p:grpSpPr>
        <p:sp>
          <p:nvSpPr>
            <p:cNvPr id="9537" name="Google Shape;9537;p68"/>
            <p:cNvSpPr/>
            <p:nvPr/>
          </p:nvSpPr>
          <p:spPr>
            <a:xfrm>
              <a:off x="1812336" y="3533963"/>
              <a:ext cx="41762" cy="41762"/>
            </a:xfrm>
            <a:custGeom>
              <a:rect b="b" l="l" r="r" t="t"/>
              <a:pathLst>
                <a:path extrusionOk="0" h="1311" w="1311">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68"/>
            <p:cNvSpPr/>
            <p:nvPr/>
          </p:nvSpPr>
          <p:spPr>
            <a:xfrm>
              <a:off x="1731934" y="3355639"/>
              <a:ext cx="368371" cy="361554"/>
            </a:xfrm>
            <a:custGeom>
              <a:rect b="b" l="l" r="r" t="t"/>
              <a:pathLst>
                <a:path extrusionOk="0" h="11350" w="11564">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9" name="Google Shape;9539;p68"/>
          <p:cNvGrpSpPr/>
          <p:nvPr/>
        </p:nvGrpSpPr>
        <p:grpSpPr>
          <a:xfrm>
            <a:off x="3990517" y="3354173"/>
            <a:ext cx="279559" cy="363402"/>
            <a:chOff x="3990517" y="3354173"/>
            <a:chExt cx="279559" cy="363402"/>
          </a:xfrm>
        </p:grpSpPr>
        <p:sp>
          <p:nvSpPr>
            <p:cNvPr id="9540" name="Google Shape;9540;p68"/>
            <p:cNvSpPr/>
            <p:nvPr/>
          </p:nvSpPr>
          <p:spPr>
            <a:xfrm>
              <a:off x="3990517" y="3354173"/>
              <a:ext cx="279559" cy="363402"/>
            </a:xfrm>
            <a:custGeom>
              <a:rect b="b" l="l" r="r" t="t"/>
              <a:pathLst>
                <a:path extrusionOk="0" h="11408" w="8776">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68"/>
            <p:cNvSpPr/>
            <p:nvPr/>
          </p:nvSpPr>
          <p:spPr>
            <a:xfrm>
              <a:off x="4102009" y="3418680"/>
              <a:ext cx="36824" cy="37175"/>
            </a:xfrm>
            <a:custGeom>
              <a:rect b="b" l="l" r="r" t="t"/>
              <a:pathLst>
                <a:path extrusionOk="0" h="1167" w="1156">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68"/>
            <p:cNvSpPr/>
            <p:nvPr/>
          </p:nvSpPr>
          <p:spPr>
            <a:xfrm>
              <a:off x="4083820" y="3615129"/>
              <a:ext cx="37175" cy="36824"/>
            </a:xfrm>
            <a:custGeom>
              <a:rect b="b" l="l" r="r" t="t"/>
              <a:pathLst>
                <a:path extrusionOk="0" h="1156" w="1167">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3" name="Google Shape;9543;p68"/>
          <p:cNvGrpSpPr/>
          <p:nvPr/>
        </p:nvGrpSpPr>
        <p:grpSpPr>
          <a:xfrm>
            <a:off x="3497847" y="3417374"/>
            <a:ext cx="379680" cy="237606"/>
            <a:chOff x="3497847" y="3417374"/>
            <a:chExt cx="379680" cy="237606"/>
          </a:xfrm>
        </p:grpSpPr>
        <p:sp>
          <p:nvSpPr>
            <p:cNvPr id="9544" name="Google Shape;9544;p68"/>
            <p:cNvSpPr/>
            <p:nvPr/>
          </p:nvSpPr>
          <p:spPr>
            <a:xfrm>
              <a:off x="3557767" y="3444833"/>
              <a:ext cx="113818" cy="113818"/>
            </a:xfrm>
            <a:custGeom>
              <a:rect b="b" l="l" r="r" t="t"/>
              <a:pathLst>
                <a:path extrusionOk="0" h="3573" w="3573">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68"/>
            <p:cNvSpPr/>
            <p:nvPr/>
          </p:nvSpPr>
          <p:spPr>
            <a:xfrm>
              <a:off x="3706434" y="3518418"/>
              <a:ext cx="62595" cy="62595"/>
            </a:xfrm>
            <a:custGeom>
              <a:rect b="b" l="l" r="r" t="t"/>
              <a:pathLst>
                <a:path extrusionOk="0" h="1965" w="1965">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68"/>
            <p:cNvSpPr/>
            <p:nvPr/>
          </p:nvSpPr>
          <p:spPr>
            <a:xfrm>
              <a:off x="3780019" y="3518418"/>
              <a:ext cx="62595" cy="62595"/>
            </a:xfrm>
            <a:custGeom>
              <a:rect b="b" l="l" r="r" t="t"/>
              <a:pathLst>
                <a:path extrusionOk="0" h="1965" w="1965">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68"/>
            <p:cNvSpPr/>
            <p:nvPr/>
          </p:nvSpPr>
          <p:spPr>
            <a:xfrm>
              <a:off x="3497847" y="3417374"/>
              <a:ext cx="379680" cy="237606"/>
            </a:xfrm>
            <a:custGeom>
              <a:rect b="b" l="l" r="r" t="t"/>
              <a:pathLst>
                <a:path extrusionOk="0" h="7459" w="11919">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8" name="Google Shape;9548;p68"/>
          <p:cNvGrpSpPr/>
          <p:nvPr/>
        </p:nvGrpSpPr>
        <p:grpSpPr>
          <a:xfrm>
            <a:off x="2612597" y="3367075"/>
            <a:ext cx="376271" cy="337982"/>
            <a:chOff x="2612597" y="3367075"/>
            <a:chExt cx="376271" cy="337982"/>
          </a:xfrm>
        </p:grpSpPr>
        <p:sp>
          <p:nvSpPr>
            <p:cNvPr id="9549" name="Google Shape;9549;p68"/>
            <p:cNvSpPr/>
            <p:nvPr/>
          </p:nvSpPr>
          <p:spPr>
            <a:xfrm>
              <a:off x="2612597" y="3367075"/>
              <a:ext cx="376271" cy="337982"/>
            </a:xfrm>
            <a:custGeom>
              <a:rect b="b" l="l" r="r" t="t"/>
              <a:pathLst>
                <a:path extrusionOk="0" h="10610" w="11812">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68"/>
            <p:cNvSpPr/>
            <p:nvPr/>
          </p:nvSpPr>
          <p:spPr>
            <a:xfrm>
              <a:off x="2784805" y="3588212"/>
              <a:ext cx="31505" cy="47432"/>
            </a:xfrm>
            <a:custGeom>
              <a:rect b="b" l="l" r="r" t="t"/>
              <a:pathLst>
                <a:path extrusionOk="0" h="1489" w="989">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1" name="Google Shape;9551;p68"/>
          <p:cNvGrpSpPr/>
          <p:nvPr/>
        </p:nvGrpSpPr>
        <p:grpSpPr>
          <a:xfrm>
            <a:off x="3071914" y="3364431"/>
            <a:ext cx="343652" cy="342505"/>
            <a:chOff x="3071914" y="3364431"/>
            <a:chExt cx="343652" cy="342505"/>
          </a:xfrm>
        </p:grpSpPr>
        <p:sp>
          <p:nvSpPr>
            <p:cNvPr id="9552" name="Google Shape;9552;p68"/>
            <p:cNvSpPr/>
            <p:nvPr/>
          </p:nvSpPr>
          <p:spPr>
            <a:xfrm>
              <a:off x="3157636" y="3408390"/>
              <a:ext cx="12519" cy="11054"/>
            </a:xfrm>
            <a:custGeom>
              <a:rect b="b" l="l" r="r" t="t"/>
              <a:pathLst>
                <a:path extrusionOk="0" h="347" w="393">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68"/>
            <p:cNvSpPr/>
            <p:nvPr/>
          </p:nvSpPr>
          <p:spPr>
            <a:xfrm>
              <a:off x="3072679" y="3696678"/>
              <a:ext cx="11404" cy="10257"/>
            </a:xfrm>
            <a:custGeom>
              <a:rect b="b" l="l" r="r" t="t"/>
              <a:pathLst>
                <a:path extrusionOk="0" h="322" w="358">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68"/>
            <p:cNvSpPr/>
            <p:nvPr/>
          </p:nvSpPr>
          <p:spPr>
            <a:xfrm>
              <a:off x="3231571" y="3530937"/>
              <a:ext cx="11404" cy="10640"/>
            </a:xfrm>
            <a:custGeom>
              <a:rect b="b" l="l" r="r" t="t"/>
              <a:pathLst>
                <a:path extrusionOk="0" h="334" w="358">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68"/>
            <p:cNvSpPr/>
            <p:nvPr/>
          </p:nvSpPr>
          <p:spPr>
            <a:xfrm>
              <a:off x="3317293" y="3653005"/>
              <a:ext cx="12933" cy="10703"/>
            </a:xfrm>
            <a:custGeom>
              <a:rect b="b" l="l" r="r" t="t"/>
              <a:pathLst>
                <a:path extrusionOk="0" h="336" w="406">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68"/>
            <p:cNvSpPr/>
            <p:nvPr/>
          </p:nvSpPr>
          <p:spPr>
            <a:xfrm>
              <a:off x="3071914" y="3364431"/>
              <a:ext cx="343652" cy="342505"/>
            </a:xfrm>
            <a:custGeom>
              <a:rect b="b" l="l" r="r" t="t"/>
              <a:pathLst>
                <a:path extrusionOk="0" h="10752" w="10788">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7" name="Google Shape;9557;p68"/>
          <p:cNvGrpSpPr/>
          <p:nvPr/>
        </p:nvGrpSpPr>
        <p:grpSpPr>
          <a:xfrm>
            <a:off x="897141" y="3359875"/>
            <a:ext cx="257962" cy="352762"/>
            <a:chOff x="897141" y="3359875"/>
            <a:chExt cx="257962" cy="352762"/>
          </a:xfrm>
        </p:grpSpPr>
        <p:sp>
          <p:nvSpPr>
            <p:cNvPr id="9558" name="Google Shape;9558;p68"/>
            <p:cNvSpPr/>
            <p:nvPr/>
          </p:nvSpPr>
          <p:spPr>
            <a:xfrm>
              <a:off x="897141" y="3359875"/>
              <a:ext cx="257962" cy="352762"/>
            </a:xfrm>
            <a:custGeom>
              <a:rect b="b" l="l" r="r" t="t"/>
              <a:pathLst>
                <a:path extrusionOk="0" h="11074" w="8098">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68"/>
            <p:cNvSpPr/>
            <p:nvPr/>
          </p:nvSpPr>
          <p:spPr>
            <a:xfrm>
              <a:off x="945688" y="3593691"/>
              <a:ext cx="160485" cy="89736"/>
            </a:xfrm>
            <a:custGeom>
              <a:rect b="b" l="l" r="r" t="t"/>
              <a:pathLst>
                <a:path extrusionOk="0" h="2817" w="5038">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68"/>
            <p:cNvSpPr/>
            <p:nvPr/>
          </p:nvSpPr>
          <p:spPr>
            <a:xfrm>
              <a:off x="1045076" y="3638256"/>
              <a:ext cx="27332" cy="27714"/>
            </a:xfrm>
            <a:custGeom>
              <a:rect b="b" l="l" r="r" t="t"/>
              <a:pathLst>
                <a:path extrusionOk="0" h="870" w="858">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68"/>
            <p:cNvSpPr/>
            <p:nvPr/>
          </p:nvSpPr>
          <p:spPr>
            <a:xfrm>
              <a:off x="976046" y="3643194"/>
              <a:ext cx="28096" cy="27332"/>
            </a:xfrm>
            <a:custGeom>
              <a:rect b="b" l="l" r="r" t="t"/>
              <a:pathLst>
                <a:path extrusionOk="0" h="858" w="882">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68"/>
            <p:cNvSpPr/>
            <p:nvPr/>
          </p:nvSpPr>
          <p:spPr>
            <a:xfrm>
              <a:off x="1004493" y="3613218"/>
              <a:ext cx="31505" cy="31154"/>
            </a:xfrm>
            <a:custGeom>
              <a:rect b="b" l="l" r="r" t="t"/>
              <a:pathLst>
                <a:path extrusionOk="0" h="978" w="989">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68"/>
            <p:cNvSpPr/>
            <p:nvPr/>
          </p:nvSpPr>
          <p:spPr>
            <a:xfrm>
              <a:off x="991209" y="3555975"/>
              <a:ext cx="31505" cy="31122"/>
            </a:xfrm>
            <a:custGeom>
              <a:rect b="b" l="l" r="r" t="t"/>
              <a:pathLst>
                <a:path extrusionOk="0" h="977" w="989">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68"/>
            <p:cNvSpPr/>
            <p:nvPr/>
          </p:nvSpPr>
          <p:spPr>
            <a:xfrm>
              <a:off x="1023447" y="3528261"/>
              <a:ext cx="31505" cy="31154"/>
            </a:xfrm>
            <a:custGeom>
              <a:rect b="b" l="l" r="r" t="t"/>
              <a:pathLst>
                <a:path extrusionOk="0" h="978" w="989">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68"/>
            <p:cNvSpPr/>
            <p:nvPr/>
          </p:nvSpPr>
          <p:spPr>
            <a:xfrm>
              <a:off x="1008284" y="3488442"/>
              <a:ext cx="28096" cy="27714"/>
            </a:xfrm>
            <a:custGeom>
              <a:rect b="b" l="l" r="r" t="t"/>
              <a:pathLst>
                <a:path extrusionOk="0" h="870" w="882">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6" name="Google Shape;9566;p68"/>
          <p:cNvGrpSpPr/>
          <p:nvPr/>
        </p:nvGrpSpPr>
        <p:grpSpPr>
          <a:xfrm>
            <a:off x="1333682" y="3344330"/>
            <a:ext cx="271213" cy="383088"/>
            <a:chOff x="1333682" y="3344330"/>
            <a:chExt cx="271213" cy="383088"/>
          </a:xfrm>
        </p:grpSpPr>
        <p:sp>
          <p:nvSpPr>
            <p:cNvPr id="9567" name="Google Shape;9567;p68"/>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68"/>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68"/>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68"/>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68"/>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68"/>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68"/>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68"/>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68"/>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68"/>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68"/>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8" name="Google Shape;9578;p68"/>
          <p:cNvGrpSpPr/>
          <p:nvPr/>
        </p:nvGrpSpPr>
        <p:grpSpPr>
          <a:xfrm>
            <a:off x="6664394" y="3346974"/>
            <a:ext cx="353113" cy="351998"/>
            <a:chOff x="6664394" y="3346974"/>
            <a:chExt cx="353113" cy="351998"/>
          </a:xfrm>
        </p:grpSpPr>
        <p:sp>
          <p:nvSpPr>
            <p:cNvPr id="9579" name="Google Shape;9579;p68"/>
            <p:cNvSpPr/>
            <p:nvPr/>
          </p:nvSpPr>
          <p:spPr>
            <a:xfrm>
              <a:off x="6788023" y="3450917"/>
              <a:ext cx="37207" cy="37175"/>
            </a:xfrm>
            <a:custGeom>
              <a:rect b="b" l="l" r="r" t="t"/>
              <a:pathLst>
                <a:path extrusionOk="0" h="1167" w="1168">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68"/>
            <p:cNvSpPr/>
            <p:nvPr/>
          </p:nvSpPr>
          <p:spPr>
            <a:xfrm>
              <a:off x="6874892" y="3495641"/>
              <a:ext cx="36824" cy="36824"/>
            </a:xfrm>
            <a:custGeom>
              <a:rect b="b" l="l" r="r" t="t"/>
              <a:pathLst>
                <a:path extrusionOk="0" h="1156" w="1156">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68"/>
            <p:cNvSpPr/>
            <p:nvPr/>
          </p:nvSpPr>
          <p:spPr>
            <a:xfrm>
              <a:off x="6780059" y="3538136"/>
              <a:ext cx="53134" cy="53134"/>
            </a:xfrm>
            <a:custGeom>
              <a:rect b="b" l="l" r="r" t="t"/>
              <a:pathLst>
                <a:path extrusionOk="0" h="1668" w="1668">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68"/>
            <p:cNvSpPr/>
            <p:nvPr/>
          </p:nvSpPr>
          <p:spPr>
            <a:xfrm>
              <a:off x="6664394" y="3346974"/>
              <a:ext cx="353113" cy="351998"/>
            </a:xfrm>
            <a:custGeom>
              <a:rect b="b" l="l" r="r" t="t"/>
              <a:pathLst>
                <a:path extrusionOk="0" h="11050" w="11085">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68"/>
            <p:cNvSpPr/>
            <p:nvPr/>
          </p:nvSpPr>
          <p:spPr>
            <a:xfrm>
              <a:off x="6938984" y="3622042"/>
              <a:ext cx="53899" cy="51605"/>
            </a:xfrm>
            <a:custGeom>
              <a:rect b="b" l="l" r="r" t="t"/>
              <a:pathLst>
                <a:path extrusionOk="0" h="1620" w="1692">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4" name="Google Shape;9584;p68"/>
          <p:cNvGrpSpPr/>
          <p:nvPr/>
        </p:nvGrpSpPr>
        <p:grpSpPr>
          <a:xfrm>
            <a:off x="849741" y="1959307"/>
            <a:ext cx="399398" cy="375443"/>
            <a:chOff x="849741" y="1959307"/>
            <a:chExt cx="399398" cy="375443"/>
          </a:xfrm>
        </p:grpSpPr>
        <p:sp>
          <p:nvSpPr>
            <p:cNvPr id="9585" name="Google Shape;9585;p68"/>
            <p:cNvSpPr/>
            <p:nvPr/>
          </p:nvSpPr>
          <p:spPr>
            <a:xfrm>
              <a:off x="849741" y="1959307"/>
              <a:ext cx="399398" cy="375443"/>
            </a:xfrm>
            <a:custGeom>
              <a:rect b="b" l="l" r="r" t="t"/>
              <a:pathLst>
                <a:path extrusionOk="0" h="11786" w="12538">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68"/>
            <p:cNvSpPr/>
            <p:nvPr/>
          </p:nvSpPr>
          <p:spPr>
            <a:xfrm>
              <a:off x="986654" y="2041588"/>
              <a:ext cx="180204" cy="177082"/>
            </a:xfrm>
            <a:custGeom>
              <a:rect b="b" l="l" r="r" t="t"/>
              <a:pathLst>
                <a:path extrusionOk="0" h="5559" w="5657">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7" name="Google Shape;9587;p68"/>
          <p:cNvGrpSpPr/>
          <p:nvPr/>
        </p:nvGrpSpPr>
        <p:grpSpPr>
          <a:xfrm>
            <a:off x="1284212" y="1963766"/>
            <a:ext cx="379489" cy="366046"/>
            <a:chOff x="1284212" y="1963766"/>
            <a:chExt cx="379489" cy="366046"/>
          </a:xfrm>
        </p:grpSpPr>
        <p:sp>
          <p:nvSpPr>
            <p:cNvPr id="9588" name="Google Shape;9588;p68"/>
            <p:cNvSpPr/>
            <p:nvPr/>
          </p:nvSpPr>
          <p:spPr>
            <a:xfrm>
              <a:off x="1436861" y="2112975"/>
              <a:ext cx="69444" cy="68902"/>
            </a:xfrm>
            <a:custGeom>
              <a:rect b="b" l="l" r="r" t="t"/>
              <a:pathLst>
                <a:path extrusionOk="0" h="2163" w="218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68"/>
            <p:cNvSpPr/>
            <p:nvPr/>
          </p:nvSpPr>
          <p:spPr>
            <a:xfrm>
              <a:off x="1284212" y="1963766"/>
              <a:ext cx="379489" cy="366046"/>
            </a:xfrm>
            <a:custGeom>
              <a:rect b="b" l="l" r="r" t="t"/>
              <a:pathLst>
                <a:path extrusionOk="0" h="11491" w="11913">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0" name="Google Shape;9590;p68"/>
          <p:cNvGrpSpPr/>
          <p:nvPr/>
        </p:nvGrpSpPr>
        <p:grpSpPr>
          <a:xfrm>
            <a:off x="3037766" y="1969564"/>
            <a:ext cx="370219" cy="354928"/>
            <a:chOff x="3037766" y="1969564"/>
            <a:chExt cx="370219" cy="354928"/>
          </a:xfrm>
        </p:grpSpPr>
        <p:sp>
          <p:nvSpPr>
            <p:cNvPr id="9591" name="Google Shape;9591;p68"/>
            <p:cNvSpPr/>
            <p:nvPr/>
          </p:nvSpPr>
          <p:spPr>
            <a:xfrm>
              <a:off x="3037766" y="1969564"/>
              <a:ext cx="370219" cy="354928"/>
            </a:xfrm>
            <a:custGeom>
              <a:rect b="b" l="l" r="r" t="t"/>
              <a:pathLst>
                <a:path extrusionOk="0" h="11142" w="11622">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68"/>
            <p:cNvSpPr/>
            <p:nvPr/>
          </p:nvSpPr>
          <p:spPr>
            <a:xfrm>
              <a:off x="3081757" y="2197136"/>
              <a:ext cx="11436" cy="10448"/>
            </a:xfrm>
            <a:custGeom>
              <a:rect b="b" l="l" r="r" t="t"/>
              <a:pathLst>
                <a:path extrusionOk="0" h="328" w="359">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68"/>
            <p:cNvSpPr/>
            <p:nvPr/>
          </p:nvSpPr>
          <p:spPr>
            <a:xfrm>
              <a:off x="3081375" y="2168689"/>
              <a:ext cx="11436" cy="10448"/>
            </a:xfrm>
            <a:custGeom>
              <a:rect b="b" l="l" r="r" t="t"/>
              <a:pathLst>
                <a:path extrusionOk="0" h="328" w="359">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68"/>
            <p:cNvSpPr/>
            <p:nvPr/>
          </p:nvSpPr>
          <p:spPr>
            <a:xfrm>
              <a:off x="3298340" y="2210770"/>
              <a:ext cx="11404" cy="10480"/>
            </a:xfrm>
            <a:custGeom>
              <a:rect b="b" l="l" r="r" t="t"/>
              <a:pathLst>
                <a:path extrusionOk="0" h="329" w="358">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5" name="Google Shape;9595;p68"/>
          <p:cNvGrpSpPr/>
          <p:nvPr/>
        </p:nvGrpSpPr>
        <p:grpSpPr>
          <a:xfrm>
            <a:off x="3982553" y="1971730"/>
            <a:ext cx="304566" cy="350501"/>
            <a:chOff x="3982553" y="1971730"/>
            <a:chExt cx="304566" cy="350501"/>
          </a:xfrm>
        </p:grpSpPr>
        <p:sp>
          <p:nvSpPr>
            <p:cNvPr id="9596" name="Google Shape;9596;p68"/>
            <p:cNvSpPr/>
            <p:nvPr/>
          </p:nvSpPr>
          <p:spPr>
            <a:xfrm>
              <a:off x="4037535" y="2176558"/>
              <a:ext cx="196513" cy="145673"/>
            </a:xfrm>
            <a:custGeom>
              <a:rect b="b" l="l" r="r" t="t"/>
              <a:pathLst>
                <a:path extrusionOk="0" h="4573" w="6169">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68"/>
            <p:cNvSpPr/>
            <p:nvPr/>
          </p:nvSpPr>
          <p:spPr>
            <a:xfrm>
              <a:off x="3982553" y="1971730"/>
              <a:ext cx="304566" cy="272360"/>
            </a:xfrm>
            <a:custGeom>
              <a:rect b="b" l="l" r="r" t="t"/>
              <a:pathLst>
                <a:path extrusionOk="0" h="8550" w="9561">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8" name="Google Shape;9598;p68"/>
          <p:cNvGrpSpPr/>
          <p:nvPr/>
        </p:nvGrpSpPr>
        <p:grpSpPr>
          <a:xfrm>
            <a:off x="2567841" y="1994124"/>
            <a:ext cx="399812" cy="306477"/>
            <a:chOff x="2567841" y="1994124"/>
            <a:chExt cx="399812" cy="306477"/>
          </a:xfrm>
        </p:grpSpPr>
        <p:sp>
          <p:nvSpPr>
            <p:cNvPr id="9599" name="Google Shape;9599;p68"/>
            <p:cNvSpPr/>
            <p:nvPr/>
          </p:nvSpPr>
          <p:spPr>
            <a:xfrm>
              <a:off x="2567841" y="1994124"/>
              <a:ext cx="399812" cy="306477"/>
            </a:xfrm>
            <a:custGeom>
              <a:rect b="b" l="l" r="r" t="t"/>
              <a:pathLst>
                <a:path extrusionOk="0" h="9621" w="12551">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68"/>
            <p:cNvSpPr/>
            <p:nvPr/>
          </p:nvSpPr>
          <p:spPr>
            <a:xfrm>
              <a:off x="2623237" y="2113963"/>
              <a:ext cx="287523" cy="77025"/>
            </a:xfrm>
            <a:custGeom>
              <a:rect b="b" l="l" r="r" t="t"/>
              <a:pathLst>
                <a:path extrusionOk="0" h="2418" w="9026">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68"/>
            <p:cNvSpPr/>
            <p:nvPr/>
          </p:nvSpPr>
          <p:spPr>
            <a:xfrm>
              <a:off x="2623237" y="2017251"/>
              <a:ext cx="287523" cy="77025"/>
            </a:xfrm>
            <a:custGeom>
              <a:rect b="b" l="l" r="r" t="t"/>
              <a:pathLst>
                <a:path extrusionOk="0" h="2418" w="9026">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2" name="Google Shape;9602;p68"/>
          <p:cNvGrpSpPr/>
          <p:nvPr/>
        </p:nvGrpSpPr>
        <p:grpSpPr>
          <a:xfrm>
            <a:off x="2212084" y="1960358"/>
            <a:ext cx="324698" cy="372863"/>
            <a:chOff x="2212084" y="1960358"/>
            <a:chExt cx="324698" cy="372863"/>
          </a:xfrm>
        </p:grpSpPr>
        <p:sp>
          <p:nvSpPr>
            <p:cNvPr id="9603" name="Google Shape;9603;p68"/>
            <p:cNvSpPr/>
            <p:nvPr/>
          </p:nvSpPr>
          <p:spPr>
            <a:xfrm>
              <a:off x="2291371" y="2128011"/>
              <a:ext cx="166888" cy="166888"/>
            </a:xfrm>
            <a:custGeom>
              <a:rect b="b" l="l" r="r" t="t"/>
              <a:pathLst>
                <a:path extrusionOk="0" h="5239" w="5239">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68"/>
            <p:cNvSpPr/>
            <p:nvPr/>
          </p:nvSpPr>
          <p:spPr>
            <a:xfrm>
              <a:off x="2212084" y="1960358"/>
              <a:ext cx="324698" cy="372863"/>
            </a:xfrm>
            <a:custGeom>
              <a:rect b="b" l="l" r="r" t="t"/>
              <a:pathLst>
                <a:path extrusionOk="0" h="11705" w="10193">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68"/>
            <p:cNvSpPr/>
            <p:nvPr/>
          </p:nvSpPr>
          <p:spPr>
            <a:xfrm>
              <a:off x="2319435" y="2157190"/>
              <a:ext cx="108880" cy="103210"/>
            </a:xfrm>
            <a:custGeom>
              <a:rect b="b" l="l" r="r" t="t"/>
              <a:pathLst>
                <a:path extrusionOk="0" h="3240" w="3418">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6" name="Google Shape;9606;p68"/>
          <p:cNvGrpSpPr/>
          <p:nvPr/>
        </p:nvGrpSpPr>
        <p:grpSpPr>
          <a:xfrm>
            <a:off x="1805901" y="1960358"/>
            <a:ext cx="284847" cy="373627"/>
            <a:chOff x="1805901" y="1960358"/>
            <a:chExt cx="284847" cy="373627"/>
          </a:xfrm>
        </p:grpSpPr>
        <p:sp>
          <p:nvSpPr>
            <p:cNvPr id="9607" name="Google Shape;9607;p68"/>
            <p:cNvSpPr/>
            <p:nvPr/>
          </p:nvSpPr>
          <p:spPr>
            <a:xfrm>
              <a:off x="1805901" y="1960358"/>
              <a:ext cx="284847" cy="373627"/>
            </a:xfrm>
            <a:custGeom>
              <a:rect b="b" l="l" r="r" t="t"/>
              <a:pathLst>
                <a:path extrusionOk="0" h="11729" w="8942">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68"/>
            <p:cNvSpPr/>
            <p:nvPr/>
          </p:nvSpPr>
          <p:spPr>
            <a:xfrm>
              <a:off x="1841929" y="2295249"/>
              <a:ext cx="165773" cy="13315"/>
            </a:xfrm>
            <a:custGeom>
              <a:rect b="b" l="l" r="r" t="t"/>
              <a:pathLst>
                <a:path extrusionOk="0" h="418" w="5204">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09" name="Google Shape;9609;p68"/>
          <p:cNvSpPr/>
          <p:nvPr/>
        </p:nvSpPr>
        <p:spPr>
          <a:xfrm>
            <a:off x="3505429" y="1980076"/>
            <a:ext cx="342505" cy="334191"/>
          </a:xfrm>
          <a:custGeom>
            <a:rect b="b" l="l" r="r" t="t"/>
            <a:pathLst>
              <a:path extrusionOk="0" h="10491" w="10752">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68"/>
          <p:cNvSpPr/>
          <p:nvPr/>
        </p:nvSpPr>
        <p:spPr>
          <a:xfrm>
            <a:off x="7100552" y="1984249"/>
            <a:ext cx="368690" cy="334541"/>
          </a:xfrm>
          <a:custGeom>
            <a:rect b="b" l="l" r="r" t="t"/>
            <a:pathLst>
              <a:path extrusionOk="0" h="10502" w="11574">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68"/>
          <p:cNvSpPr/>
          <p:nvPr/>
        </p:nvSpPr>
        <p:spPr>
          <a:xfrm>
            <a:off x="7955445" y="2011198"/>
            <a:ext cx="383088" cy="286472"/>
          </a:xfrm>
          <a:custGeom>
            <a:rect b="b" l="l" r="r" t="t"/>
            <a:pathLst>
              <a:path extrusionOk="0" h="8993" w="12026">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12" name="Google Shape;9612;p68"/>
          <p:cNvGrpSpPr/>
          <p:nvPr/>
        </p:nvGrpSpPr>
        <p:grpSpPr>
          <a:xfrm>
            <a:off x="6656812" y="2029388"/>
            <a:ext cx="368690" cy="245793"/>
            <a:chOff x="6656812" y="2029388"/>
            <a:chExt cx="368690" cy="245793"/>
          </a:xfrm>
        </p:grpSpPr>
        <p:sp>
          <p:nvSpPr>
            <p:cNvPr id="9613" name="Google Shape;9613;p68"/>
            <p:cNvSpPr/>
            <p:nvPr/>
          </p:nvSpPr>
          <p:spPr>
            <a:xfrm>
              <a:off x="6915475" y="2164007"/>
              <a:ext cx="73967" cy="73999"/>
            </a:xfrm>
            <a:custGeom>
              <a:rect b="b" l="l" r="r" t="t"/>
              <a:pathLst>
                <a:path extrusionOk="0" h="2323" w="2322">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68"/>
            <p:cNvSpPr/>
            <p:nvPr/>
          </p:nvSpPr>
          <p:spPr>
            <a:xfrm>
              <a:off x="6901427" y="2057070"/>
              <a:ext cx="51605" cy="31154"/>
            </a:xfrm>
            <a:custGeom>
              <a:rect b="b" l="l" r="r" t="t"/>
              <a:pathLst>
                <a:path extrusionOk="0" h="978" w="162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68"/>
            <p:cNvSpPr/>
            <p:nvPr/>
          </p:nvSpPr>
          <p:spPr>
            <a:xfrm>
              <a:off x="6901809" y="2091983"/>
              <a:ext cx="51605" cy="30358"/>
            </a:xfrm>
            <a:custGeom>
              <a:rect b="b" l="l" r="r" t="t"/>
              <a:pathLst>
                <a:path extrusionOk="0" h="953" w="162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68"/>
            <p:cNvSpPr/>
            <p:nvPr/>
          </p:nvSpPr>
          <p:spPr>
            <a:xfrm>
              <a:off x="6901809" y="2126099"/>
              <a:ext cx="51605" cy="30772"/>
            </a:xfrm>
            <a:custGeom>
              <a:rect b="b" l="l" r="r" t="t"/>
              <a:pathLst>
                <a:path extrusionOk="0" h="966" w="162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68"/>
            <p:cNvSpPr/>
            <p:nvPr/>
          </p:nvSpPr>
          <p:spPr>
            <a:xfrm>
              <a:off x="6959849" y="2057452"/>
              <a:ext cx="43641" cy="99419"/>
            </a:xfrm>
            <a:custGeom>
              <a:rect b="b" l="l" r="r" t="t"/>
              <a:pathLst>
                <a:path extrusionOk="0" h="3121" w="137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68"/>
            <p:cNvSpPr/>
            <p:nvPr/>
          </p:nvSpPr>
          <p:spPr>
            <a:xfrm>
              <a:off x="6835805" y="2075291"/>
              <a:ext cx="29243" cy="10257"/>
            </a:xfrm>
            <a:custGeom>
              <a:rect b="b" l="l" r="r" t="t"/>
              <a:pathLst>
                <a:path extrusionOk="0" h="322" w="918">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68"/>
            <p:cNvSpPr/>
            <p:nvPr/>
          </p:nvSpPr>
          <p:spPr>
            <a:xfrm>
              <a:off x="6700422" y="2074908"/>
              <a:ext cx="11022" cy="10257"/>
            </a:xfrm>
            <a:custGeom>
              <a:rect b="b" l="l" r="r" t="t"/>
              <a:pathLst>
                <a:path extrusionOk="0" h="322" w="346">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68"/>
            <p:cNvSpPr/>
            <p:nvPr/>
          </p:nvSpPr>
          <p:spPr>
            <a:xfrm>
              <a:off x="6706092" y="2098417"/>
              <a:ext cx="151375" cy="89162"/>
            </a:xfrm>
            <a:custGeom>
              <a:rect b="b" l="l" r="r" t="t"/>
              <a:pathLst>
                <a:path extrusionOk="0" h="2799" w="4752">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68"/>
            <p:cNvSpPr/>
            <p:nvPr/>
          </p:nvSpPr>
          <p:spPr>
            <a:xfrm>
              <a:off x="6656812" y="2029388"/>
              <a:ext cx="368690" cy="245793"/>
            </a:xfrm>
            <a:custGeom>
              <a:rect b="b" l="l" r="r" t="t"/>
              <a:pathLst>
                <a:path extrusionOk="0" h="7716" w="11574">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68"/>
            <p:cNvSpPr/>
            <p:nvPr/>
          </p:nvSpPr>
          <p:spPr>
            <a:xfrm>
              <a:off x="6681818" y="2057070"/>
              <a:ext cx="199540" cy="172622"/>
            </a:xfrm>
            <a:custGeom>
              <a:rect b="b" l="l" r="r" t="t"/>
              <a:pathLst>
                <a:path extrusionOk="0" h="5419" w="6264">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3" name="Google Shape;9623;p68"/>
          <p:cNvGrpSpPr/>
          <p:nvPr/>
        </p:nvGrpSpPr>
        <p:grpSpPr>
          <a:xfrm>
            <a:off x="4869651" y="2012218"/>
            <a:ext cx="376654" cy="281566"/>
            <a:chOff x="4869651" y="2012218"/>
            <a:chExt cx="376654" cy="281566"/>
          </a:xfrm>
        </p:grpSpPr>
        <p:sp>
          <p:nvSpPr>
            <p:cNvPr id="9624" name="Google Shape;9624;p68"/>
            <p:cNvSpPr/>
            <p:nvPr/>
          </p:nvSpPr>
          <p:spPr>
            <a:xfrm>
              <a:off x="4869651" y="2012218"/>
              <a:ext cx="376654" cy="281566"/>
            </a:xfrm>
            <a:custGeom>
              <a:rect b="b" l="l" r="r" t="t"/>
              <a:pathLst>
                <a:path extrusionOk="0" h="8839" w="11824">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68"/>
            <p:cNvSpPr/>
            <p:nvPr/>
          </p:nvSpPr>
          <p:spPr>
            <a:xfrm>
              <a:off x="5073332" y="2140402"/>
              <a:ext cx="44788" cy="20260"/>
            </a:xfrm>
            <a:custGeom>
              <a:rect b="b" l="l" r="r" t="t"/>
              <a:pathLst>
                <a:path extrusionOk="0" h="636" w="1406">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68"/>
            <p:cNvSpPr/>
            <p:nvPr/>
          </p:nvSpPr>
          <p:spPr>
            <a:xfrm>
              <a:off x="5048294" y="2037988"/>
              <a:ext cx="73617" cy="43705"/>
            </a:xfrm>
            <a:custGeom>
              <a:rect b="b" l="l" r="r" t="t"/>
              <a:pathLst>
                <a:path extrusionOk="0" h="1372" w="2311">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68"/>
            <p:cNvSpPr/>
            <p:nvPr/>
          </p:nvSpPr>
          <p:spPr>
            <a:xfrm>
              <a:off x="5026314" y="2238484"/>
              <a:ext cx="59187" cy="30645"/>
            </a:xfrm>
            <a:custGeom>
              <a:rect b="b" l="l" r="r" t="t"/>
              <a:pathLst>
                <a:path extrusionOk="0" h="962" w="1858">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8" name="Google Shape;9628;p68"/>
          <p:cNvGrpSpPr/>
          <p:nvPr/>
        </p:nvGrpSpPr>
        <p:grpSpPr>
          <a:xfrm>
            <a:off x="5306224" y="2012313"/>
            <a:ext cx="367925" cy="281694"/>
            <a:chOff x="5306224" y="2012313"/>
            <a:chExt cx="367925" cy="281694"/>
          </a:xfrm>
        </p:grpSpPr>
        <p:sp>
          <p:nvSpPr>
            <p:cNvPr id="9629" name="Google Shape;9629;p68"/>
            <p:cNvSpPr/>
            <p:nvPr/>
          </p:nvSpPr>
          <p:spPr>
            <a:xfrm>
              <a:off x="5483720" y="2123073"/>
              <a:ext cx="47814" cy="73617"/>
            </a:xfrm>
            <a:custGeom>
              <a:rect b="b" l="l" r="r" t="t"/>
              <a:pathLst>
                <a:path extrusionOk="0" h="2311" w="1501">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68"/>
            <p:cNvSpPr/>
            <p:nvPr/>
          </p:nvSpPr>
          <p:spPr>
            <a:xfrm>
              <a:off x="5306224" y="2012313"/>
              <a:ext cx="367925" cy="281694"/>
            </a:xfrm>
            <a:custGeom>
              <a:rect b="b" l="l" r="r" t="t"/>
              <a:pathLst>
                <a:path extrusionOk="0" h="8843" w="1155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31" name="Google Shape;9631;p68"/>
          <p:cNvSpPr/>
          <p:nvPr/>
        </p:nvSpPr>
        <p:spPr>
          <a:xfrm>
            <a:off x="5754137" y="2005815"/>
            <a:ext cx="370569" cy="293958"/>
          </a:xfrm>
          <a:custGeom>
            <a:rect b="b" l="l" r="r" t="t"/>
            <a:pathLst>
              <a:path extrusionOk="0" h="9228" w="11633">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32" name="Google Shape;9632;p68"/>
          <p:cNvGrpSpPr/>
          <p:nvPr/>
        </p:nvGrpSpPr>
        <p:grpSpPr>
          <a:xfrm>
            <a:off x="6195998" y="1983102"/>
            <a:ext cx="368308" cy="338746"/>
            <a:chOff x="6195998" y="1983102"/>
            <a:chExt cx="368308" cy="338746"/>
          </a:xfrm>
        </p:grpSpPr>
        <p:sp>
          <p:nvSpPr>
            <p:cNvPr id="9633" name="Google Shape;9633;p68"/>
            <p:cNvSpPr/>
            <p:nvPr/>
          </p:nvSpPr>
          <p:spPr>
            <a:xfrm>
              <a:off x="6267289" y="2161012"/>
              <a:ext cx="67533" cy="67150"/>
            </a:xfrm>
            <a:custGeom>
              <a:rect b="b" l="l" r="r" t="t"/>
              <a:pathLst>
                <a:path extrusionOk="0" h="2108" w="212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68"/>
            <p:cNvSpPr/>
            <p:nvPr/>
          </p:nvSpPr>
          <p:spPr>
            <a:xfrm>
              <a:off x="6235052" y="2128393"/>
              <a:ext cx="132007" cy="131625"/>
            </a:xfrm>
            <a:custGeom>
              <a:rect b="b" l="l" r="r" t="t"/>
              <a:pathLst>
                <a:path extrusionOk="0" h="4132" w="4144">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68"/>
            <p:cNvSpPr/>
            <p:nvPr/>
          </p:nvSpPr>
          <p:spPr>
            <a:xfrm>
              <a:off x="6195998" y="1983102"/>
              <a:ext cx="368308" cy="338746"/>
            </a:xfrm>
            <a:custGeom>
              <a:rect b="b" l="l" r="r" t="t"/>
              <a:pathLst>
                <a:path extrusionOk="0" h="10634" w="11562">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6" name="Google Shape;9636;p68"/>
          <p:cNvGrpSpPr/>
          <p:nvPr/>
        </p:nvGrpSpPr>
        <p:grpSpPr>
          <a:xfrm>
            <a:off x="7542031" y="2011835"/>
            <a:ext cx="369072" cy="280037"/>
            <a:chOff x="7542031" y="2011835"/>
            <a:chExt cx="369072" cy="280037"/>
          </a:xfrm>
        </p:grpSpPr>
        <p:sp>
          <p:nvSpPr>
            <p:cNvPr id="9637" name="Google Shape;9637;p68"/>
            <p:cNvSpPr/>
            <p:nvPr/>
          </p:nvSpPr>
          <p:spPr>
            <a:xfrm>
              <a:off x="7542413" y="2281615"/>
              <a:ext cx="368308" cy="10257"/>
            </a:xfrm>
            <a:custGeom>
              <a:rect b="b" l="l" r="r" t="t"/>
              <a:pathLst>
                <a:path extrusionOk="0" h="322" w="11562">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68"/>
            <p:cNvSpPr/>
            <p:nvPr/>
          </p:nvSpPr>
          <p:spPr>
            <a:xfrm>
              <a:off x="7542031" y="2117753"/>
              <a:ext cx="369072" cy="108753"/>
            </a:xfrm>
            <a:custGeom>
              <a:rect b="b" l="l" r="r" t="t"/>
              <a:pathLst>
                <a:path extrusionOk="0" h="3414" w="11586">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68"/>
            <p:cNvSpPr/>
            <p:nvPr/>
          </p:nvSpPr>
          <p:spPr>
            <a:xfrm>
              <a:off x="7636099" y="2216376"/>
              <a:ext cx="18986" cy="18986"/>
            </a:xfrm>
            <a:custGeom>
              <a:rect b="b" l="l" r="r" t="t"/>
              <a:pathLst>
                <a:path extrusionOk="0" h="596" w="596">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68"/>
            <p:cNvSpPr/>
            <p:nvPr/>
          </p:nvSpPr>
          <p:spPr>
            <a:xfrm>
              <a:off x="7559105" y="2240268"/>
              <a:ext cx="18986" cy="18986"/>
            </a:xfrm>
            <a:custGeom>
              <a:rect b="b" l="l" r="r" t="t"/>
              <a:pathLst>
                <a:path extrusionOk="0" h="596" w="596">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68"/>
            <p:cNvSpPr/>
            <p:nvPr/>
          </p:nvSpPr>
          <p:spPr>
            <a:xfrm>
              <a:off x="7582614" y="2194365"/>
              <a:ext cx="18986" cy="19017"/>
            </a:xfrm>
            <a:custGeom>
              <a:rect b="b" l="l" r="r" t="t"/>
              <a:pathLst>
                <a:path extrusionOk="0" h="597" w="596">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68"/>
            <p:cNvSpPr/>
            <p:nvPr/>
          </p:nvSpPr>
          <p:spPr>
            <a:xfrm>
              <a:off x="7798400" y="2216376"/>
              <a:ext cx="19017" cy="18986"/>
            </a:xfrm>
            <a:custGeom>
              <a:rect b="b" l="l" r="r" t="t"/>
              <a:pathLst>
                <a:path extrusionOk="0" h="596" w="597">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68"/>
            <p:cNvSpPr/>
            <p:nvPr/>
          </p:nvSpPr>
          <p:spPr>
            <a:xfrm>
              <a:off x="7875043" y="2240268"/>
              <a:ext cx="18986" cy="18986"/>
            </a:xfrm>
            <a:custGeom>
              <a:rect b="b" l="l" r="r" t="t"/>
              <a:pathLst>
                <a:path extrusionOk="0" h="596" w="596">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68"/>
            <p:cNvSpPr/>
            <p:nvPr/>
          </p:nvSpPr>
          <p:spPr>
            <a:xfrm>
              <a:off x="7851502" y="2194365"/>
              <a:ext cx="19017" cy="19017"/>
            </a:xfrm>
            <a:custGeom>
              <a:rect b="b" l="l" r="r" t="t"/>
              <a:pathLst>
                <a:path extrusionOk="0" h="597" w="597">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68"/>
            <p:cNvSpPr/>
            <p:nvPr/>
          </p:nvSpPr>
          <p:spPr>
            <a:xfrm>
              <a:off x="7680090" y="2011835"/>
              <a:ext cx="106205" cy="189028"/>
            </a:xfrm>
            <a:custGeom>
              <a:rect b="b" l="l" r="r" t="t"/>
              <a:pathLst>
                <a:path extrusionOk="0" h="5934" w="3334">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6" name="Google Shape;9646;p68"/>
          <p:cNvGrpSpPr/>
          <p:nvPr/>
        </p:nvGrpSpPr>
        <p:grpSpPr>
          <a:xfrm>
            <a:off x="8010427" y="3348503"/>
            <a:ext cx="278795" cy="351615"/>
            <a:chOff x="8010427" y="3348503"/>
            <a:chExt cx="278795" cy="351615"/>
          </a:xfrm>
        </p:grpSpPr>
        <p:sp>
          <p:nvSpPr>
            <p:cNvPr id="9647" name="Google Shape;9647;p68"/>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68"/>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68"/>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68"/>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51" name="Google Shape;9651;p68"/>
          <p:cNvSpPr/>
          <p:nvPr/>
        </p:nvSpPr>
        <p:spPr>
          <a:xfrm>
            <a:off x="7615138" y="3348917"/>
            <a:ext cx="223304" cy="351201"/>
          </a:xfrm>
          <a:custGeom>
            <a:rect b="b" l="l" r="r" t="t"/>
            <a:pathLst>
              <a:path extrusionOk="0" h="11025" w="701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52" name="Google Shape;9652;p68"/>
          <p:cNvGrpSpPr/>
          <p:nvPr/>
        </p:nvGrpSpPr>
        <p:grpSpPr>
          <a:xfrm>
            <a:off x="7141900" y="3349204"/>
            <a:ext cx="281057" cy="351010"/>
            <a:chOff x="7141900" y="3349204"/>
            <a:chExt cx="281057" cy="351010"/>
          </a:xfrm>
        </p:grpSpPr>
        <p:sp>
          <p:nvSpPr>
            <p:cNvPr id="9653" name="Google Shape;9653;p68"/>
            <p:cNvSpPr/>
            <p:nvPr/>
          </p:nvSpPr>
          <p:spPr>
            <a:xfrm>
              <a:off x="7191944" y="3636186"/>
              <a:ext cx="66418" cy="37111"/>
            </a:xfrm>
            <a:custGeom>
              <a:rect b="b" l="l" r="r" t="t"/>
              <a:pathLst>
                <a:path extrusionOk="0" h="1165" w="2085">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68"/>
            <p:cNvSpPr/>
            <p:nvPr/>
          </p:nvSpPr>
          <p:spPr>
            <a:xfrm>
              <a:off x="7311432" y="3636886"/>
              <a:ext cx="66386" cy="36538"/>
            </a:xfrm>
            <a:custGeom>
              <a:rect b="b" l="l" r="r" t="t"/>
              <a:pathLst>
                <a:path extrusionOk="0" h="1147" w="2084">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68"/>
            <p:cNvSpPr/>
            <p:nvPr/>
          </p:nvSpPr>
          <p:spPr>
            <a:xfrm>
              <a:off x="7141900" y="3349204"/>
              <a:ext cx="281057" cy="351010"/>
            </a:xfrm>
            <a:custGeom>
              <a:rect b="b" l="l" r="r" t="t"/>
              <a:pathLst>
                <a:path extrusionOk="0" h="11019" w="8823">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6" name="Google Shape;9656;p68"/>
          <p:cNvGrpSpPr/>
          <p:nvPr/>
        </p:nvGrpSpPr>
        <p:grpSpPr>
          <a:xfrm>
            <a:off x="5314188" y="3350032"/>
            <a:ext cx="363752" cy="353113"/>
            <a:chOff x="5314188" y="3350032"/>
            <a:chExt cx="363752" cy="353113"/>
          </a:xfrm>
        </p:grpSpPr>
        <p:sp>
          <p:nvSpPr>
            <p:cNvPr id="9657" name="Google Shape;9657;p68"/>
            <p:cNvSpPr/>
            <p:nvPr/>
          </p:nvSpPr>
          <p:spPr>
            <a:xfrm>
              <a:off x="5314188" y="3350032"/>
              <a:ext cx="363752" cy="353113"/>
            </a:xfrm>
            <a:custGeom>
              <a:rect b="b" l="l" r="r" t="t"/>
              <a:pathLst>
                <a:path extrusionOk="0" h="11085" w="11419">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68"/>
            <p:cNvSpPr/>
            <p:nvPr/>
          </p:nvSpPr>
          <p:spPr>
            <a:xfrm>
              <a:off x="5615313" y="3481243"/>
              <a:ext cx="10289" cy="26567"/>
            </a:xfrm>
            <a:custGeom>
              <a:rect b="b" l="l" r="r" t="t"/>
              <a:pathLst>
                <a:path extrusionOk="0" h="834" w="323">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9" name="Google Shape;9659;p68"/>
          <p:cNvGrpSpPr/>
          <p:nvPr/>
        </p:nvGrpSpPr>
        <p:grpSpPr>
          <a:xfrm>
            <a:off x="6203579" y="3348981"/>
            <a:ext cx="351615" cy="350373"/>
            <a:chOff x="6203579" y="3348981"/>
            <a:chExt cx="351615" cy="350373"/>
          </a:xfrm>
        </p:grpSpPr>
        <p:sp>
          <p:nvSpPr>
            <p:cNvPr id="9660" name="Google Shape;9660;p68"/>
            <p:cNvSpPr/>
            <p:nvPr/>
          </p:nvSpPr>
          <p:spPr>
            <a:xfrm>
              <a:off x="6377667" y="3404249"/>
              <a:ext cx="93686" cy="58072"/>
            </a:xfrm>
            <a:custGeom>
              <a:rect b="b" l="l" r="r" t="t"/>
              <a:pathLst>
                <a:path extrusionOk="0" h="1823" w="2941">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68"/>
            <p:cNvSpPr/>
            <p:nvPr/>
          </p:nvSpPr>
          <p:spPr>
            <a:xfrm>
              <a:off x="6260090" y="3449611"/>
              <a:ext cx="76643" cy="44947"/>
            </a:xfrm>
            <a:custGeom>
              <a:rect b="b" l="l" r="r" t="t"/>
              <a:pathLst>
                <a:path extrusionOk="0" h="1411" w="2406">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68"/>
            <p:cNvSpPr/>
            <p:nvPr/>
          </p:nvSpPr>
          <p:spPr>
            <a:xfrm>
              <a:off x="6415574" y="3498349"/>
              <a:ext cx="49343" cy="21598"/>
            </a:xfrm>
            <a:custGeom>
              <a:rect b="b" l="l" r="r" t="t"/>
              <a:pathLst>
                <a:path extrusionOk="0" h="678" w="1549">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68"/>
            <p:cNvSpPr/>
            <p:nvPr/>
          </p:nvSpPr>
          <p:spPr>
            <a:xfrm>
              <a:off x="6344283" y="3473247"/>
              <a:ext cx="41380" cy="32301"/>
            </a:xfrm>
            <a:custGeom>
              <a:rect b="b" l="l" r="r" t="t"/>
              <a:pathLst>
                <a:path extrusionOk="0" h="1014" w="1299">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68"/>
            <p:cNvSpPr/>
            <p:nvPr/>
          </p:nvSpPr>
          <p:spPr>
            <a:xfrm>
              <a:off x="6203579" y="3348981"/>
              <a:ext cx="351615" cy="350373"/>
            </a:xfrm>
            <a:custGeom>
              <a:rect b="b" l="l" r="r" t="t"/>
              <a:pathLst>
                <a:path extrusionOk="0" h="10999" w="11038">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5" name="Google Shape;9665;p68"/>
          <p:cNvGrpSpPr/>
          <p:nvPr/>
        </p:nvGrpSpPr>
        <p:grpSpPr>
          <a:xfrm>
            <a:off x="5829984" y="3350032"/>
            <a:ext cx="220755" cy="352348"/>
            <a:chOff x="5829984" y="3350032"/>
            <a:chExt cx="220755" cy="352348"/>
          </a:xfrm>
        </p:grpSpPr>
        <p:sp>
          <p:nvSpPr>
            <p:cNvPr id="9666" name="Google Shape;9666;p68"/>
            <p:cNvSpPr/>
            <p:nvPr/>
          </p:nvSpPr>
          <p:spPr>
            <a:xfrm>
              <a:off x="5829984" y="3350032"/>
              <a:ext cx="220755" cy="352348"/>
            </a:xfrm>
            <a:custGeom>
              <a:rect b="b" l="l" r="r" t="t"/>
              <a:pathLst>
                <a:path extrusionOk="0" h="11061" w="693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68"/>
            <p:cNvSpPr/>
            <p:nvPr/>
          </p:nvSpPr>
          <p:spPr>
            <a:xfrm>
              <a:off x="5912297" y="3541927"/>
              <a:ext cx="56160" cy="56160"/>
            </a:xfrm>
            <a:custGeom>
              <a:rect b="b" l="l" r="r" t="t"/>
              <a:pathLst>
                <a:path extrusionOk="0" h="1763" w="1763">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68"/>
            <p:cNvSpPr/>
            <p:nvPr/>
          </p:nvSpPr>
          <p:spPr>
            <a:xfrm>
              <a:off x="5885730" y="3515391"/>
              <a:ext cx="109263" cy="109263"/>
            </a:xfrm>
            <a:custGeom>
              <a:rect b="b" l="l" r="r" t="t"/>
              <a:pathLst>
                <a:path extrusionOk="0" h="3430" w="343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68"/>
            <p:cNvSpPr/>
            <p:nvPr/>
          </p:nvSpPr>
          <p:spPr>
            <a:xfrm>
              <a:off x="5862986" y="3476305"/>
              <a:ext cx="154783" cy="188167"/>
            </a:xfrm>
            <a:custGeom>
              <a:rect b="b" l="l" r="r" t="t"/>
              <a:pathLst>
                <a:path extrusionOk="0" h="5907" w="4859">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0" name="Google Shape;9670;p68"/>
          <p:cNvGrpSpPr/>
          <p:nvPr/>
        </p:nvGrpSpPr>
        <p:grpSpPr>
          <a:xfrm>
            <a:off x="4882170" y="3349841"/>
            <a:ext cx="358464" cy="352316"/>
            <a:chOff x="4882170" y="3349841"/>
            <a:chExt cx="358464" cy="352316"/>
          </a:xfrm>
        </p:grpSpPr>
        <p:sp>
          <p:nvSpPr>
            <p:cNvPr id="9671" name="Google Shape;9671;p68"/>
            <p:cNvSpPr/>
            <p:nvPr/>
          </p:nvSpPr>
          <p:spPr>
            <a:xfrm>
              <a:off x="5024403" y="3395521"/>
              <a:ext cx="174119" cy="166156"/>
            </a:xfrm>
            <a:custGeom>
              <a:rect b="b" l="l" r="r" t="t"/>
              <a:pathLst>
                <a:path extrusionOk="0" h="5216" w="5466">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68"/>
            <p:cNvSpPr/>
            <p:nvPr/>
          </p:nvSpPr>
          <p:spPr>
            <a:xfrm>
              <a:off x="4882170" y="3349841"/>
              <a:ext cx="358464" cy="352316"/>
            </a:xfrm>
            <a:custGeom>
              <a:rect b="b" l="l" r="r" t="t"/>
              <a:pathLst>
                <a:path extrusionOk="0" h="11060" w="11253">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73" name="Google Shape;9673;p68"/>
          <p:cNvSpPr/>
          <p:nvPr/>
        </p:nvSpPr>
        <p:spPr>
          <a:xfrm>
            <a:off x="3955221" y="2893008"/>
            <a:ext cx="358464" cy="356808"/>
          </a:xfrm>
          <a:custGeom>
            <a:rect b="b" l="l" r="r" t="t"/>
            <a:pathLst>
              <a:path extrusionOk="0" h="11201" w="11253">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68"/>
          <p:cNvSpPr/>
          <p:nvPr/>
        </p:nvSpPr>
        <p:spPr>
          <a:xfrm>
            <a:off x="3499727" y="2442228"/>
            <a:ext cx="380444" cy="310077"/>
          </a:xfrm>
          <a:custGeom>
            <a:rect b="b" l="l" r="r" t="t"/>
            <a:pathLst>
              <a:path extrusionOk="0" h="9734" w="11943">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75" name="Google Shape;9675;p68"/>
          <p:cNvGrpSpPr/>
          <p:nvPr/>
        </p:nvGrpSpPr>
        <p:grpSpPr>
          <a:xfrm>
            <a:off x="3044965" y="2435220"/>
            <a:ext cx="400194" cy="324316"/>
            <a:chOff x="3044965" y="2435220"/>
            <a:chExt cx="400194" cy="324316"/>
          </a:xfrm>
        </p:grpSpPr>
        <p:sp>
          <p:nvSpPr>
            <p:cNvPr id="9676" name="Google Shape;9676;p68"/>
            <p:cNvSpPr/>
            <p:nvPr/>
          </p:nvSpPr>
          <p:spPr>
            <a:xfrm>
              <a:off x="3105649" y="2649413"/>
              <a:ext cx="68329" cy="66864"/>
            </a:xfrm>
            <a:custGeom>
              <a:rect b="b" l="l" r="r" t="t"/>
              <a:pathLst>
                <a:path extrusionOk="0" h="2099" w="2145">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68"/>
            <p:cNvSpPr/>
            <p:nvPr/>
          </p:nvSpPr>
          <p:spPr>
            <a:xfrm>
              <a:off x="3297193" y="2649413"/>
              <a:ext cx="68297" cy="66864"/>
            </a:xfrm>
            <a:custGeom>
              <a:rect b="b" l="l" r="r" t="t"/>
              <a:pathLst>
                <a:path extrusionOk="0" h="2099" w="2144">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68"/>
            <p:cNvSpPr/>
            <p:nvPr/>
          </p:nvSpPr>
          <p:spPr>
            <a:xfrm>
              <a:off x="3044965" y="2435220"/>
              <a:ext cx="400194" cy="324316"/>
            </a:xfrm>
            <a:custGeom>
              <a:rect b="b" l="l" r="r" t="t"/>
              <a:pathLst>
                <a:path extrusionOk="0" h="10181" w="12563">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9" name="Google Shape;9679;p68"/>
          <p:cNvGrpSpPr/>
          <p:nvPr/>
        </p:nvGrpSpPr>
        <p:grpSpPr>
          <a:xfrm>
            <a:off x="4878379" y="2473892"/>
            <a:ext cx="367161" cy="287523"/>
            <a:chOff x="4878379" y="2473892"/>
            <a:chExt cx="367161" cy="287523"/>
          </a:xfrm>
        </p:grpSpPr>
        <p:sp>
          <p:nvSpPr>
            <p:cNvPr id="9680" name="Google Shape;9680;p68"/>
            <p:cNvSpPr/>
            <p:nvPr/>
          </p:nvSpPr>
          <p:spPr>
            <a:xfrm>
              <a:off x="5110889" y="2554676"/>
              <a:ext cx="75496" cy="71355"/>
            </a:xfrm>
            <a:custGeom>
              <a:rect b="b" l="l" r="r" t="t"/>
              <a:pathLst>
                <a:path extrusionOk="0" h="2240" w="237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68"/>
            <p:cNvSpPr/>
            <p:nvPr/>
          </p:nvSpPr>
          <p:spPr>
            <a:xfrm>
              <a:off x="4958049" y="2691972"/>
              <a:ext cx="45521" cy="45553"/>
            </a:xfrm>
            <a:custGeom>
              <a:rect b="b" l="l" r="r" t="t"/>
              <a:pathLst>
                <a:path extrusionOk="0" h="1430" w="1429">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68"/>
            <p:cNvSpPr/>
            <p:nvPr/>
          </p:nvSpPr>
          <p:spPr>
            <a:xfrm>
              <a:off x="5130225" y="2691972"/>
              <a:ext cx="45553" cy="45553"/>
            </a:xfrm>
            <a:custGeom>
              <a:rect b="b" l="l" r="r" t="t"/>
              <a:pathLst>
                <a:path extrusionOk="0" h="1430" w="143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68"/>
            <p:cNvSpPr/>
            <p:nvPr/>
          </p:nvSpPr>
          <p:spPr>
            <a:xfrm>
              <a:off x="4930717" y="2523586"/>
              <a:ext cx="100917" cy="100534"/>
            </a:xfrm>
            <a:custGeom>
              <a:rect b="b" l="l" r="r" t="t"/>
              <a:pathLst>
                <a:path extrusionOk="0" h="3156" w="3168">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68"/>
            <p:cNvSpPr/>
            <p:nvPr/>
          </p:nvSpPr>
          <p:spPr>
            <a:xfrm>
              <a:off x="4878379" y="2473892"/>
              <a:ext cx="367161" cy="287523"/>
            </a:xfrm>
            <a:custGeom>
              <a:rect b="b" l="l" r="r" t="t"/>
              <a:pathLst>
                <a:path extrusionOk="0" h="9026" w="11526">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5" name="Google Shape;9685;p68"/>
          <p:cNvGrpSpPr/>
          <p:nvPr/>
        </p:nvGrpSpPr>
        <p:grpSpPr>
          <a:xfrm>
            <a:off x="1325719" y="2887689"/>
            <a:ext cx="290581" cy="372481"/>
            <a:chOff x="1325719" y="2887689"/>
            <a:chExt cx="290581" cy="372481"/>
          </a:xfrm>
        </p:grpSpPr>
        <p:sp>
          <p:nvSpPr>
            <p:cNvPr id="9686" name="Google Shape;9686;p68"/>
            <p:cNvSpPr/>
            <p:nvPr/>
          </p:nvSpPr>
          <p:spPr>
            <a:xfrm>
              <a:off x="1424724" y="3106533"/>
              <a:ext cx="37971" cy="37939"/>
            </a:xfrm>
            <a:custGeom>
              <a:rect b="b" l="l" r="r" t="t"/>
              <a:pathLst>
                <a:path extrusionOk="0" h="1191" w="1192">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68"/>
            <p:cNvSpPr/>
            <p:nvPr/>
          </p:nvSpPr>
          <p:spPr>
            <a:xfrm>
              <a:off x="1325719" y="2887689"/>
              <a:ext cx="290581" cy="372481"/>
            </a:xfrm>
            <a:custGeom>
              <a:rect b="b" l="l" r="r" t="t"/>
              <a:pathLst>
                <a:path extrusionOk="0" h="11693" w="9122">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88" name="Google Shape;9688;p68"/>
          <p:cNvSpPr/>
          <p:nvPr/>
        </p:nvSpPr>
        <p:spPr>
          <a:xfrm>
            <a:off x="1819153" y="2882369"/>
            <a:ext cx="191194" cy="382738"/>
          </a:xfrm>
          <a:custGeom>
            <a:rect b="b" l="l" r="r" t="t"/>
            <a:pathLst>
              <a:path extrusionOk="0" h="12015" w="6002">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89" name="Google Shape;9689;p68"/>
          <p:cNvGrpSpPr/>
          <p:nvPr/>
        </p:nvGrpSpPr>
        <p:grpSpPr>
          <a:xfrm>
            <a:off x="3510335" y="2892499"/>
            <a:ext cx="360726" cy="361204"/>
            <a:chOff x="3510335" y="2892499"/>
            <a:chExt cx="360726" cy="361204"/>
          </a:xfrm>
        </p:grpSpPr>
        <p:sp>
          <p:nvSpPr>
            <p:cNvPr id="9690" name="Google Shape;9690;p68"/>
            <p:cNvSpPr/>
            <p:nvPr/>
          </p:nvSpPr>
          <p:spPr>
            <a:xfrm>
              <a:off x="3511864" y="2892499"/>
              <a:ext cx="359197" cy="358751"/>
            </a:xfrm>
            <a:custGeom>
              <a:rect b="b" l="l" r="r" t="t"/>
              <a:pathLst>
                <a:path extrusionOk="0" h="11262" w="11276">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68"/>
            <p:cNvSpPr/>
            <p:nvPr/>
          </p:nvSpPr>
          <p:spPr>
            <a:xfrm>
              <a:off x="3510335" y="2959936"/>
              <a:ext cx="176413" cy="43291"/>
            </a:xfrm>
            <a:custGeom>
              <a:rect b="b" l="l" r="r" t="t"/>
              <a:pathLst>
                <a:path extrusionOk="0" h="1359" w="5538">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68"/>
            <p:cNvSpPr/>
            <p:nvPr/>
          </p:nvSpPr>
          <p:spPr>
            <a:xfrm>
              <a:off x="3530435" y="2920213"/>
              <a:ext cx="133918" cy="35072"/>
            </a:xfrm>
            <a:custGeom>
              <a:rect b="b" l="l" r="r" t="t"/>
              <a:pathLst>
                <a:path extrusionOk="0" h="1101" w="4204">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68"/>
            <p:cNvSpPr/>
            <p:nvPr/>
          </p:nvSpPr>
          <p:spPr>
            <a:xfrm>
              <a:off x="3761416" y="3078787"/>
              <a:ext cx="53134" cy="174916"/>
            </a:xfrm>
            <a:custGeom>
              <a:rect b="b" l="l" r="r" t="t"/>
              <a:pathLst>
                <a:path extrusionOk="0" h="5491" w="1668">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68"/>
            <p:cNvSpPr/>
            <p:nvPr/>
          </p:nvSpPr>
          <p:spPr>
            <a:xfrm>
              <a:off x="3809230" y="3100990"/>
              <a:ext cx="42877" cy="132326"/>
            </a:xfrm>
            <a:custGeom>
              <a:rect b="b" l="l" r="r" t="t"/>
              <a:pathLst>
                <a:path extrusionOk="0" h="4154" w="1346">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5" name="Google Shape;9695;p68"/>
          <p:cNvGrpSpPr/>
          <p:nvPr/>
        </p:nvGrpSpPr>
        <p:grpSpPr>
          <a:xfrm>
            <a:off x="3086313" y="2877049"/>
            <a:ext cx="320143" cy="392581"/>
            <a:chOff x="3086313" y="2877049"/>
            <a:chExt cx="320143" cy="392581"/>
          </a:xfrm>
        </p:grpSpPr>
        <p:sp>
          <p:nvSpPr>
            <p:cNvPr id="9696" name="Google Shape;9696;p68"/>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68"/>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68"/>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68"/>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68"/>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68"/>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68"/>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68"/>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68"/>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68"/>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68"/>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68"/>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08" name="Google Shape;9708;p68"/>
          <p:cNvSpPr/>
          <p:nvPr/>
        </p:nvSpPr>
        <p:spPr>
          <a:xfrm>
            <a:off x="2253814" y="2894123"/>
            <a:ext cx="210530" cy="357700"/>
          </a:xfrm>
          <a:custGeom>
            <a:rect b="b" l="l" r="r" t="t"/>
            <a:pathLst>
              <a:path extrusionOk="0" h="11229" w="6609">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09" name="Google Shape;9709;p68"/>
          <p:cNvGrpSpPr/>
          <p:nvPr/>
        </p:nvGrpSpPr>
        <p:grpSpPr>
          <a:xfrm>
            <a:off x="861113" y="2885746"/>
            <a:ext cx="333809" cy="373277"/>
            <a:chOff x="861113" y="2885746"/>
            <a:chExt cx="333809" cy="373277"/>
          </a:xfrm>
        </p:grpSpPr>
        <p:sp>
          <p:nvSpPr>
            <p:cNvPr id="9710" name="Google Shape;9710;p68"/>
            <p:cNvSpPr/>
            <p:nvPr/>
          </p:nvSpPr>
          <p:spPr>
            <a:xfrm>
              <a:off x="861113" y="2981533"/>
              <a:ext cx="315970" cy="277489"/>
            </a:xfrm>
            <a:custGeom>
              <a:rect b="b" l="l" r="r" t="t"/>
              <a:pathLst>
                <a:path extrusionOk="0" h="8711" w="9919">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68"/>
            <p:cNvSpPr/>
            <p:nvPr/>
          </p:nvSpPr>
          <p:spPr>
            <a:xfrm>
              <a:off x="1024976" y="2981756"/>
              <a:ext cx="125572" cy="45903"/>
            </a:xfrm>
            <a:custGeom>
              <a:rect b="b" l="l" r="r" t="t"/>
              <a:pathLst>
                <a:path extrusionOk="0" h="1441" w="3942">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68"/>
            <p:cNvSpPr/>
            <p:nvPr/>
          </p:nvSpPr>
          <p:spPr>
            <a:xfrm>
              <a:off x="979455" y="2885746"/>
              <a:ext cx="215467" cy="145705"/>
            </a:xfrm>
            <a:custGeom>
              <a:rect b="b" l="l" r="r" t="t"/>
              <a:pathLst>
                <a:path extrusionOk="0" h="4574" w="6764">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13" name="Google Shape;9713;p68"/>
          <p:cNvSpPr/>
          <p:nvPr/>
        </p:nvSpPr>
        <p:spPr>
          <a:xfrm>
            <a:off x="2616005" y="2886542"/>
            <a:ext cx="371366" cy="372353"/>
          </a:xfrm>
          <a:custGeom>
            <a:rect b="b" l="l" r="r" t="t"/>
            <a:pathLst>
              <a:path extrusionOk="0" h="11689" w="11658">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68"/>
          <p:cNvSpPr/>
          <p:nvPr/>
        </p:nvSpPr>
        <p:spPr>
          <a:xfrm>
            <a:off x="2160129" y="1516235"/>
            <a:ext cx="399780" cy="341740"/>
          </a:xfrm>
          <a:custGeom>
            <a:rect b="b" l="l" r="r" t="t"/>
            <a:pathLst>
              <a:path extrusionOk="0" h="10728" w="1255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15" name="Google Shape;9715;p68"/>
          <p:cNvGrpSpPr/>
          <p:nvPr/>
        </p:nvGrpSpPr>
        <p:grpSpPr>
          <a:xfrm>
            <a:off x="1297654" y="1504481"/>
            <a:ext cx="349354" cy="362223"/>
            <a:chOff x="1297654" y="1504481"/>
            <a:chExt cx="349354" cy="362223"/>
          </a:xfrm>
        </p:grpSpPr>
        <p:sp>
          <p:nvSpPr>
            <p:cNvPr id="9716" name="Google Shape;9716;p68"/>
            <p:cNvSpPr/>
            <p:nvPr/>
          </p:nvSpPr>
          <p:spPr>
            <a:xfrm>
              <a:off x="1297654" y="1504481"/>
              <a:ext cx="349354" cy="362223"/>
            </a:xfrm>
            <a:custGeom>
              <a:rect b="b" l="l" r="r" t="t"/>
              <a:pathLst>
                <a:path extrusionOk="0" h="11371" w="10967">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68"/>
            <p:cNvSpPr/>
            <p:nvPr/>
          </p:nvSpPr>
          <p:spPr>
            <a:xfrm>
              <a:off x="1354930" y="1618713"/>
              <a:ext cx="224960" cy="206516"/>
            </a:xfrm>
            <a:custGeom>
              <a:rect b="b" l="l" r="r" t="t"/>
              <a:pathLst>
                <a:path extrusionOk="0" h="6483" w="7062">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68"/>
            <p:cNvSpPr/>
            <p:nvPr/>
          </p:nvSpPr>
          <p:spPr>
            <a:xfrm>
              <a:off x="1453553" y="1643305"/>
              <a:ext cx="73235" cy="141436"/>
            </a:xfrm>
            <a:custGeom>
              <a:rect b="b" l="l" r="r" t="t"/>
              <a:pathLst>
                <a:path extrusionOk="0" h="4440" w="2299">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19" name="Google Shape;9719;p68"/>
          <p:cNvSpPr/>
          <p:nvPr/>
        </p:nvSpPr>
        <p:spPr>
          <a:xfrm>
            <a:off x="3945378" y="1530729"/>
            <a:ext cx="381209" cy="312466"/>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20" name="Google Shape;9720;p68"/>
          <p:cNvGrpSpPr/>
          <p:nvPr/>
        </p:nvGrpSpPr>
        <p:grpSpPr>
          <a:xfrm>
            <a:off x="852385" y="1510916"/>
            <a:ext cx="353145" cy="351998"/>
            <a:chOff x="852385" y="1510916"/>
            <a:chExt cx="353145" cy="351998"/>
          </a:xfrm>
        </p:grpSpPr>
        <p:sp>
          <p:nvSpPr>
            <p:cNvPr id="9721" name="Google Shape;9721;p68"/>
            <p:cNvSpPr/>
            <p:nvPr/>
          </p:nvSpPr>
          <p:spPr>
            <a:xfrm>
              <a:off x="852385" y="1510916"/>
              <a:ext cx="353145" cy="187785"/>
            </a:xfrm>
            <a:custGeom>
              <a:rect b="b" l="l" r="r" t="t"/>
              <a:pathLst>
                <a:path extrusionOk="0" h="5895" w="11086">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68"/>
            <p:cNvSpPr/>
            <p:nvPr/>
          </p:nvSpPr>
          <p:spPr>
            <a:xfrm>
              <a:off x="852385" y="1609921"/>
              <a:ext cx="353145" cy="252992"/>
            </a:xfrm>
            <a:custGeom>
              <a:rect b="b" l="l" r="r" t="t"/>
              <a:pathLst>
                <a:path extrusionOk="0" h="7942" w="11086">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68"/>
            <p:cNvSpPr/>
            <p:nvPr/>
          </p:nvSpPr>
          <p:spPr>
            <a:xfrm>
              <a:off x="928264" y="1584501"/>
              <a:ext cx="198775" cy="140735"/>
            </a:xfrm>
            <a:custGeom>
              <a:rect b="b" l="l" r="r" t="t"/>
              <a:pathLst>
                <a:path extrusionOk="0" h="4418" w="624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4" name="Google Shape;9724;p68"/>
          <p:cNvGrpSpPr/>
          <p:nvPr/>
        </p:nvGrpSpPr>
        <p:grpSpPr>
          <a:xfrm>
            <a:off x="1745217" y="1515471"/>
            <a:ext cx="343269" cy="342505"/>
            <a:chOff x="1745217" y="1515471"/>
            <a:chExt cx="343269" cy="342505"/>
          </a:xfrm>
        </p:grpSpPr>
        <p:sp>
          <p:nvSpPr>
            <p:cNvPr id="9725" name="Google Shape;9725;p68"/>
            <p:cNvSpPr/>
            <p:nvPr/>
          </p:nvSpPr>
          <p:spPr>
            <a:xfrm>
              <a:off x="1854448" y="1647096"/>
              <a:ext cx="22012" cy="21630"/>
            </a:xfrm>
            <a:custGeom>
              <a:rect b="b" l="l" r="r" t="t"/>
              <a:pathLst>
                <a:path extrusionOk="0" h="679" w="691">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68"/>
            <p:cNvSpPr/>
            <p:nvPr/>
          </p:nvSpPr>
          <p:spPr>
            <a:xfrm>
              <a:off x="1906021" y="1647096"/>
              <a:ext cx="21661" cy="21630"/>
            </a:xfrm>
            <a:custGeom>
              <a:rect b="b" l="l" r="r" t="t"/>
              <a:pathLst>
                <a:path extrusionOk="0" h="679" w="68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68"/>
            <p:cNvSpPr/>
            <p:nvPr/>
          </p:nvSpPr>
          <p:spPr>
            <a:xfrm>
              <a:off x="1956830" y="1647096"/>
              <a:ext cx="22044" cy="21630"/>
            </a:xfrm>
            <a:custGeom>
              <a:rect b="b" l="l" r="r" t="t"/>
              <a:pathLst>
                <a:path extrusionOk="0" h="679" w="692">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68"/>
            <p:cNvSpPr/>
            <p:nvPr/>
          </p:nvSpPr>
          <p:spPr>
            <a:xfrm>
              <a:off x="1745217" y="1515471"/>
              <a:ext cx="343269" cy="342505"/>
            </a:xfrm>
            <a:custGeom>
              <a:rect b="b" l="l" r="r" t="t"/>
              <a:pathLst>
                <a:path extrusionOk="0" h="10752" w="10776">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29" name="Google Shape;9729;p68"/>
          <p:cNvSpPr/>
          <p:nvPr/>
        </p:nvSpPr>
        <p:spPr>
          <a:xfrm>
            <a:off x="3509220" y="1505437"/>
            <a:ext cx="365632" cy="363561"/>
          </a:xfrm>
          <a:custGeom>
            <a:rect b="b" l="l" r="r" t="t"/>
            <a:pathLst>
              <a:path extrusionOk="0" h="11413" w="11478">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30" name="Google Shape;9730;p68"/>
          <p:cNvGrpSpPr/>
          <p:nvPr/>
        </p:nvGrpSpPr>
        <p:grpSpPr>
          <a:xfrm>
            <a:off x="3042703" y="1529137"/>
            <a:ext cx="411535" cy="315587"/>
            <a:chOff x="3042703" y="1529137"/>
            <a:chExt cx="411535" cy="315587"/>
          </a:xfrm>
        </p:grpSpPr>
        <p:sp>
          <p:nvSpPr>
            <p:cNvPr id="9731" name="Google Shape;9731;p68"/>
            <p:cNvSpPr/>
            <p:nvPr/>
          </p:nvSpPr>
          <p:spPr>
            <a:xfrm>
              <a:off x="3042703" y="1529137"/>
              <a:ext cx="411535" cy="315587"/>
            </a:xfrm>
            <a:custGeom>
              <a:rect b="b" l="l" r="r" t="t"/>
              <a:pathLst>
                <a:path extrusionOk="0" h="9907" w="12919">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68"/>
            <p:cNvSpPr/>
            <p:nvPr/>
          </p:nvSpPr>
          <p:spPr>
            <a:xfrm>
              <a:off x="3077967" y="1557965"/>
              <a:ext cx="12169" cy="12551"/>
            </a:xfrm>
            <a:custGeom>
              <a:rect b="b" l="l" r="r" t="t"/>
              <a:pathLst>
                <a:path extrusionOk="0" h="394" w="382">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68"/>
            <p:cNvSpPr/>
            <p:nvPr/>
          </p:nvSpPr>
          <p:spPr>
            <a:xfrm>
              <a:off x="3099978" y="1557965"/>
              <a:ext cx="12551" cy="12551"/>
            </a:xfrm>
            <a:custGeom>
              <a:rect b="b" l="l" r="r" t="t"/>
              <a:pathLst>
                <a:path extrusionOk="0" h="394" w="394">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68"/>
            <p:cNvSpPr/>
            <p:nvPr/>
          </p:nvSpPr>
          <p:spPr>
            <a:xfrm>
              <a:off x="3122341" y="1557965"/>
              <a:ext cx="12551" cy="12551"/>
            </a:xfrm>
            <a:custGeom>
              <a:rect b="b" l="l" r="r" t="t"/>
              <a:pathLst>
                <a:path extrusionOk="0" h="394" w="394">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68"/>
            <p:cNvSpPr/>
            <p:nvPr/>
          </p:nvSpPr>
          <p:spPr>
            <a:xfrm>
              <a:off x="3342331" y="1557965"/>
              <a:ext cx="79669" cy="12551"/>
            </a:xfrm>
            <a:custGeom>
              <a:rect b="b" l="l" r="r" t="t"/>
              <a:pathLst>
                <a:path extrusionOk="0" h="394" w="2501">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68"/>
            <p:cNvSpPr/>
            <p:nvPr/>
          </p:nvSpPr>
          <p:spPr>
            <a:xfrm>
              <a:off x="3306303" y="1557965"/>
              <a:ext cx="26949" cy="12551"/>
            </a:xfrm>
            <a:custGeom>
              <a:rect b="b" l="l" r="r" t="t"/>
              <a:pathLst>
                <a:path extrusionOk="0" h="394" w="846">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68"/>
            <p:cNvSpPr/>
            <p:nvPr/>
          </p:nvSpPr>
          <p:spPr>
            <a:xfrm>
              <a:off x="3165217" y="1622822"/>
              <a:ext cx="166888" cy="121750"/>
            </a:xfrm>
            <a:custGeom>
              <a:rect b="b" l="l" r="r" t="t"/>
              <a:pathLst>
                <a:path extrusionOk="0" h="3822" w="5239">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68"/>
            <p:cNvSpPr/>
            <p:nvPr/>
          </p:nvSpPr>
          <p:spPr>
            <a:xfrm>
              <a:off x="3222843" y="1657226"/>
              <a:ext cx="54281" cy="53612"/>
            </a:xfrm>
            <a:custGeom>
              <a:rect b="b" l="l" r="r" t="t"/>
              <a:pathLst>
                <a:path extrusionOk="0" h="1683" w="1704">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68"/>
            <p:cNvSpPr/>
            <p:nvPr/>
          </p:nvSpPr>
          <p:spPr>
            <a:xfrm>
              <a:off x="3087459" y="1800700"/>
              <a:ext cx="160454" cy="12519"/>
            </a:xfrm>
            <a:custGeom>
              <a:rect b="b" l="l" r="r" t="t"/>
              <a:pathLst>
                <a:path extrusionOk="0" h="393" w="5037">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68"/>
            <p:cNvSpPr/>
            <p:nvPr/>
          </p:nvSpPr>
          <p:spPr>
            <a:xfrm>
              <a:off x="3368866" y="1800318"/>
              <a:ext cx="43673" cy="12169"/>
            </a:xfrm>
            <a:custGeom>
              <a:rect b="b" l="l" r="r" t="t"/>
              <a:pathLst>
                <a:path extrusionOk="0" h="382" w="1371">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1" name="Google Shape;9741;p68"/>
          <p:cNvGrpSpPr/>
          <p:nvPr/>
        </p:nvGrpSpPr>
        <p:grpSpPr>
          <a:xfrm>
            <a:off x="2629289" y="1544682"/>
            <a:ext cx="350501" cy="284497"/>
            <a:chOff x="2629289" y="1544682"/>
            <a:chExt cx="350501" cy="284497"/>
          </a:xfrm>
        </p:grpSpPr>
        <p:sp>
          <p:nvSpPr>
            <p:cNvPr id="9742" name="Google Shape;9742;p68"/>
            <p:cNvSpPr/>
            <p:nvPr/>
          </p:nvSpPr>
          <p:spPr>
            <a:xfrm>
              <a:off x="2835614" y="1818507"/>
              <a:ext cx="10289" cy="10671"/>
            </a:xfrm>
            <a:custGeom>
              <a:rect b="b" l="l" r="r" t="t"/>
              <a:pathLst>
                <a:path extrusionOk="0" h="335" w="323">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68"/>
            <p:cNvSpPr/>
            <p:nvPr/>
          </p:nvSpPr>
          <p:spPr>
            <a:xfrm>
              <a:off x="2629289" y="1544682"/>
              <a:ext cx="318614" cy="284497"/>
            </a:xfrm>
            <a:custGeom>
              <a:rect b="b" l="l" r="r" t="t"/>
              <a:pathLst>
                <a:path extrusionOk="0" h="8931" w="10002">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68"/>
            <p:cNvSpPr/>
            <p:nvPr/>
          </p:nvSpPr>
          <p:spPr>
            <a:xfrm>
              <a:off x="2876962" y="1818507"/>
              <a:ext cx="30740" cy="10671"/>
            </a:xfrm>
            <a:custGeom>
              <a:rect b="b" l="l" r="r" t="t"/>
              <a:pathLst>
                <a:path extrusionOk="0" h="335" w="965">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68"/>
            <p:cNvSpPr/>
            <p:nvPr/>
          </p:nvSpPr>
          <p:spPr>
            <a:xfrm>
              <a:off x="2969118" y="1818507"/>
              <a:ext cx="10671" cy="10671"/>
            </a:xfrm>
            <a:custGeom>
              <a:rect b="b" l="l" r="r" t="t"/>
              <a:pathLst>
                <a:path extrusionOk="0" h="335" w="335">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68"/>
            <p:cNvSpPr/>
            <p:nvPr/>
          </p:nvSpPr>
          <p:spPr>
            <a:xfrm>
              <a:off x="2916780" y="1818507"/>
              <a:ext cx="34563" cy="10671"/>
            </a:xfrm>
            <a:custGeom>
              <a:rect b="b" l="l" r="r" t="t"/>
              <a:pathLst>
                <a:path extrusionOk="0" h="335" w="1085">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7" name="Google Shape;9747;p68"/>
          <p:cNvGrpSpPr/>
          <p:nvPr/>
        </p:nvGrpSpPr>
        <p:grpSpPr>
          <a:xfrm>
            <a:off x="5305077" y="1502633"/>
            <a:ext cx="367893" cy="365218"/>
            <a:chOff x="5305077" y="1502633"/>
            <a:chExt cx="367893" cy="365218"/>
          </a:xfrm>
        </p:grpSpPr>
        <p:sp>
          <p:nvSpPr>
            <p:cNvPr id="9748" name="Google Shape;9748;p68"/>
            <p:cNvSpPr/>
            <p:nvPr/>
          </p:nvSpPr>
          <p:spPr>
            <a:xfrm>
              <a:off x="5305077" y="1502633"/>
              <a:ext cx="261338" cy="365218"/>
            </a:xfrm>
            <a:custGeom>
              <a:rect b="b" l="l" r="r" t="t"/>
              <a:pathLst>
                <a:path extrusionOk="0" h="11465" w="8204">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68"/>
            <p:cNvSpPr/>
            <p:nvPr/>
          </p:nvSpPr>
          <p:spPr>
            <a:xfrm>
              <a:off x="5495092" y="1503111"/>
              <a:ext cx="177878" cy="233147"/>
            </a:xfrm>
            <a:custGeom>
              <a:rect b="b" l="l" r="r" t="t"/>
              <a:pathLst>
                <a:path extrusionOk="0" h="7319" w="5584">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0" name="Google Shape;9750;p68"/>
          <p:cNvGrpSpPr/>
          <p:nvPr/>
        </p:nvGrpSpPr>
        <p:grpSpPr>
          <a:xfrm>
            <a:off x="7100170" y="1500117"/>
            <a:ext cx="368308" cy="367033"/>
            <a:chOff x="7100170" y="1500117"/>
            <a:chExt cx="368308" cy="367033"/>
          </a:xfrm>
        </p:grpSpPr>
        <p:sp>
          <p:nvSpPr>
            <p:cNvPr id="9751" name="Google Shape;9751;p68"/>
            <p:cNvSpPr/>
            <p:nvPr/>
          </p:nvSpPr>
          <p:spPr>
            <a:xfrm>
              <a:off x="7328698" y="1501041"/>
              <a:ext cx="139780" cy="97126"/>
            </a:xfrm>
            <a:custGeom>
              <a:rect b="b" l="l" r="r" t="t"/>
              <a:pathLst>
                <a:path extrusionOk="0" h="3049" w="4388">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68"/>
            <p:cNvSpPr/>
            <p:nvPr/>
          </p:nvSpPr>
          <p:spPr>
            <a:xfrm>
              <a:off x="7100170" y="1500117"/>
              <a:ext cx="192691" cy="307942"/>
            </a:xfrm>
            <a:custGeom>
              <a:rect b="b" l="l" r="r" t="t"/>
              <a:pathLst>
                <a:path extrusionOk="0" h="9667" w="6049">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68"/>
            <p:cNvSpPr/>
            <p:nvPr/>
          </p:nvSpPr>
          <p:spPr>
            <a:xfrm>
              <a:off x="7160089" y="1766170"/>
              <a:ext cx="19017" cy="18986"/>
            </a:xfrm>
            <a:custGeom>
              <a:rect b="b" l="l" r="r" t="t"/>
              <a:pathLst>
                <a:path extrusionOk="0" h="596" w="597">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68"/>
            <p:cNvSpPr/>
            <p:nvPr/>
          </p:nvSpPr>
          <p:spPr>
            <a:xfrm>
              <a:off x="7295505" y="1540031"/>
              <a:ext cx="18986" cy="19081"/>
            </a:xfrm>
            <a:custGeom>
              <a:rect b="b" l="l" r="r" t="t"/>
              <a:pathLst>
                <a:path extrusionOk="0" h="599" w="596">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68"/>
            <p:cNvSpPr/>
            <p:nvPr/>
          </p:nvSpPr>
          <p:spPr>
            <a:xfrm>
              <a:off x="7337968" y="1631519"/>
              <a:ext cx="19017" cy="19017"/>
            </a:xfrm>
            <a:custGeom>
              <a:rect b="b" l="l" r="r" t="t"/>
              <a:pathLst>
                <a:path extrusionOk="0" h="597" w="597">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68"/>
            <p:cNvSpPr/>
            <p:nvPr/>
          </p:nvSpPr>
          <p:spPr>
            <a:xfrm>
              <a:off x="7275404" y="1612947"/>
              <a:ext cx="18986" cy="18986"/>
            </a:xfrm>
            <a:custGeom>
              <a:rect b="b" l="l" r="r" t="t"/>
              <a:pathLst>
                <a:path extrusionOk="0" h="596" w="596">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68"/>
            <p:cNvSpPr/>
            <p:nvPr/>
          </p:nvSpPr>
          <p:spPr>
            <a:xfrm>
              <a:off x="7248837" y="1688029"/>
              <a:ext cx="19017" cy="19017"/>
            </a:xfrm>
            <a:custGeom>
              <a:rect b="b" l="l" r="r" t="t"/>
              <a:pathLst>
                <a:path extrusionOk="0" h="597" w="597">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68"/>
            <p:cNvSpPr/>
            <p:nvPr/>
          </p:nvSpPr>
          <p:spPr>
            <a:xfrm>
              <a:off x="7413464" y="1587527"/>
              <a:ext cx="18986" cy="19017"/>
            </a:xfrm>
            <a:custGeom>
              <a:rect b="b" l="l" r="r" t="t"/>
              <a:pathLst>
                <a:path extrusionOk="0" h="597" w="596">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68"/>
            <p:cNvSpPr/>
            <p:nvPr/>
          </p:nvSpPr>
          <p:spPr>
            <a:xfrm>
              <a:off x="7114218" y="1832906"/>
              <a:ext cx="18986" cy="19017"/>
            </a:xfrm>
            <a:custGeom>
              <a:rect b="b" l="l" r="r" t="t"/>
              <a:pathLst>
                <a:path extrusionOk="0" h="597" w="596">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68"/>
            <p:cNvSpPr/>
            <p:nvPr/>
          </p:nvSpPr>
          <p:spPr>
            <a:xfrm>
              <a:off x="7128999" y="1785506"/>
              <a:ext cx="18986" cy="19017"/>
            </a:xfrm>
            <a:custGeom>
              <a:rect b="b" l="l" r="r" t="t"/>
              <a:pathLst>
                <a:path extrusionOk="0" h="597" w="596">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68"/>
            <p:cNvSpPr/>
            <p:nvPr/>
          </p:nvSpPr>
          <p:spPr>
            <a:xfrm>
              <a:off x="7148335" y="1815481"/>
              <a:ext cx="18986" cy="18986"/>
            </a:xfrm>
            <a:custGeom>
              <a:rect b="b" l="l" r="r" t="t"/>
              <a:pathLst>
                <a:path extrusionOk="0" h="596" w="596">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68"/>
            <p:cNvSpPr/>
            <p:nvPr/>
          </p:nvSpPr>
          <p:spPr>
            <a:xfrm>
              <a:off x="7158592" y="1661494"/>
              <a:ext cx="208236" cy="205656"/>
            </a:xfrm>
            <a:custGeom>
              <a:rect b="b" l="l" r="r" t="t"/>
              <a:pathLst>
                <a:path extrusionOk="0" h="6456" w="6537">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68"/>
            <p:cNvSpPr/>
            <p:nvPr/>
          </p:nvSpPr>
          <p:spPr>
            <a:xfrm>
              <a:off x="7374696" y="1635660"/>
              <a:ext cx="93781" cy="28478"/>
            </a:xfrm>
            <a:custGeom>
              <a:rect b="b" l="l" r="r" t="t"/>
              <a:pathLst>
                <a:path extrusionOk="0" h="894" w="2944">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64" name="Google Shape;9764;p68"/>
          <p:cNvSpPr/>
          <p:nvPr/>
        </p:nvSpPr>
        <p:spPr>
          <a:xfrm>
            <a:off x="7539642" y="1500180"/>
            <a:ext cx="372958" cy="366747"/>
          </a:xfrm>
          <a:custGeom>
            <a:rect b="b" l="l" r="r" t="t"/>
            <a:pathLst>
              <a:path extrusionOk="0" h="11513" w="11708">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65" name="Google Shape;9765;p68"/>
          <p:cNvGrpSpPr/>
          <p:nvPr/>
        </p:nvGrpSpPr>
        <p:grpSpPr>
          <a:xfrm>
            <a:off x="6649231" y="1500021"/>
            <a:ext cx="390287" cy="367065"/>
            <a:chOff x="6649231" y="1500021"/>
            <a:chExt cx="390287" cy="367065"/>
          </a:xfrm>
        </p:grpSpPr>
        <p:sp>
          <p:nvSpPr>
            <p:cNvPr id="9766" name="Google Shape;9766;p68"/>
            <p:cNvSpPr/>
            <p:nvPr/>
          </p:nvSpPr>
          <p:spPr>
            <a:xfrm>
              <a:off x="6649231" y="1500021"/>
              <a:ext cx="390287" cy="367065"/>
            </a:xfrm>
            <a:custGeom>
              <a:rect b="b" l="l" r="r" t="t"/>
              <a:pathLst>
                <a:path extrusionOk="0" h="11523" w="12252">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68"/>
            <p:cNvSpPr/>
            <p:nvPr/>
          </p:nvSpPr>
          <p:spPr>
            <a:xfrm>
              <a:off x="6759194" y="1602435"/>
              <a:ext cx="161983" cy="161409"/>
            </a:xfrm>
            <a:custGeom>
              <a:rect b="b" l="l" r="r" t="t"/>
              <a:pathLst>
                <a:path extrusionOk="0" h="5067" w="5085">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68"/>
            <p:cNvSpPr/>
            <p:nvPr/>
          </p:nvSpPr>
          <p:spPr>
            <a:xfrm>
              <a:off x="6718229" y="1625179"/>
              <a:ext cx="15227" cy="14239"/>
            </a:xfrm>
            <a:custGeom>
              <a:rect b="b" l="l" r="r" t="t"/>
              <a:pathLst>
                <a:path extrusionOk="0" h="447" w="478">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68"/>
            <p:cNvSpPr/>
            <p:nvPr/>
          </p:nvSpPr>
          <p:spPr>
            <a:xfrm>
              <a:off x="6712176" y="1588005"/>
              <a:ext cx="16533" cy="14048"/>
            </a:xfrm>
            <a:custGeom>
              <a:rect b="b" l="l" r="r" t="t"/>
              <a:pathLst>
                <a:path extrusionOk="0" h="441" w="519">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68"/>
            <p:cNvSpPr/>
            <p:nvPr/>
          </p:nvSpPr>
          <p:spPr>
            <a:xfrm>
              <a:off x="6744796" y="1555003"/>
              <a:ext cx="16628" cy="14367"/>
            </a:xfrm>
            <a:custGeom>
              <a:rect b="b" l="l" r="r" t="t"/>
              <a:pathLst>
                <a:path extrusionOk="0" h="451" w="522">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68"/>
            <p:cNvSpPr/>
            <p:nvPr/>
          </p:nvSpPr>
          <p:spPr>
            <a:xfrm>
              <a:off x="6750115" y="1593707"/>
              <a:ext cx="15577" cy="13952"/>
            </a:xfrm>
            <a:custGeom>
              <a:rect b="b" l="l" r="r" t="t"/>
              <a:pathLst>
                <a:path extrusionOk="0" h="438" w="489">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68"/>
            <p:cNvSpPr/>
            <p:nvPr/>
          </p:nvSpPr>
          <p:spPr>
            <a:xfrm>
              <a:off x="6782353" y="1561852"/>
              <a:ext cx="16692" cy="14335"/>
            </a:xfrm>
            <a:custGeom>
              <a:rect b="b" l="l" r="r" t="t"/>
              <a:pathLst>
                <a:path extrusionOk="0" h="450" w="524">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68"/>
            <p:cNvSpPr/>
            <p:nvPr/>
          </p:nvSpPr>
          <p:spPr>
            <a:xfrm>
              <a:off x="6884735" y="1791686"/>
              <a:ext cx="15227" cy="14239"/>
            </a:xfrm>
            <a:custGeom>
              <a:rect b="b" l="l" r="r" t="t"/>
              <a:pathLst>
                <a:path extrusionOk="0" h="447" w="478">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68"/>
            <p:cNvSpPr/>
            <p:nvPr/>
          </p:nvSpPr>
          <p:spPr>
            <a:xfrm>
              <a:off x="6922292" y="1797738"/>
              <a:ext cx="15195" cy="14271"/>
            </a:xfrm>
            <a:custGeom>
              <a:rect b="b" l="l" r="r" t="t"/>
              <a:pathLst>
                <a:path extrusionOk="0" h="448" w="477">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68"/>
            <p:cNvSpPr/>
            <p:nvPr/>
          </p:nvSpPr>
          <p:spPr>
            <a:xfrm>
              <a:off x="6954911" y="1765118"/>
              <a:ext cx="15195" cy="14271"/>
            </a:xfrm>
            <a:custGeom>
              <a:rect b="b" l="l" r="r" t="t"/>
              <a:pathLst>
                <a:path extrusionOk="0" h="448" w="477">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68"/>
            <p:cNvSpPr/>
            <p:nvPr/>
          </p:nvSpPr>
          <p:spPr>
            <a:xfrm>
              <a:off x="6916590" y="1759831"/>
              <a:ext cx="16724" cy="14335"/>
            </a:xfrm>
            <a:custGeom>
              <a:rect b="b" l="l" r="r" t="t"/>
              <a:pathLst>
                <a:path extrusionOk="0" h="450" w="525">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68"/>
            <p:cNvSpPr/>
            <p:nvPr/>
          </p:nvSpPr>
          <p:spPr>
            <a:xfrm>
              <a:off x="6948477" y="1727593"/>
              <a:ext cx="16979" cy="14367"/>
            </a:xfrm>
            <a:custGeom>
              <a:rect b="b" l="l" r="r" t="t"/>
              <a:pathLst>
                <a:path extrusionOk="0" h="451" w="533">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8" name="Google Shape;9778;p68"/>
          <p:cNvGrpSpPr/>
          <p:nvPr/>
        </p:nvGrpSpPr>
        <p:grpSpPr>
          <a:xfrm>
            <a:off x="5746938" y="1543503"/>
            <a:ext cx="387261" cy="280356"/>
            <a:chOff x="5746938" y="1543503"/>
            <a:chExt cx="387261" cy="280356"/>
          </a:xfrm>
        </p:grpSpPr>
        <p:sp>
          <p:nvSpPr>
            <p:cNvPr id="9779" name="Google Shape;9779;p68"/>
            <p:cNvSpPr/>
            <p:nvPr/>
          </p:nvSpPr>
          <p:spPr>
            <a:xfrm>
              <a:off x="5746938" y="1543503"/>
              <a:ext cx="186256" cy="279591"/>
            </a:xfrm>
            <a:custGeom>
              <a:rect b="b" l="l" r="r" t="t"/>
              <a:pathLst>
                <a:path extrusionOk="0" h="8777" w="5847">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68"/>
            <p:cNvSpPr/>
            <p:nvPr/>
          </p:nvSpPr>
          <p:spPr>
            <a:xfrm>
              <a:off x="5949090" y="1543949"/>
              <a:ext cx="185109" cy="279910"/>
            </a:xfrm>
            <a:custGeom>
              <a:rect b="b" l="l" r="r" t="t"/>
              <a:pathLst>
                <a:path extrusionOk="0" h="8787" w="5811">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1" name="Google Shape;9781;p68"/>
          <p:cNvGrpSpPr/>
          <p:nvPr/>
        </p:nvGrpSpPr>
        <p:grpSpPr>
          <a:xfrm>
            <a:off x="6196730" y="1525346"/>
            <a:ext cx="369072" cy="317467"/>
            <a:chOff x="6196730" y="1525346"/>
            <a:chExt cx="369072" cy="317467"/>
          </a:xfrm>
        </p:grpSpPr>
        <p:sp>
          <p:nvSpPr>
            <p:cNvPr id="9782" name="Google Shape;9782;p68"/>
            <p:cNvSpPr/>
            <p:nvPr/>
          </p:nvSpPr>
          <p:spPr>
            <a:xfrm>
              <a:off x="6285478" y="1697140"/>
              <a:ext cx="193870" cy="145673"/>
            </a:xfrm>
            <a:custGeom>
              <a:rect b="b" l="l" r="r" t="t"/>
              <a:pathLst>
                <a:path extrusionOk="0" h="4573" w="6086">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68"/>
            <p:cNvSpPr/>
            <p:nvPr/>
          </p:nvSpPr>
          <p:spPr>
            <a:xfrm>
              <a:off x="6391301" y="1525346"/>
              <a:ext cx="174502" cy="317467"/>
            </a:xfrm>
            <a:custGeom>
              <a:rect b="b" l="l" r="r" t="t"/>
              <a:pathLst>
                <a:path extrusionOk="0" h="9966" w="5478">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68"/>
            <p:cNvSpPr/>
            <p:nvPr/>
          </p:nvSpPr>
          <p:spPr>
            <a:xfrm>
              <a:off x="6196730" y="1525346"/>
              <a:ext cx="172622" cy="317467"/>
            </a:xfrm>
            <a:custGeom>
              <a:rect b="b" l="l" r="r" t="t"/>
              <a:pathLst>
                <a:path extrusionOk="0" h="9966" w="5419">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5" name="Google Shape;9785;p68"/>
          <p:cNvGrpSpPr/>
          <p:nvPr/>
        </p:nvGrpSpPr>
        <p:grpSpPr>
          <a:xfrm>
            <a:off x="4940592" y="1500690"/>
            <a:ext cx="246558" cy="367161"/>
            <a:chOff x="4940592" y="1500690"/>
            <a:chExt cx="246558" cy="367161"/>
          </a:xfrm>
        </p:grpSpPr>
        <p:sp>
          <p:nvSpPr>
            <p:cNvPr id="9786" name="Google Shape;9786;p68"/>
            <p:cNvSpPr/>
            <p:nvPr/>
          </p:nvSpPr>
          <p:spPr>
            <a:xfrm>
              <a:off x="4961075" y="1766934"/>
              <a:ext cx="44024" cy="74732"/>
            </a:xfrm>
            <a:custGeom>
              <a:rect b="b" l="l" r="r" t="t"/>
              <a:pathLst>
                <a:path extrusionOk="0" h="2346" w="1382">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68"/>
            <p:cNvSpPr/>
            <p:nvPr/>
          </p:nvSpPr>
          <p:spPr>
            <a:xfrm>
              <a:off x="5009240" y="1623937"/>
              <a:ext cx="37207" cy="36824"/>
            </a:xfrm>
            <a:custGeom>
              <a:rect b="b" l="l" r="r" t="t"/>
              <a:pathLst>
                <a:path extrusionOk="0" h="1156" w="1168">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68"/>
            <p:cNvSpPr/>
            <p:nvPr/>
          </p:nvSpPr>
          <p:spPr>
            <a:xfrm>
              <a:off x="5110125" y="1785123"/>
              <a:ext cx="50458" cy="50108"/>
            </a:xfrm>
            <a:custGeom>
              <a:rect b="b" l="l" r="r" t="t"/>
              <a:pathLst>
                <a:path extrusionOk="0" h="1573" w="1584">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68"/>
            <p:cNvSpPr/>
            <p:nvPr/>
          </p:nvSpPr>
          <p:spPr>
            <a:xfrm>
              <a:off x="4940592" y="1500690"/>
              <a:ext cx="246558" cy="367161"/>
            </a:xfrm>
            <a:custGeom>
              <a:rect b="b" l="l" r="r" t="t"/>
              <a:pathLst>
                <a:path extrusionOk="0" h="11526" w="774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0" name="Google Shape;9790;p68"/>
          <p:cNvGrpSpPr/>
          <p:nvPr/>
        </p:nvGrpSpPr>
        <p:grpSpPr>
          <a:xfrm>
            <a:off x="7964906" y="1499894"/>
            <a:ext cx="380858" cy="367575"/>
            <a:chOff x="7964906" y="1499894"/>
            <a:chExt cx="380858" cy="367575"/>
          </a:xfrm>
        </p:grpSpPr>
        <p:sp>
          <p:nvSpPr>
            <p:cNvPr id="9791" name="Google Shape;9791;p68"/>
            <p:cNvSpPr/>
            <p:nvPr/>
          </p:nvSpPr>
          <p:spPr>
            <a:xfrm>
              <a:off x="7964906" y="1501359"/>
              <a:ext cx="377099" cy="365600"/>
            </a:xfrm>
            <a:custGeom>
              <a:rect b="b" l="l" r="r" t="t"/>
              <a:pathLst>
                <a:path extrusionOk="0" h="11477" w="11838">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68"/>
            <p:cNvSpPr/>
            <p:nvPr/>
          </p:nvSpPr>
          <p:spPr>
            <a:xfrm>
              <a:off x="7965288" y="1499894"/>
              <a:ext cx="202948" cy="193870"/>
            </a:xfrm>
            <a:custGeom>
              <a:rect b="b" l="l" r="r" t="t"/>
              <a:pathLst>
                <a:path extrusionOk="0" h="6086" w="6371">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68"/>
            <p:cNvSpPr/>
            <p:nvPr/>
          </p:nvSpPr>
          <p:spPr>
            <a:xfrm>
              <a:off x="8137879" y="1673440"/>
              <a:ext cx="207886" cy="194029"/>
            </a:xfrm>
            <a:custGeom>
              <a:rect b="b" l="l" r="r" t="t"/>
              <a:pathLst>
                <a:path extrusionOk="0" h="6091" w="6526">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94" name="Google Shape;9794;p68"/>
          <p:cNvSpPr/>
          <p:nvPr/>
        </p:nvSpPr>
        <p:spPr>
          <a:xfrm>
            <a:off x="5779557" y="2902087"/>
            <a:ext cx="322787" cy="355788"/>
          </a:xfrm>
          <a:custGeom>
            <a:rect b="b" l="l" r="r" t="t"/>
            <a:pathLst>
              <a:path extrusionOk="0" h="11169" w="10133">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95" name="Google Shape;9795;p68"/>
          <p:cNvGrpSpPr/>
          <p:nvPr/>
        </p:nvGrpSpPr>
        <p:grpSpPr>
          <a:xfrm>
            <a:off x="8007400" y="2902278"/>
            <a:ext cx="285230" cy="355597"/>
            <a:chOff x="8007400" y="2902278"/>
            <a:chExt cx="285230" cy="355597"/>
          </a:xfrm>
        </p:grpSpPr>
        <p:sp>
          <p:nvSpPr>
            <p:cNvPr id="9796" name="Google Shape;9796;p68"/>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68"/>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8" name="Google Shape;9798;p68"/>
          <p:cNvGrpSpPr/>
          <p:nvPr/>
        </p:nvGrpSpPr>
        <p:grpSpPr>
          <a:xfrm>
            <a:off x="6219124" y="2902788"/>
            <a:ext cx="318231" cy="355470"/>
            <a:chOff x="6219124" y="2902788"/>
            <a:chExt cx="318231" cy="355470"/>
          </a:xfrm>
        </p:grpSpPr>
        <p:sp>
          <p:nvSpPr>
            <p:cNvPr id="9799" name="Google Shape;9799;p68"/>
            <p:cNvSpPr/>
            <p:nvPr/>
          </p:nvSpPr>
          <p:spPr>
            <a:xfrm>
              <a:off x="6219124" y="2990994"/>
              <a:ext cx="140353" cy="267263"/>
            </a:xfrm>
            <a:custGeom>
              <a:rect b="b" l="l" r="r" t="t"/>
              <a:pathLst>
                <a:path extrusionOk="0" h="8390" w="4406">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68"/>
            <p:cNvSpPr/>
            <p:nvPr/>
          </p:nvSpPr>
          <p:spPr>
            <a:xfrm>
              <a:off x="6268054" y="2902788"/>
              <a:ext cx="269302" cy="354705"/>
            </a:xfrm>
            <a:custGeom>
              <a:rect b="b" l="l" r="r" t="t"/>
              <a:pathLst>
                <a:path extrusionOk="0" h="11135" w="8454">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68"/>
            <p:cNvSpPr/>
            <p:nvPr/>
          </p:nvSpPr>
          <p:spPr>
            <a:xfrm>
              <a:off x="6407993" y="2995773"/>
              <a:ext cx="31505" cy="37207"/>
            </a:xfrm>
            <a:custGeom>
              <a:rect b="b" l="l" r="r" t="t"/>
              <a:pathLst>
                <a:path extrusionOk="0" h="1168" w="989">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2" name="Google Shape;9802;p68"/>
          <p:cNvGrpSpPr/>
          <p:nvPr/>
        </p:nvGrpSpPr>
        <p:grpSpPr>
          <a:xfrm>
            <a:off x="4969421" y="2902852"/>
            <a:ext cx="185109" cy="355406"/>
            <a:chOff x="4969421" y="2902852"/>
            <a:chExt cx="185109" cy="355406"/>
          </a:xfrm>
        </p:grpSpPr>
        <p:sp>
          <p:nvSpPr>
            <p:cNvPr id="9803" name="Google Shape;9803;p68"/>
            <p:cNvSpPr/>
            <p:nvPr/>
          </p:nvSpPr>
          <p:spPr>
            <a:xfrm>
              <a:off x="5022906" y="3084138"/>
              <a:ext cx="16310" cy="15959"/>
            </a:xfrm>
            <a:custGeom>
              <a:rect b="b" l="l" r="r" t="t"/>
              <a:pathLst>
                <a:path extrusionOk="0" h="501" w="512">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68"/>
            <p:cNvSpPr/>
            <p:nvPr/>
          </p:nvSpPr>
          <p:spPr>
            <a:xfrm>
              <a:off x="5086998" y="3107265"/>
              <a:ext cx="13284" cy="13315"/>
            </a:xfrm>
            <a:custGeom>
              <a:rect b="b" l="l" r="r" t="t"/>
              <a:pathLst>
                <a:path extrusionOk="0" h="418" w="417">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68"/>
            <p:cNvSpPr/>
            <p:nvPr/>
          </p:nvSpPr>
          <p:spPr>
            <a:xfrm>
              <a:off x="5039566" y="3205092"/>
              <a:ext cx="13315" cy="13347"/>
            </a:xfrm>
            <a:custGeom>
              <a:rect b="b" l="l" r="r" t="t"/>
              <a:pathLst>
                <a:path extrusionOk="0" h="419" w="418">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68"/>
            <p:cNvSpPr/>
            <p:nvPr/>
          </p:nvSpPr>
          <p:spPr>
            <a:xfrm>
              <a:off x="5086998" y="3175530"/>
              <a:ext cx="13284" cy="13315"/>
            </a:xfrm>
            <a:custGeom>
              <a:rect b="b" l="l" r="r" t="t"/>
              <a:pathLst>
                <a:path extrusionOk="0" h="418" w="417">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68"/>
            <p:cNvSpPr/>
            <p:nvPr/>
          </p:nvSpPr>
          <p:spPr>
            <a:xfrm>
              <a:off x="5033131" y="3137623"/>
              <a:ext cx="17106" cy="17106"/>
            </a:xfrm>
            <a:custGeom>
              <a:rect b="b" l="l" r="r" t="t"/>
              <a:pathLst>
                <a:path extrusionOk="0" h="537" w="537">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68"/>
            <p:cNvSpPr/>
            <p:nvPr/>
          </p:nvSpPr>
          <p:spPr>
            <a:xfrm>
              <a:off x="4969421" y="2902852"/>
              <a:ext cx="185109" cy="355406"/>
            </a:xfrm>
            <a:custGeom>
              <a:rect b="b" l="l" r="r" t="t"/>
              <a:pathLst>
                <a:path extrusionOk="0" h="11157" w="5811">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09" name="Google Shape;9809;p68"/>
          <p:cNvSpPr/>
          <p:nvPr/>
        </p:nvSpPr>
        <p:spPr>
          <a:xfrm>
            <a:off x="7574555" y="2903043"/>
            <a:ext cx="303387" cy="355597"/>
          </a:xfrm>
          <a:custGeom>
            <a:rect b="b" l="l" r="r" t="t"/>
            <a:pathLst>
              <a:path extrusionOk="0" h="11163" w="9524">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68"/>
          <p:cNvSpPr/>
          <p:nvPr/>
        </p:nvSpPr>
        <p:spPr>
          <a:xfrm>
            <a:off x="7121800" y="2902852"/>
            <a:ext cx="318231" cy="354642"/>
          </a:xfrm>
          <a:custGeom>
            <a:rect b="b" l="l" r="r" t="t"/>
            <a:pathLst>
              <a:path extrusionOk="0" h="11133" w="999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11" name="Google Shape;9811;p68"/>
          <p:cNvGrpSpPr/>
          <p:nvPr/>
        </p:nvGrpSpPr>
        <p:grpSpPr>
          <a:xfrm>
            <a:off x="6685259" y="2902852"/>
            <a:ext cx="311414" cy="355406"/>
            <a:chOff x="6685259" y="2902852"/>
            <a:chExt cx="311414" cy="355406"/>
          </a:xfrm>
        </p:grpSpPr>
        <p:sp>
          <p:nvSpPr>
            <p:cNvPr id="9812" name="Google Shape;9812;p68"/>
            <p:cNvSpPr/>
            <p:nvPr/>
          </p:nvSpPr>
          <p:spPr>
            <a:xfrm>
              <a:off x="6835805" y="3045466"/>
              <a:ext cx="10671" cy="155134"/>
            </a:xfrm>
            <a:custGeom>
              <a:rect b="b" l="l" r="r" t="t"/>
              <a:pathLst>
                <a:path extrusionOk="0" h="4870" w="335">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68"/>
            <p:cNvSpPr/>
            <p:nvPr/>
          </p:nvSpPr>
          <p:spPr>
            <a:xfrm>
              <a:off x="6765661" y="2938497"/>
              <a:ext cx="149846" cy="63774"/>
            </a:xfrm>
            <a:custGeom>
              <a:rect b="b" l="l" r="r" t="t"/>
              <a:pathLst>
                <a:path extrusionOk="0" h="2002" w="4704">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68"/>
            <p:cNvSpPr/>
            <p:nvPr/>
          </p:nvSpPr>
          <p:spPr>
            <a:xfrm>
              <a:off x="6685259" y="2902852"/>
              <a:ext cx="311414" cy="355406"/>
            </a:xfrm>
            <a:custGeom>
              <a:rect b="b" l="l" r="r" t="t"/>
              <a:pathLst>
                <a:path extrusionOk="0" h="11157" w="9776">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5" name="Google Shape;9815;p68"/>
          <p:cNvGrpSpPr/>
          <p:nvPr/>
        </p:nvGrpSpPr>
        <p:grpSpPr>
          <a:xfrm>
            <a:off x="5309250" y="2903170"/>
            <a:ext cx="359579" cy="355852"/>
            <a:chOff x="5309250" y="2903170"/>
            <a:chExt cx="359579" cy="355852"/>
          </a:xfrm>
        </p:grpSpPr>
        <p:sp>
          <p:nvSpPr>
            <p:cNvPr id="9816" name="Google Shape;9816;p68"/>
            <p:cNvSpPr/>
            <p:nvPr/>
          </p:nvSpPr>
          <p:spPr>
            <a:xfrm>
              <a:off x="5410517" y="3006317"/>
              <a:ext cx="77854" cy="76452"/>
            </a:xfrm>
            <a:custGeom>
              <a:rect b="b" l="l" r="r" t="t"/>
              <a:pathLst>
                <a:path extrusionOk="0" h="2400" w="2444">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68"/>
            <p:cNvSpPr/>
            <p:nvPr/>
          </p:nvSpPr>
          <p:spPr>
            <a:xfrm>
              <a:off x="5309250" y="2903170"/>
              <a:ext cx="359579" cy="355852"/>
            </a:xfrm>
            <a:custGeom>
              <a:rect b="b" l="l" r="r" t="t"/>
              <a:pathLst>
                <a:path extrusionOk="0" h="11171" w="11288">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68"/>
            <p:cNvSpPr/>
            <p:nvPr/>
          </p:nvSpPr>
          <p:spPr>
            <a:xfrm>
              <a:off x="5466263" y="3032979"/>
              <a:ext cx="127101" cy="146214"/>
            </a:xfrm>
            <a:custGeom>
              <a:rect b="b" l="l" r="r" t="t"/>
              <a:pathLst>
                <a:path extrusionOk="0" h="4590" w="399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9" name="Google Shape;9819;p68"/>
          <p:cNvGrpSpPr/>
          <p:nvPr/>
        </p:nvGrpSpPr>
        <p:grpSpPr>
          <a:xfrm>
            <a:off x="2199565" y="2421172"/>
            <a:ext cx="312179" cy="353431"/>
            <a:chOff x="2199565" y="2421172"/>
            <a:chExt cx="312179" cy="353431"/>
          </a:xfrm>
        </p:grpSpPr>
        <p:sp>
          <p:nvSpPr>
            <p:cNvPr id="9820" name="Google Shape;9820;p68"/>
            <p:cNvSpPr/>
            <p:nvPr/>
          </p:nvSpPr>
          <p:spPr>
            <a:xfrm>
              <a:off x="2199565" y="2421172"/>
              <a:ext cx="312179" cy="353431"/>
            </a:xfrm>
            <a:custGeom>
              <a:rect b="b" l="l" r="r" t="t"/>
              <a:pathLst>
                <a:path extrusionOk="0" h="11095" w="980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68"/>
            <p:cNvSpPr/>
            <p:nvPr/>
          </p:nvSpPr>
          <p:spPr>
            <a:xfrm>
              <a:off x="2335745" y="2471248"/>
              <a:ext cx="40997" cy="40615"/>
            </a:xfrm>
            <a:custGeom>
              <a:rect b="b" l="l" r="r" t="t"/>
              <a:pathLst>
                <a:path extrusionOk="0" h="1275" w="1287">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2" name="Google Shape;9822;p68"/>
          <p:cNvGrpSpPr/>
          <p:nvPr/>
        </p:nvGrpSpPr>
        <p:grpSpPr>
          <a:xfrm>
            <a:off x="1750887" y="2425727"/>
            <a:ext cx="320143" cy="343269"/>
            <a:chOff x="1750887" y="2425727"/>
            <a:chExt cx="320143" cy="343269"/>
          </a:xfrm>
        </p:grpSpPr>
        <p:sp>
          <p:nvSpPr>
            <p:cNvPr id="9823" name="Google Shape;9823;p68"/>
            <p:cNvSpPr/>
            <p:nvPr/>
          </p:nvSpPr>
          <p:spPr>
            <a:xfrm>
              <a:off x="1750887" y="2425727"/>
              <a:ext cx="320143" cy="289052"/>
            </a:xfrm>
            <a:custGeom>
              <a:rect b="b" l="l" r="r" t="t"/>
              <a:pathLst>
                <a:path extrusionOk="0" h="9074" w="1005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68"/>
            <p:cNvSpPr/>
            <p:nvPr/>
          </p:nvSpPr>
          <p:spPr>
            <a:xfrm>
              <a:off x="1751652" y="2558467"/>
              <a:ext cx="319378" cy="210530"/>
            </a:xfrm>
            <a:custGeom>
              <a:rect b="b" l="l" r="r" t="t"/>
              <a:pathLst>
                <a:path extrusionOk="0" h="6609" w="10026">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5" name="Google Shape;9825;p68"/>
          <p:cNvGrpSpPr/>
          <p:nvPr/>
        </p:nvGrpSpPr>
        <p:grpSpPr>
          <a:xfrm>
            <a:off x="1298037" y="2425727"/>
            <a:ext cx="338364" cy="342887"/>
            <a:chOff x="1298037" y="2425727"/>
            <a:chExt cx="338364" cy="342887"/>
          </a:xfrm>
        </p:grpSpPr>
        <p:sp>
          <p:nvSpPr>
            <p:cNvPr id="9826" name="Google Shape;9826;p68"/>
            <p:cNvSpPr/>
            <p:nvPr/>
          </p:nvSpPr>
          <p:spPr>
            <a:xfrm>
              <a:off x="1339384" y="2471631"/>
              <a:ext cx="256050" cy="136180"/>
            </a:xfrm>
            <a:custGeom>
              <a:rect b="b" l="l" r="r" t="t"/>
              <a:pathLst>
                <a:path extrusionOk="0" h="4275" w="8038">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68"/>
            <p:cNvSpPr/>
            <p:nvPr/>
          </p:nvSpPr>
          <p:spPr>
            <a:xfrm>
              <a:off x="1341646" y="2618036"/>
              <a:ext cx="50490" cy="50458"/>
            </a:xfrm>
            <a:custGeom>
              <a:rect b="b" l="l" r="r" t="t"/>
              <a:pathLst>
                <a:path extrusionOk="0" h="1584" w="1585">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68"/>
            <p:cNvSpPr/>
            <p:nvPr/>
          </p:nvSpPr>
          <p:spPr>
            <a:xfrm>
              <a:off x="1542301" y="2618036"/>
              <a:ext cx="50076" cy="50458"/>
            </a:xfrm>
            <a:custGeom>
              <a:rect b="b" l="l" r="r" t="t"/>
              <a:pathLst>
                <a:path extrusionOk="0" h="1584" w="1572">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68"/>
            <p:cNvSpPr/>
            <p:nvPr/>
          </p:nvSpPr>
          <p:spPr>
            <a:xfrm>
              <a:off x="1298037" y="2425727"/>
              <a:ext cx="338364" cy="342887"/>
            </a:xfrm>
            <a:custGeom>
              <a:rect b="b" l="l" r="r" t="t"/>
              <a:pathLst>
                <a:path extrusionOk="0" h="10764" w="10622">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30" name="Google Shape;9830;p68"/>
          <p:cNvSpPr/>
          <p:nvPr/>
        </p:nvSpPr>
        <p:spPr>
          <a:xfrm>
            <a:off x="848977" y="2418528"/>
            <a:ext cx="347060" cy="357286"/>
          </a:xfrm>
          <a:custGeom>
            <a:rect b="b" l="l" r="r" t="t"/>
            <a:pathLst>
              <a:path extrusionOk="0" h="11216" w="10895">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31" name="Google Shape;9831;p68"/>
          <p:cNvGrpSpPr/>
          <p:nvPr/>
        </p:nvGrpSpPr>
        <p:grpSpPr>
          <a:xfrm>
            <a:off x="3974207" y="2429009"/>
            <a:ext cx="320143" cy="338491"/>
            <a:chOff x="3974207" y="2429009"/>
            <a:chExt cx="320143" cy="338491"/>
          </a:xfrm>
        </p:grpSpPr>
        <p:sp>
          <p:nvSpPr>
            <p:cNvPr id="9832" name="Google Shape;9832;p68"/>
            <p:cNvSpPr/>
            <p:nvPr/>
          </p:nvSpPr>
          <p:spPr>
            <a:xfrm>
              <a:off x="3974207" y="2429009"/>
              <a:ext cx="320143" cy="338491"/>
            </a:xfrm>
            <a:custGeom>
              <a:rect b="b" l="l" r="r" t="t"/>
              <a:pathLst>
                <a:path extrusionOk="0" h="10626" w="1005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68"/>
            <p:cNvSpPr/>
            <p:nvPr/>
          </p:nvSpPr>
          <p:spPr>
            <a:xfrm>
              <a:off x="4086846" y="2479977"/>
              <a:ext cx="207503" cy="245793"/>
            </a:xfrm>
            <a:custGeom>
              <a:rect b="b" l="l" r="r" t="t"/>
              <a:pathLst>
                <a:path extrusionOk="0" h="7716" w="6514">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4" name="Google Shape;9834;p68"/>
          <p:cNvGrpSpPr/>
          <p:nvPr/>
        </p:nvGrpSpPr>
        <p:grpSpPr>
          <a:xfrm>
            <a:off x="2623237" y="2431047"/>
            <a:ext cx="355024" cy="332630"/>
            <a:chOff x="2623237" y="2431047"/>
            <a:chExt cx="355024" cy="332630"/>
          </a:xfrm>
        </p:grpSpPr>
        <p:sp>
          <p:nvSpPr>
            <p:cNvPr id="9835" name="Google Shape;9835;p68"/>
            <p:cNvSpPr/>
            <p:nvPr/>
          </p:nvSpPr>
          <p:spPr>
            <a:xfrm>
              <a:off x="2655856" y="2604370"/>
              <a:ext cx="48579" cy="64506"/>
            </a:xfrm>
            <a:custGeom>
              <a:rect b="b" l="l" r="r" t="t"/>
              <a:pathLst>
                <a:path extrusionOk="0" h="2025" w="1525">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68"/>
            <p:cNvSpPr/>
            <p:nvPr/>
          </p:nvSpPr>
          <p:spPr>
            <a:xfrm>
              <a:off x="2623237" y="2431047"/>
              <a:ext cx="355024" cy="332630"/>
            </a:xfrm>
            <a:custGeom>
              <a:rect b="b" l="l" r="r" t="t"/>
              <a:pathLst>
                <a:path extrusionOk="0" h="10442" w="11145">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68"/>
            <p:cNvSpPr/>
            <p:nvPr/>
          </p:nvSpPr>
          <p:spPr>
            <a:xfrm>
              <a:off x="2897827" y="2604753"/>
              <a:ext cx="48197" cy="64506"/>
            </a:xfrm>
            <a:custGeom>
              <a:rect b="b" l="l" r="r" t="t"/>
              <a:pathLst>
                <a:path extrusionOk="0" h="2025" w="1513">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68"/>
            <p:cNvSpPr/>
            <p:nvPr/>
          </p:nvSpPr>
          <p:spPr>
            <a:xfrm>
              <a:off x="2775695" y="2551650"/>
              <a:ext cx="51223" cy="51223"/>
            </a:xfrm>
            <a:custGeom>
              <a:rect b="b" l="l" r="r" t="t"/>
              <a:pathLst>
                <a:path extrusionOk="0" h="1608" w="1608">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9" name="Google Shape;9839;p68"/>
          <p:cNvGrpSpPr/>
          <p:nvPr/>
        </p:nvGrpSpPr>
        <p:grpSpPr>
          <a:xfrm>
            <a:off x="6657194" y="2434073"/>
            <a:ext cx="375507" cy="367925"/>
            <a:chOff x="6657194" y="2434073"/>
            <a:chExt cx="375507" cy="367925"/>
          </a:xfrm>
        </p:grpSpPr>
        <p:sp>
          <p:nvSpPr>
            <p:cNvPr id="9840" name="Google Shape;9840;p68"/>
            <p:cNvSpPr/>
            <p:nvPr/>
          </p:nvSpPr>
          <p:spPr>
            <a:xfrm>
              <a:off x="6657194" y="2434073"/>
              <a:ext cx="190780" cy="367925"/>
            </a:xfrm>
            <a:custGeom>
              <a:rect b="b" l="l" r="r" t="t"/>
              <a:pathLst>
                <a:path extrusionOk="0" h="11550" w="5989">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68"/>
            <p:cNvSpPr/>
            <p:nvPr/>
          </p:nvSpPr>
          <p:spPr>
            <a:xfrm>
              <a:off x="6854409" y="2464399"/>
              <a:ext cx="178292" cy="162365"/>
            </a:xfrm>
            <a:custGeom>
              <a:rect b="b" l="l" r="r" t="t"/>
              <a:pathLst>
                <a:path extrusionOk="0" h="5097" w="5597">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68"/>
            <p:cNvSpPr/>
            <p:nvPr/>
          </p:nvSpPr>
          <p:spPr>
            <a:xfrm>
              <a:off x="6854409" y="2631288"/>
              <a:ext cx="177528" cy="162365"/>
            </a:xfrm>
            <a:custGeom>
              <a:rect b="b" l="l" r="r" t="t"/>
              <a:pathLst>
                <a:path extrusionOk="0" h="5097" w="5573">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3" name="Google Shape;9843;p68"/>
          <p:cNvGrpSpPr/>
          <p:nvPr/>
        </p:nvGrpSpPr>
        <p:grpSpPr>
          <a:xfrm>
            <a:off x="7101317" y="2441655"/>
            <a:ext cx="367925" cy="352380"/>
            <a:chOff x="7101317" y="2441655"/>
            <a:chExt cx="367925" cy="352380"/>
          </a:xfrm>
        </p:grpSpPr>
        <p:sp>
          <p:nvSpPr>
            <p:cNvPr id="9844" name="Google Shape;9844;p68"/>
            <p:cNvSpPr/>
            <p:nvPr/>
          </p:nvSpPr>
          <p:spPr>
            <a:xfrm>
              <a:off x="7101317" y="2441655"/>
              <a:ext cx="367925" cy="352380"/>
            </a:xfrm>
            <a:custGeom>
              <a:rect b="b" l="l" r="r" t="t"/>
              <a:pathLst>
                <a:path extrusionOk="0" h="11062" w="1155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68"/>
            <p:cNvSpPr/>
            <p:nvPr/>
          </p:nvSpPr>
          <p:spPr>
            <a:xfrm>
              <a:off x="7222302" y="2588443"/>
              <a:ext cx="124426" cy="124043"/>
            </a:xfrm>
            <a:custGeom>
              <a:rect b="b" l="l" r="r" t="t"/>
              <a:pathLst>
                <a:path extrusionOk="0" h="3894" w="3906">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6" name="Google Shape;9846;p68"/>
          <p:cNvGrpSpPr/>
          <p:nvPr/>
        </p:nvGrpSpPr>
        <p:grpSpPr>
          <a:xfrm>
            <a:off x="5756399" y="2434456"/>
            <a:ext cx="367925" cy="367161"/>
            <a:chOff x="5756399" y="2434456"/>
            <a:chExt cx="367925" cy="367161"/>
          </a:xfrm>
        </p:grpSpPr>
        <p:sp>
          <p:nvSpPr>
            <p:cNvPr id="9847" name="Google Shape;9847;p68"/>
            <p:cNvSpPr/>
            <p:nvPr/>
          </p:nvSpPr>
          <p:spPr>
            <a:xfrm>
              <a:off x="5864865" y="2563023"/>
              <a:ext cx="39882" cy="68297"/>
            </a:xfrm>
            <a:custGeom>
              <a:rect b="b" l="l" r="r" t="t"/>
              <a:pathLst>
                <a:path extrusionOk="0" h="2144" w="1252">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68"/>
            <p:cNvSpPr/>
            <p:nvPr/>
          </p:nvSpPr>
          <p:spPr>
            <a:xfrm>
              <a:off x="5920261" y="2563023"/>
              <a:ext cx="40233" cy="68297"/>
            </a:xfrm>
            <a:custGeom>
              <a:rect b="b" l="l" r="r" t="t"/>
              <a:pathLst>
                <a:path extrusionOk="0" h="2144" w="1263">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68"/>
            <p:cNvSpPr/>
            <p:nvPr/>
          </p:nvSpPr>
          <p:spPr>
            <a:xfrm>
              <a:off x="5790165" y="2646451"/>
              <a:ext cx="39851" cy="68329"/>
            </a:xfrm>
            <a:custGeom>
              <a:rect b="b" l="l" r="r" t="t"/>
              <a:pathLst>
                <a:path extrusionOk="0" h="2145" w="1251">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68"/>
            <p:cNvSpPr/>
            <p:nvPr/>
          </p:nvSpPr>
          <p:spPr>
            <a:xfrm>
              <a:off x="6050707" y="2646451"/>
              <a:ext cx="39882" cy="68329"/>
            </a:xfrm>
            <a:custGeom>
              <a:rect b="b" l="l" r="r" t="t"/>
              <a:pathLst>
                <a:path extrusionOk="0" h="2145" w="1252">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68"/>
            <p:cNvSpPr/>
            <p:nvPr/>
          </p:nvSpPr>
          <p:spPr>
            <a:xfrm>
              <a:off x="5976007" y="2563023"/>
              <a:ext cx="39851" cy="68297"/>
            </a:xfrm>
            <a:custGeom>
              <a:rect b="b" l="l" r="r" t="t"/>
              <a:pathLst>
                <a:path extrusionOk="0" h="2144" w="1251">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68"/>
            <p:cNvSpPr/>
            <p:nvPr/>
          </p:nvSpPr>
          <p:spPr>
            <a:xfrm>
              <a:off x="5919114" y="2453027"/>
              <a:ext cx="42877" cy="43673"/>
            </a:xfrm>
            <a:custGeom>
              <a:rect b="b" l="l" r="r" t="t"/>
              <a:pathLst>
                <a:path extrusionOk="0" h="1371" w="1346">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68"/>
            <p:cNvSpPr/>
            <p:nvPr/>
          </p:nvSpPr>
          <p:spPr>
            <a:xfrm>
              <a:off x="5756399" y="2434456"/>
              <a:ext cx="367925" cy="367161"/>
            </a:xfrm>
            <a:custGeom>
              <a:rect b="b" l="l" r="r" t="t"/>
              <a:pathLst>
                <a:path extrusionOk="0" h="11526" w="1155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54" name="Google Shape;9854;p68"/>
          <p:cNvSpPr/>
          <p:nvPr/>
        </p:nvSpPr>
        <p:spPr>
          <a:xfrm>
            <a:off x="5304695" y="2434551"/>
            <a:ext cx="368308" cy="366970"/>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68"/>
          <p:cNvSpPr/>
          <p:nvPr/>
        </p:nvSpPr>
        <p:spPr>
          <a:xfrm>
            <a:off x="7542031" y="2445541"/>
            <a:ext cx="370187" cy="344034"/>
          </a:xfrm>
          <a:custGeom>
            <a:rect b="b" l="l" r="r" t="t"/>
            <a:pathLst>
              <a:path extrusionOk="0" h="10800" w="11621">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56" name="Google Shape;9856;p68"/>
          <p:cNvGrpSpPr/>
          <p:nvPr/>
        </p:nvGrpSpPr>
        <p:grpSpPr>
          <a:xfrm>
            <a:off x="7964906" y="2434073"/>
            <a:ext cx="373627" cy="367925"/>
            <a:chOff x="7964906" y="2434073"/>
            <a:chExt cx="373627" cy="367925"/>
          </a:xfrm>
        </p:grpSpPr>
        <p:sp>
          <p:nvSpPr>
            <p:cNvPr id="9857" name="Google Shape;9857;p68"/>
            <p:cNvSpPr/>
            <p:nvPr/>
          </p:nvSpPr>
          <p:spPr>
            <a:xfrm>
              <a:off x="8252397" y="2622942"/>
              <a:ext cx="46699" cy="46317"/>
            </a:xfrm>
            <a:custGeom>
              <a:rect b="b" l="l" r="r" t="t"/>
              <a:pathLst>
                <a:path extrusionOk="0" h="1454" w="1466">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68"/>
            <p:cNvSpPr/>
            <p:nvPr/>
          </p:nvSpPr>
          <p:spPr>
            <a:xfrm>
              <a:off x="7964906" y="2434073"/>
              <a:ext cx="373627" cy="367925"/>
            </a:xfrm>
            <a:custGeom>
              <a:rect b="b" l="l" r="r" t="t"/>
              <a:pathLst>
                <a:path extrusionOk="0" h="11550" w="11729">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9" name="Google Shape;9859;p68"/>
          <p:cNvGrpSpPr/>
          <p:nvPr/>
        </p:nvGrpSpPr>
        <p:grpSpPr>
          <a:xfrm>
            <a:off x="6194086" y="2437737"/>
            <a:ext cx="369837" cy="360471"/>
            <a:chOff x="6194086" y="2437737"/>
            <a:chExt cx="369837" cy="360471"/>
          </a:xfrm>
        </p:grpSpPr>
        <p:sp>
          <p:nvSpPr>
            <p:cNvPr id="9860" name="Google Shape;9860;p68"/>
            <p:cNvSpPr/>
            <p:nvPr/>
          </p:nvSpPr>
          <p:spPr>
            <a:xfrm>
              <a:off x="6194086" y="2437737"/>
              <a:ext cx="369837" cy="360471"/>
            </a:xfrm>
            <a:custGeom>
              <a:rect b="b" l="l" r="r" t="t"/>
              <a:pathLst>
                <a:path extrusionOk="0" h="11316" w="1161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68"/>
            <p:cNvSpPr/>
            <p:nvPr/>
          </p:nvSpPr>
          <p:spPr>
            <a:xfrm>
              <a:off x="6251362" y="2655721"/>
              <a:ext cx="89927" cy="88621"/>
            </a:xfrm>
            <a:custGeom>
              <a:rect b="b" l="l" r="r" t="t"/>
              <a:pathLst>
                <a:path extrusionOk="0" h="2782" w="2823">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865" name="Shape 9865"/>
        <p:cNvGrpSpPr/>
        <p:nvPr/>
      </p:nvGrpSpPr>
      <p:grpSpPr>
        <a:xfrm>
          <a:off x="0" y="0"/>
          <a:ext cx="0" cy="0"/>
          <a:chOff x="0" y="0"/>
          <a:chExt cx="0" cy="0"/>
        </a:xfrm>
      </p:grpSpPr>
      <p:sp>
        <p:nvSpPr>
          <p:cNvPr id="9866" name="Google Shape;9866;p69"/>
          <p:cNvSpPr txBox="1"/>
          <p:nvPr>
            <p:ph idx="4294967295" type="title"/>
          </p:nvPr>
        </p:nvSpPr>
        <p:spPr>
          <a:xfrm>
            <a:off x="849675"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9867" name="Google Shape;9867;p69"/>
          <p:cNvSpPr txBox="1"/>
          <p:nvPr>
            <p:ph idx="4294967295" type="title"/>
          </p:nvPr>
        </p:nvSpPr>
        <p:spPr>
          <a:xfrm>
            <a:off x="4858400"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9868" name="Google Shape;9868;p69"/>
          <p:cNvGrpSpPr/>
          <p:nvPr/>
        </p:nvGrpSpPr>
        <p:grpSpPr>
          <a:xfrm>
            <a:off x="3541011" y="1508594"/>
            <a:ext cx="350166" cy="349434"/>
            <a:chOff x="3541011" y="1508594"/>
            <a:chExt cx="350166" cy="349434"/>
          </a:xfrm>
        </p:grpSpPr>
        <p:sp>
          <p:nvSpPr>
            <p:cNvPr id="9869" name="Google Shape;9869;p69"/>
            <p:cNvSpPr/>
            <p:nvPr/>
          </p:nvSpPr>
          <p:spPr>
            <a:xfrm>
              <a:off x="3600879" y="1568270"/>
              <a:ext cx="230049" cy="289758"/>
            </a:xfrm>
            <a:custGeom>
              <a:rect b="b" l="l" r="r" t="t"/>
              <a:pathLst>
                <a:path extrusionOk="0" h="9104" w="7228">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69"/>
            <p:cNvSpPr/>
            <p:nvPr/>
          </p:nvSpPr>
          <p:spPr>
            <a:xfrm>
              <a:off x="3541011" y="1677980"/>
              <a:ext cx="48919" cy="10630"/>
            </a:xfrm>
            <a:custGeom>
              <a:rect b="b" l="l" r="r" t="t"/>
              <a:pathLst>
                <a:path extrusionOk="0" h="334" w="1537">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69"/>
            <p:cNvSpPr/>
            <p:nvPr/>
          </p:nvSpPr>
          <p:spPr>
            <a:xfrm>
              <a:off x="3842259" y="1677980"/>
              <a:ext cx="48919" cy="10630"/>
            </a:xfrm>
            <a:custGeom>
              <a:rect b="b" l="l" r="r" t="t"/>
              <a:pathLst>
                <a:path extrusionOk="0" h="334" w="1537">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69"/>
            <p:cNvSpPr/>
            <p:nvPr/>
          </p:nvSpPr>
          <p:spPr>
            <a:xfrm>
              <a:off x="3711161" y="1508594"/>
              <a:ext cx="10248" cy="48537"/>
            </a:xfrm>
            <a:custGeom>
              <a:rect b="b" l="l" r="r" t="t"/>
              <a:pathLst>
                <a:path extrusionOk="0" h="1525" w="322">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69"/>
            <p:cNvSpPr/>
            <p:nvPr/>
          </p:nvSpPr>
          <p:spPr>
            <a:xfrm>
              <a:off x="3633470" y="1792018"/>
              <a:ext cx="22757" cy="29249"/>
            </a:xfrm>
            <a:custGeom>
              <a:rect b="b" l="l" r="r" t="t"/>
              <a:pathLst>
                <a:path extrusionOk="0" h="919" w="715">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69"/>
            <p:cNvSpPr/>
            <p:nvPr/>
          </p:nvSpPr>
          <p:spPr>
            <a:xfrm>
              <a:off x="3775962" y="1545195"/>
              <a:ext cx="22757" cy="28995"/>
            </a:xfrm>
            <a:custGeom>
              <a:rect b="b" l="l" r="r" t="t"/>
              <a:pathLst>
                <a:path extrusionOk="0" h="911" w="715">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69"/>
            <p:cNvSpPr/>
            <p:nvPr/>
          </p:nvSpPr>
          <p:spPr>
            <a:xfrm>
              <a:off x="3577390" y="1601498"/>
              <a:ext cx="31095" cy="21197"/>
            </a:xfrm>
            <a:custGeom>
              <a:rect b="b" l="l" r="r" t="t"/>
              <a:pathLst>
                <a:path extrusionOk="0" h="666" w="977">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69"/>
            <p:cNvSpPr/>
            <p:nvPr/>
          </p:nvSpPr>
          <p:spPr>
            <a:xfrm>
              <a:off x="3823703" y="1743608"/>
              <a:ext cx="31095" cy="21197"/>
            </a:xfrm>
            <a:custGeom>
              <a:rect b="b" l="l" r="r" t="t"/>
              <a:pathLst>
                <a:path extrusionOk="0" h="666" w="977">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69"/>
            <p:cNvSpPr/>
            <p:nvPr/>
          </p:nvSpPr>
          <p:spPr>
            <a:xfrm>
              <a:off x="3775962" y="1792018"/>
              <a:ext cx="22757" cy="29249"/>
            </a:xfrm>
            <a:custGeom>
              <a:rect b="b" l="l" r="r" t="t"/>
              <a:pathLst>
                <a:path extrusionOk="0" h="919" w="715">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69"/>
            <p:cNvSpPr/>
            <p:nvPr/>
          </p:nvSpPr>
          <p:spPr>
            <a:xfrm>
              <a:off x="3633470" y="1545195"/>
              <a:ext cx="22757" cy="28995"/>
            </a:xfrm>
            <a:custGeom>
              <a:rect b="b" l="l" r="r" t="t"/>
              <a:pathLst>
                <a:path extrusionOk="0" h="911" w="715">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69"/>
            <p:cNvSpPr/>
            <p:nvPr/>
          </p:nvSpPr>
          <p:spPr>
            <a:xfrm>
              <a:off x="3823703" y="1601498"/>
              <a:ext cx="31095" cy="21197"/>
            </a:xfrm>
            <a:custGeom>
              <a:rect b="b" l="l" r="r" t="t"/>
              <a:pathLst>
                <a:path extrusionOk="0" h="666" w="977">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69"/>
            <p:cNvSpPr/>
            <p:nvPr/>
          </p:nvSpPr>
          <p:spPr>
            <a:xfrm>
              <a:off x="3577390" y="1743608"/>
              <a:ext cx="31095" cy="21197"/>
            </a:xfrm>
            <a:custGeom>
              <a:rect b="b" l="l" r="r" t="t"/>
              <a:pathLst>
                <a:path extrusionOk="0" h="666" w="977">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69"/>
            <p:cNvSpPr/>
            <p:nvPr/>
          </p:nvSpPr>
          <p:spPr>
            <a:xfrm>
              <a:off x="3732358" y="1593032"/>
              <a:ext cx="71294" cy="62255"/>
            </a:xfrm>
            <a:custGeom>
              <a:rect b="b" l="l" r="r" t="t"/>
              <a:pathLst>
                <a:path extrusionOk="0" h="1956" w="224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2" name="Google Shape;9882;p69"/>
          <p:cNvGrpSpPr/>
          <p:nvPr/>
        </p:nvGrpSpPr>
        <p:grpSpPr>
          <a:xfrm>
            <a:off x="3122257" y="1508594"/>
            <a:ext cx="294850" cy="349434"/>
            <a:chOff x="3122257" y="1508594"/>
            <a:chExt cx="294850" cy="349434"/>
          </a:xfrm>
        </p:grpSpPr>
        <p:sp>
          <p:nvSpPr>
            <p:cNvPr id="9883" name="Google Shape;9883;p69"/>
            <p:cNvSpPr/>
            <p:nvPr/>
          </p:nvSpPr>
          <p:spPr>
            <a:xfrm>
              <a:off x="3226110" y="1659042"/>
              <a:ext cx="87557" cy="29568"/>
            </a:xfrm>
            <a:custGeom>
              <a:rect b="b" l="l" r="r" t="t"/>
              <a:pathLst>
                <a:path extrusionOk="0" h="929" w="2751">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69"/>
            <p:cNvSpPr/>
            <p:nvPr/>
          </p:nvSpPr>
          <p:spPr>
            <a:xfrm>
              <a:off x="3171144" y="1612033"/>
              <a:ext cx="196694" cy="245613"/>
            </a:xfrm>
            <a:custGeom>
              <a:rect b="b" l="l" r="r" t="t"/>
              <a:pathLst>
                <a:path extrusionOk="0" h="7717" w="618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69"/>
            <p:cNvSpPr/>
            <p:nvPr/>
          </p:nvSpPr>
          <p:spPr>
            <a:xfrm>
              <a:off x="3204117" y="1836767"/>
              <a:ext cx="10630" cy="21261"/>
            </a:xfrm>
            <a:custGeom>
              <a:rect b="b" l="l" r="r" t="t"/>
              <a:pathLst>
                <a:path extrusionOk="0" h="668" w="334">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69"/>
            <p:cNvSpPr/>
            <p:nvPr/>
          </p:nvSpPr>
          <p:spPr>
            <a:xfrm>
              <a:off x="3324616" y="1836767"/>
              <a:ext cx="10280" cy="21261"/>
            </a:xfrm>
            <a:custGeom>
              <a:rect b="b" l="l" r="r" t="t"/>
              <a:pathLst>
                <a:path extrusionOk="0" h="668" w="323">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69"/>
            <p:cNvSpPr/>
            <p:nvPr/>
          </p:nvSpPr>
          <p:spPr>
            <a:xfrm>
              <a:off x="3122257" y="1508594"/>
              <a:ext cx="294850" cy="278554"/>
            </a:xfrm>
            <a:custGeom>
              <a:rect b="b" l="l" r="r" t="t"/>
              <a:pathLst>
                <a:path extrusionOk="0" h="8752" w="9264">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8" name="Google Shape;9888;p69"/>
          <p:cNvGrpSpPr/>
          <p:nvPr/>
        </p:nvGrpSpPr>
        <p:grpSpPr>
          <a:xfrm>
            <a:off x="910723" y="1508212"/>
            <a:ext cx="251660" cy="350166"/>
            <a:chOff x="910723" y="1508212"/>
            <a:chExt cx="251660" cy="350166"/>
          </a:xfrm>
        </p:grpSpPr>
        <p:sp>
          <p:nvSpPr>
            <p:cNvPr id="9889" name="Google Shape;9889;p69"/>
            <p:cNvSpPr/>
            <p:nvPr/>
          </p:nvSpPr>
          <p:spPr>
            <a:xfrm>
              <a:off x="910723" y="1508212"/>
              <a:ext cx="251660" cy="350166"/>
            </a:xfrm>
            <a:custGeom>
              <a:rect b="b" l="l" r="r" t="t"/>
              <a:pathLst>
                <a:path extrusionOk="0" h="11002" w="7907">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69"/>
            <p:cNvSpPr/>
            <p:nvPr/>
          </p:nvSpPr>
          <p:spPr>
            <a:xfrm>
              <a:off x="1031604" y="1530205"/>
              <a:ext cx="10280" cy="10248"/>
            </a:xfrm>
            <a:custGeom>
              <a:rect b="b" l="l" r="r" t="t"/>
              <a:pathLst>
                <a:path extrusionOk="0" h="322" w="323">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69"/>
            <p:cNvSpPr/>
            <p:nvPr/>
          </p:nvSpPr>
          <p:spPr>
            <a:xfrm>
              <a:off x="932334" y="1551784"/>
              <a:ext cx="208088" cy="273653"/>
            </a:xfrm>
            <a:custGeom>
              <a:rect b="b" l="l" r="r" t="t"/>
              <a:pathLst>
                <a:path extrusionOk="0" h="8598" w="6538">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69"/>
            <p:cNvSpPr/>
            <p:nvPr/>
          </p:nvSpPr>
          <p:spPr>
            <a:xfrm>
              <a:off x="965689" y="1661302"/>
              <a:ext cx="32241" cy="32241"/>
            </a:xfrm>
            <a:custGeom>
              <a:rect b="b" l="l" r="r" t="t"/>
              <a:pathLst>
                <a:path extrusionOk="0" h="1013" w="1013">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69"/>
            <p:cNvSpPr/>
            <p:nvPr/>
          </p:nvSpPr>
          <p:spPr>
            <a:xfrm>
              <a:off x="965689" y="1710571"/>
              <a:ext cx="32241" cy="32241"/>
            </a:xfrm>
            <a:custGeom>
              <a:rect b="b" l="l" r="r" t="t"/>
              <a:pathLst>
                <a:path extrusionOk="0" h="1013" w="1013">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69"/>
            <p:cNvSpPr/>
            <p:nvPr/>
          </p:nvSpPr>
          <p:spPr>
            <a:xfrm>
              <a:off x="965689" y="1760604"/>
              <a:ext cx="32241" cy="31859"/>
            </a:xfrm>
            <a:custGeom>
              <a:rect b="b" l="l" r="r" t="t"/>
              <a:pathLst>
                <a:path extrusionOk="0" h="1001" w="1013">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69"/>
            <p:cNvSpPr/>
            <p:nvPr/>
          </p:nvSpPr>
          <p:spPr>
            <a:xfrm>
              <a:off x="1009643" y="1661302"/>
              <a:ext cx="59899" cy="10662"/>
            </a:xfrm>
            <a:custGeom>
              <a:rect b="b" l="l" r="r" t="t"/>
              <a:pathLst>
                <a:path extrusionOk="0" h="335" w="1882">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69"/>
            <p:cNvSpPr/>
            <p:nvPr/>
          </p:nvSpPr>
          <p:spPr>
            <a:xfrm>
              <a:off x="1009643" y="1683677"/>
              <a:ext cx="98188" cy="10630"/>
            </a:xfrm>
            <a:custGeom>
              <a:rect b="b" l="l" r="r" t="t"/>
              <a:pathLst>
                <a:path extrusionOk="0" h="334" w="3085">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69"/>
            <p:cNvSpPr/>
            <p:nvPr/>
          </p:nvSpPr>
          <p:spPr>
            <a:xfrm>
              <a:off x="1009643" y="1710571"/>
              <a:ext cx="59899" cy="10630"/>
            </a:xfrm>
            <a:custGeom>
              <a:rect b="b" l="l" r="r" t="t"/>
              <a:pathLst>
                <a:path extrusionOk="0" h="334" w="1882">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69"/>
            <p:cNvSpPr/>
            <p:nvPr/>
          </p:nvSpPr>
          <p:spPr>
            <a:xfrm>
              <a:off x="1009643" y="1732946"/>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69"/>
            <p:cNvSpPr/>
            <p:nvPr/>
          </p:nvSpPr>
          <p:spPr>
            <a:xfrm>
              <a:off x="1009643" y="1760604"/>
              <a:ext cx="59899" cy="10248"/>
            </a:xfrm>
            <a:custGeom>
              <a:rect b="b" l="l" r="r" t="t"/>
              <a:pathLst>
                <a:path extrusionOk="0" h="322" w="1882">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69"/>
            <p:cNvSpPr/>
            <p:nvPr/>
          </p:nvSpPr>
          <p:spPr>
            <a:xfrm>
              <a:off x="1009643" y="1782183"/>
              <a:ext cx="98188" cy="10662"/>
            </a:xfrm>
            <a:custGeom>
              <a:rect b="b" l="l" r="r" t="t"/>
              <a:pathLst>
                <a:path extrusionOk="0" h="335" w="3085">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69"/>
            <p:cNvSpPr/>
            <p:nvPr/>
          </p:nvSpPr>
          <p:spPr>
            <a:xfrm>
              <a:off x="1009643" y="1579473"/>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69"/>
            <p:cNvSpPr/>
            <p:nvPr/>
          </p:nvSpPr>
          <p:spPr>
            <a:xfrm>
              <a:off x="965689" y="1628711"/>
              <a:ext cx="142142" cy="10662"/>
            </a:xfrm>
            <a:custGeom>
              <a:rect b="b" l="l" r="r" t="t"/>
              <a:pathLst>
                <a:path extrusionOk="0" h="335" w="4466">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69"/>
            <p:cNvSpPr/>
            <p:nvPr/>
          </p:nvSpPr>
          <p:spPr>
            <a:xfrm>
              <a:off x="1009643" y="1601434"/>
              <a:ext cx="26926" cy="10280"/>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69"/>
            <p:cNvSpPr/>
            <p:nvPr/>
          </p:nvSpPr>
          <p:spPr>
            <a:xfrm>
              <a:off x="1047550" y="1601434"/>
              <a:ext cx="26926" cy="10280"/>
            </a:xfrm>
            <a:custGeom>
              <a:rect b="b" l="l" r="r" t="t"/>
              <a:pathLst>
                <a:path extrusionOk="0" h="323" w="846">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69"/>
            <p:cNvSpPr/>
            <p:nvPr/>
          </p:nvSpPr>
          <p:spPr>
            <a:xfrm>
              <a:off x="966071" y="1579473"/>
              <a:ext cx="32241" cy="32241"/>
            </a:xfrm>
            <a:custGeom>
              <a:rect b="b" l="l" r="r" t="t"/>
              <a:pathLst>
                <a:path extrusionOk="0" h="1013" w="1013">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6" name="Google Shape;9906;p69"/>
          <p:cNvGrpSpPr/>
          <p:nvPr/>
        </p:nvGrpSpPr>
        <p:grpSpPr>
          <a:xfrm>
            <a:off x="1308631" y="1507830"/>
            <a:ext cx="350166" cy="350198"/>
            <a:chOff x="1308631" y="1507830"/>
            <a:chExt cx="350166" cy="350198"/>
          </a:xfrm>
        </p:grpSpPr>
        <p:sp>
          <p:nvSpPr>
            <p:cNvPr id="9907" name="Google Shape;9907;p69"/>
            <p:cNvSpPr/>
            <p:nvPr/>
          </p:nvSpPr>
          <p:spPr>
            <a:xfrm>
              <a:off x="1308631" y="1507830"/>
              <a:ext cx="350166" cy="350198"/>
            </a:xfrm>
            <a:custGeom>
              <a:rect b="b" l="l" r="r" t="t"/>
              <a:pathLst>
                <a:path extrusionOk="0" h="11003" w="11002">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69"/>
            <p:cNvSpPr/>
            <p:nvPr/>
          </p:nvSpPr>
          <p:spPr>
            <a:xfrm>
              <a:off x="1373049" y="1574063"/>
              <a:ext cx="181544" cy="179730"/>
            </a:xfrm>
            <a:custGeom>
              <a:rect b="b" l="l" r="r" t="t"/>
              <a:pathLst>
                <a:path extrusionOk="0" h="5647" w="5704">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69"/>
            <p:cNvSpPr/>
            <p:nvPr/>
          </p:nvSpPr>
          <p:spPr>
            <a:xfrm>
              <a:off x="1411338" y="1606368"/>
              <a:ext cx="182276" cy="186477"/>
            </a:xfrm>
            <a:custGeom>
              <a:rect b="b" l="l" r="r" t="t"/>
              <a:pathLst>
                <a:path extrusionOk="0" h="5859" w="5727">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69"/>
            <p:cNvSpPr/>
            <p:nvPr/>
          </p:nvSpPr>
          <p:spPr>
            <a:xfrm>
              <a:off x="1461721" y="1634026"/>
              <a:ext cx="43986" cy="15564"/>
            </a:xfrm>
            <a:custGeom>
              <a:rect b="b" l="l" r="r" t="t"/>
              <a:pathLst>
                <a:path extrusionOk="0" h="489" w="1382">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1" name="Google Shape;9911;p69"/>
          <p:cNvGrpSpPr/>
          <p:nvPr/>
        </p:nvGrpSpPr>
        <p:grpSpPr>
          <a:xfrm>
            <a:off x="1756921" y="1509739"/>
            <a:ext cx="345997" cy="345997"/>
            <a:chOff x="1756921" y="1509739"/>
            <a:chExt cx="345997" cy="345997"/>
          </a:xfrm>
        </p:grpSpPr>
        <p:sp>
          <p:nvSpPr>
            <p:cNvPr id="9912" name="Google Shape;9912;p69"/>
            <p:cNvSpPr/>
            <p:nvPr/>
          </p:nvSpPr>
          <p:spPr>
            <a:xfrm>
              <a:off x="1756921" y="1509739"/>
              <a:ext cx="345997" cy="345997"/>
            </a:xfrm>
            <a:custGeom>
              <a:rect b="b" l="l" r="r" t="t"/>
              <a:pathLst>
                <a:path extrusionOk="0" h="10871" w="10871">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69"/>
            <p:cNvSpPr/>
            <p:nvPr/>
          </p:nvSpPr>
          <p:spPr>
            <a:xfrm>
              <a:off x="1781937" y="1535488"/>
              <a:ext cx="295614" cy="295614"/>
            </a:xfrm>
            <a:custGeom>
              <a:rect b="b" l="l" r="r" t="t"/>
              <a:pathLst>
                <a:path extrusionOk="0" h="9288" w="9288">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69"/>
            <p:cNvSpPr/>
            <p:nvPr/>
          </p:nvSpPr>
          <p:spPr>
            <a:xfrm>
              <a:off x="1806954" y="1677980"/>
              <a:ext cx="17441" cy="10630"/>
            </a:xfrm>
            <a:custGeom>
              <a:rect b="b" l="l" r="r" t="t"/>
              <a:pathLst>
                <a:path extrusionOk="0" h="334" w="548">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69"/>
            <p:cNvSpPr/>
            <p:nvPr/>
          </p:nvSpPr>
          <p:spPr>
            <a:xfrm>
              <a:off x="1924429" y="1560122"/>
              <a:ext cx="128106" cy="128488"/>
            </a:xfrm>
            <a:custGeom>
              <a:rect b="b" l="l" r="r" t="t"/>
              <a:pathLst>
                <a:path extrusionOk="0" h="4037" w="4025">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69"/>
            <p:cNvSpPr/>
            <p:nvPr/>
          </p:nvSpPr>
          <p:spPr>
            <a:xfrm>
              <a:off x="1924811" y="1788644"/>
              <a:ext cx="10630" cy="17823"/>
            </a:xfrm>
            <a:custGeom>
              <a:rect b="b" l="l" r="r" t="t"/>
              <a:pathLst>
                <a:path extrusionOk="0" h="560" w="334">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69"/>
            <p:cNvSpPr/>
            <p:nvPr/>
          </p:nvSpPr>
          <p:spPr>
            <a:xfrm>
              <a:off x="1841423" y="1594719"/>
              <a:ext cx="16328" cy="15086"/>
            </a:xfrm>
            <a:custGeom>
              <a:rect b="b" l="l" r="r" t="t"/>
              <a:pathLst>
                <a:path extrusionOk="0" h="474" w="513">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69"/>
            <p:cNvSpPr/>
            <p:nvPr/>
          </p:nvSpPr>
          <p:spPr>
            <a:xfrm>
              <a:off x="2002470" y="1756243"/>
              <a:ext cx="16709" cy="15755"/>
            </a:xfrm>
            <a:custGeom>
              <a:rect b="b" l="l" r="r" t="t"/>
              <a:pathLst>
                <a:path extrusionOk="0" h="495" w="525">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69"/>
            <p:cNvSpPr/>
            <p:nvPr/>
          </p:nvSpPr>
          <p:spPr>
            <a:xfrm>
              <a:off x="2002470" y="1594719"/>
              <a:ext cx="16328" cy="15086"/>
            </a:xfrm>
            <a:custGeom>
              <a:rect b="b" l="l" r="r" t="t"/>
              <a:pathLst>
                <a:path extrusionOk="0" h="474" w="513">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69"/>
            <p:cNvSpPr/>
            <p:nvPr/>
          </p:nvSpPr>
          <p:spPr>
            <a:xfrm>
              <a:off x="1841041" y="1756530"/>
              <a:ext cx="16709" cy="15468"/>
            </a:xfrm>
            <a:custGeom>
              <a:rect b="b" l="l" r="r" t="t"/>
              <a:pathLst>
                <a:path extrusionOk="0" h="486" w="525">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69"/>
            <p:cNvSpPr/>
            <p:nvPr/>
          </p:nvSpPr>
          <p:spPr>
            <a:xfrm>
              <a:off x="1816025" y="1632084"/>
              <a:ext cx="17855" cy="13336"/>
            </a:xfrm>
            <a:custGeom>
              <a:rect b="b" l="l" r="r" t="t"/>
              <a:pathLst>
                <a:path extrusionOk="0" h="419" w="561">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69"/>
            <p:cNvSpPr/>
            <p:nvPr/>
          </p:nvSpPr>
          <p:spPr>
            <a:xfrm>
              <a:off x="2026341" y="1721297"/>
              <a:ext cx="17855" cy="13177"/>
            </a:xfrm>
            <a:custGeom>
              <a:rect b="b" l="l" r="r" t="t"/>
              <a:pathLst>
                <a:path extrusionOk="0" h="414" w="561">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69"/>
            <p:cNvSpPr/>
            <p:nvPr/>
          </p:nvSpPr>
          <p:spPr>
            <a:xfrm>
              <a:off x="1967619" y="1569702"/>
              <a:ext cx="14036" cy="16996"/>
            </a:xfrm>
            <a:custGeom>
              <a:rect b="b" l="l" r="r" t="t"/>
              <a:pathLst>
                <a:path extrusionOk="0" h="534" w="441">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69"/>
            <p:cNvSpPr/>
            <p:nvPr/>
          </p:nvSpPr>
          <p:spPr>
            <a:xfrm>
              <a:off x="1877802" y="1780019"/>
              <a:ext cx="14450" cy="16996"/>
            </a:xfrm>
            <a:custGeom>
              <a:rect b="b" l="l" r="r" t="t"/>
              <a:pathLst>
                <a:path extrusionOk="0" h="534" w="454">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69"/>
            <p:cNvSpPr/>
            <p:nvPr/>
          </p:nvSpPr>
          <p:spPr>
            <a:xfrm>
              <a:off x="1879711" y="1568652"/>
              <a:ext cx="14418" cy="16900"/>
            </a:xfrm>
            <a:custGeom>
              <a:rect b="b" l="l" r="r" t="t"/>
              <a:pathLst>
                <a:path extrusionOk="0" h="531" w="453">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69"/>
            <p:cNvSpPr/>
            <p:nvPr/>
          </p:nvSpPr>
          <p:spPr>
            <a:xfrm>
              <a:off x="1965709" y="1780846"/>
              <a:ext cx="14068" cy="16900"/>
            </a:xfrm>
            <a:custGeom>
              <a:rect b="b" l="l" r="r" t="t"/>
              <a:pathLst>
                <a:path extrusionOk="0" h="531" w="442">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69"/>
            <p:cNvSpPr/>
            <p:nvPr/>
          </p:nvSpPr>
          <p:spPr>
            <a:xfrm>
              <a:off x="2026723" y="1633644"/>
              <a:ext cx="17855" cy="13304"/>
            </a:xfrm>
            <a:custGeom>
              <a:rect b="b" l="l" r="r" t="t"/>
              <a:pathLst>
                <a:path extrusionOk="0" h="418" w="561">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69"/>
            <p:cNvSpPr/>
            <p:nvPr/>
          </p:nvSpPr>
          <p:spPr>
            <a:xfrm>
              <a:off x="1814911" y="1719419"/>
              <a:ext cx="18205" cy="13177"/>
            </a:xfrm>
            <a:custGeom>
              <a:rect b="b" l="l" r="r" t="t"/>
              <a:pathLst>
                <a:path extrusionOk="0" h="414" w="572">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9" name="Google Shape;9929;p69"/>
          <p:cNvGrpSpPr/>
          <p:nvPr/>
        </p:nvGrpSpPr>
        <p:grpSpPr>
          <a:xfrm>
            <a:off x="2216956" y="1510503"/>
            <a:ext cx="318721" cy="345615"/>
            <a:chOff x="2216956" y="1510503"/>
            <a:chExt cx="318721" cy="345615"/>
          </a:xfrm>
        </p:grpSpPr>
        <p:sp>
          <p:nvSpPr>
            <p:cNvPr id="9930" name="Google Shape;9930;p69"/>
            <p:cNvSpPr/>
            <p:nvPr/>
          </p:nvSpPr>
          <p:spPr>
            <a:xfrm>
              <a:off x="2386724" y="1510503"/>
              <a:ext cx="142524" cy="151594"/>
            </a:xfrm>
            <a:custGeom>
              <a:rect b="b" l="l" r="r" t="t"/>
              <a:pathLst>
                <a:path extrusionOk="0" h="4763" w="4478">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69"/>
            <p:cNvSpPr/>
            <p:nvPr/>
          </p:nvSpPr>
          <p:spPr>
            <a:xfrm>
              <a:off x="2423102" y="1541185"/>
              <a:ext cx="77723" cy="77723"/>
            </a:xfrm>
            <a:custGeom>
              <a:rect b="b" l="l" r="r" t="t"/>
              <a:pathLst>
                <a:path extrusionOk="0" h="2442" w="2442">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69"/>
            <p:cNvSpPr/>
            <p:nvPr/>
          </p:nvSpPr>
          <p:spPr>
            <a:xfrm>
              <a:off x="2216956" y="1538543"/>
              <a:ext cx="318721" cy="317575"/>
            </a:xfrm>
            <a:custGeom>
              <a:rect b="b" l="l" r="r" t="t"/>
              <a:pathLst>
                <a:path extrusionOk="0" h="9978" w="10014">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69"/>
            <p:cNvSpPr/>
            <p:nvPr/>
          </p:nvSpPr>
          <p:spPr>
            <a:xfrm>
              <a:off x="2275327" y="1662448"/>
              <a:ext cx="100066" cy="39434"/>
            </a:xfrm>
            <a:custGeom>
              <a:rect b="b" l="l" r="r" t="t"/>
              <a:pathLst>
                <a:path extrusionOk="0" h="1239" w="3144">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69"/>
            <p:cNvSpPr/>
            <p:nvPr/>
          </p:nvSpPr>
          <p:spPr>
            <a:xfrm>
              <a:off x="2371192" y="1745422"/>
              <a:ext cx="101211" cy="60663"/>
            </a:xfrm>
            <a:custGeom>
              <a:rect b="b" l="l" r="r" t="t"/>
              <a:pathLst>
                <a:path extrusionOk="0" h="1906" w="318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5" name="Google Shape;9935;p69"/>
          <p:cNvGrpSpPr/>
          <p:nvPr/>
        </p:nvGrpSpPr>
        <p:grpSpPr>
          <a:xfrm>
            <a:off x="3988156" y="1568461"/>
            <a:ext cx="349052" cy="230049"/>
            <a:chOff x="3988156" y="1568461"/>
            <a:chExt cx="349052" cy="230049"/>
          </a:xfrm>
        </p:grpSpPr>
        <p:sp>
          <p:nvSpPr>
            <p:cNvPr id="9936" name="Google Shape;9936;p69"/>
            <p:cNvSpPr/>
            <p:nvPr/>
          </p:nvSpPr>
          <p:spPr>
            <a:xfrm>
              <a:off x="3988156" y="1571135"/>
              <a:ext cx="349052" cy="227376"/>
            </a:xfrm>
            <a:custGeom>
              <a:rect b="b" l="l" r="r" t="t"/>
              <a:pathLst>
                <a:path extrusionOk="0" h="7144" w="10967">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69"/>
            <p:cNvSpPr/>
            <p:nvPr/>
          </p:nvSpPr>
          <p:spPr>
            <a:xfrm>
              <a:off x="4188256" y="1568461"/>
              <a:ext cx="146661" cy="61809"/>
            </a:xfrm>
            <a:custGeom>
              <a:rect b="b" l="l" r="r" t="t"/>
              <a:pathLst>
                <a:path extrusionOk="0" h="1942" w="4608">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69"/>
            <p:cNvSpPr/>
            <p:nvPr/>
          </p:nvSpPr>
          <p:spPr>
            <a:xfrm>
              <a:off x="4123805" y="1677598"/>
              <a:ext cx="13304" cy="13304"/>
            </a:xfrm>
            <a:custGeom>
              <a:rect b="b" l="l" r="r" t="t"/>
              <a:pathLst>
                <a:path extrusionOk="0" h="418" w="418">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69"/>
            <p:cNvSpPr/>
            <p:nvPr/>
          </p:nvSpPr>
          <p:spPr>
            <a:xfrm>
              <a:off x="4096147" y="1677598"/>
              <a:ext cx="13304" cy="13304"/>
            </a:xfrm>
            <a:custGeom>
              <a:rect b="b" l="l" r="r" t="t"/>
              <a:pathLst>
                <a:path extrusionOk="0" h="418" w="418">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69"/>
            <p:cNvSpPr/>
            <p:nvPr/>
          </p:nvSpPr>
          <p:spPr>
            <a:xfrm>
              <a:off x="4068871" y="1677598"/>
              <a:ext cx="13686" cy="13304"/>
            </a:xfrm>
            <a:custGeom>
              <a:rect b="b" l="l" r="r" t="t"/>
              <a:pathLst>
                <a:path extrusionOk="0" h="418" w="43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69"/>
            <p:cNvSpPr/>
            <p:nvPr/>
          </p:nvSpPr>
          <p:spPr>
            <a:xfrm>
              <a:off x="4041594" y="1677598"/>
              <a:ext cx="13304" cy="13304"/>
            </a:xfrm>
            <a:custGeom>
              <a:rect b="b" l="l" r="r" t="t"/>
              <a:pathLst>
                <a:path extrusionOk="0" h="418" w="418">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69"/>
            <p:cNvSpPr/>
            <p:nvPr/>
          </p:nvSpPr>
          <p:spPr>
            <a:xfrm>
              <a:off x="4239402" y="1677598"/>
              <a:ext cx="13304" cy="13304"/>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3" name="Google Shape;9943;p69"/>
          <p:cNvGrpSpPr/>
          <p:nvPr/>
        </p:nvGrpSpPr>
        <p:grpSpPr>
          <a:xfrm>
            <a:off x="2633037" y="1499873"/>
            <a:ext cx="379002" cy="366112"/>
            <a:chOff x="2633037" y="1499873"/>
            <a:chExt cx="379002" cy="366112"/>
          </a:xfrm>
        </p:grpSpPr>
        <p:sp>
          <p:nvSpPr>
            <p:cNvPr id="9944" name="Google Shape;9944;p69"/>
            <p:cNvSpPr/>
            <p:nvPr/>
          </p:nvSpPr>
          <p:spPr>
            <a:xfrm>
              <a:off x="2798635" y="1499873"/>
              <a:ext cx="20497" cy="106145"/>
            </a:xfrm>
            <a:custGeom>
              <a:rect b="b" l="l" r="r" t="t"/>
              <a:pathLst>
                <a:path extrusionOk="0" h="3335" w="644">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69"/>
            <p:cNvSpPr/>
            <p:nvPr/>
          </p:nvSpPr>
          <p:spPr>
            <a:xfrm>
              <a:off x="2847140" y="1499873"/>
              <a:ext cx="20115" cy="106145"/>
            </a:xfrm>
            <a:custGeom>
              <a:rect b="b" l="l" r="r" t="t"/>
              <a:pathLst>
                <a:path extrusionOk="0" h="3335" w="632">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69"/>
            <p:cNvSpPr/>
            <p:nvPr/>
          </p:nvSpPr>
          <p:spPr>
            <a:xfrm>
              <a:off x="2652738" y="1825405"/>
              <a:ext cx="359301" cy="40580"/>
            </a:xfrm>
            <a:custGeom>
              <a:rect b="b" l="l" r="r" t="t"/>
              <a:pathLst>
                <a:path extrusionOk="0" h="1275" w="11289">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69"/>
            <p:cNvSpPr/>
            <p:nvPr/>
          </p:nvSpPr>
          <p:spPr>
            <a:xfrm>
              <a:off x="2657289" y="1641983"/>
              <a:ext cx="64833" cy="73935"/>
            </a:xfrm>
            <a:custGeom>
              <a:rect b="b" l="l" r="r" t="t"/>
              <a:pathLst>
                <a:path extrusionOk="0" h="2323" w="2037">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69"/>
            <p:cNvSpPr/>
            <p:nvPr/>
          </p:nvSpPr>
          <p:spPr>
            <a:xfrm>
              <a:off x="2633037" y="1617730"/>
              <a:ext cx="325945" cy="195198"/>
            </a:xfrm>
            <a:custGeom>
              <a:rect b="b" l="l" r="r" t="t"/>
              <a:pathLst>
                <a:path extrusionOk="0" h="6133" w="10241">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69"/>
            <p:cNvSpPr/>
            <p:nvPr/>
          </p:nvSpPr>
          <p:spPr>
            <a:xfrm>
              <a:off x="2826293" y="1674574"/>
              <a:ext cx="99334" cy="106145"/>
            </a:xfrm>
            <a:custGeom>
              <a:rect b="b" l="l" r="r" t="t"/>
              <a:pathLst>
                <a:path extrusionOk="0" h="3335" w="3121">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0" name="Google Shape;9950;p69"/>
          <p:cNvGrpSpPr/>
          <p:nvPr/>
        </p:nvGrpSpPr>
        <p:grpSpPr>
          <a:xfrm>
            <a:off x="6675256" y="1516169"/>
            <a:ext cx="327823" cy="357009"/>
            <a:chOff x="6675256" y="1516169"/>
            <a:chExt cx="327823" cy="357009"/>
          </a:xfrm>
        </p:grpSpPr>
        <p:sp>
          <p:nvSpPr>
            <p:cNvPr id="9951" name="Google Shape;9951;p69"/>
            <p:cNvSpPr/>
            <p:nvPr/>
          </p:nvSpPr>
          <p:spPr>
            <a:xfrm>
              <a:off x="6675256" y="1516169"/>
              <a:ext cx="111078" cy="188737"/>
            </a:xfrm>
            <a:custGeom>
              <a:rect b="b" l="l" r="r" t="t"/>
              <a:pathLst>
                <a:path extrusionOk="0" h="5930" w="349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69"/>
            <p:cNvSpPr/>
            <p:nvPr/>
          </p:nvSpPr>
          <p:spPr>
            <a:xfrm>
              <a:off x="6696103" y="1679507"/>
              <a:ext cx="10630" cy="26162"/>
            </a:xfrm>
            <a:custGeom>
              <a:rect b="b" l="l" r="r" t="t"/>
              <a:pathLst>
                <a:path extrusionOk="0" h="822" w="334">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69"/>
            <p:cNvSpPr/>
            <p:nvPr/>
          </p:nvSpPr>
          <p:spPr>
            <a:xfrm>
              <a:off x="6752183" y="1679507"/>
              <a:ext cx="10280" cy="26162"/>
            </a:xfrm>
            <a:custGeom>
              <a:rect b="b" l="l" r="r" t="t"/>
              <a:pathLst>
                <a:path extrusionOk="0" h="822" w="323">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69"/>
            <p:cNvSpPr/>
            <p:nvPr/>
          </p:nvSpPr>
          <p:spPr>
            <a:xfrm>
              <a:off x="6919310" y="1734060"/>
              <a:ext cx="45131" cy="15946"/>
            </a:xfrm>
            <a:custGeom>
              <a:rect b="b" l="l" r="r" t="t"/>
              <a:pathLst>
                <a:path extrusionOk="0" h="501" w="1418">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69"/>
            <p:cNvSpPr/>
            <p:nvPr/>
          </p:nvSpPr>
          <p:spPr>
            <a:xfrm>
              <a:off x="6879907" y="1706020"/>
              <a:ext cx="123172" cy="167158"/>
            </a:xfrm>
            <a:custGeom>
              <a:rect b="b" l="l" r="r" t="t"/>
              <a:pathLst>
                <a:path extrusionOk="0" h="5252" w="387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69"/>
            <p:cNvSpPr/>
            <p:nvPr/>
          </p:nvSpPr>
          <p:spPr>
            <a:xfrm>
              <a:off x="6902632" y="1840173"/>
              <a:ext cx="10630" cy="32623"/>
            </a:xfrm>
            <a:custGeom>
              <a:rect b="b" l="l" r="r" t="t"/>
              <a:pathLst>
                <a:path extrusionOk="0" h="1025" w="334">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69"/>
            <p:cNvSpPr/>
            <p:nvPr/>
          </p:nvSpPr>
          <p:spPr>
            <a:xfrm>
              <a:off x="6970075" y="1840173"/>
              <a:ext cx="10280" cy="32623"/>
            </a:xfrm>
            <a:custGeom>
              <a:rect b="b" l="l" r="r" t="t"/>
              <a:pathLst>
                <a:path extrusionOk="0" h="1025" w="323">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69"/>
            <p:cNvSpPr/>
            <p:nvPr/>
          </p:nvSpPr>
          <p:spPr>
            <a:xfrm>
              <a:off x="6772267" y="1594241"/>
              <a:ext cx="182690" cy="100830"/>
            </a:xfrm>
            <a:custGeom>
              <a:rect b="b" l="l" r="r" t="t"/>
              <a:pathLst>
                <a:path extrusionOk="0" h="3168" w="574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69"/>
            <p:cNvSpPr/>
            <p:nvPr/>
          </p:nvSpPr>
          <p:spPr>
            <a:xfrm>
              <a:off x="6716950" y="1716268"/>
              <a:ext cx="181926" cy="100448"/>
            </a:xfrm>
            <a:custGeom>
              <a:rect b="b" l="l" r="r" t="t"/>
              <a:pathLst>
                <a:path extrusionOk="0" h="3156" w="5716">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0" name="Google Shape;9960;p69"/>
          <p:cNvGrpSpPr/>
          <p:nvPr/>
        </p:nvGrpSpPr>
        <p:grpSpPr>
          <a:xfrm>
            <a:off x="8020159" y="1516551"/>
            <a:ext cx="300897" cy="356627"/>
            <a:chOff x="8020159" y="1516551"/>
            <a:chExt cx="300897" cy="356627"/>
          </a:xfrm>
        </p:grpSpPr>
        <p:sp>
          <p:nvSpPr>
            <p:cNvPr id="9961" name="Google Shape;9961;p69"/>
            <p:cNvSpPr/>
            <p:nvPr/>
          </p:nvSpPr>
          <p:spPr>
            <a:xfrm>
              <a:off x="8126240" y="1669482"/>
              <a:ext cx="88703" cy="30523"/>
            </a:xfrm>
            <a:custGeom>
              <a:rect b="b" l="l" r="r" t="t"/>
              <a:pathLst>
                <a:path extrusionOk="0" h="959" w="2787">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69"/>
            <p:cNvSpPr/>
            <p:nvPr/>
          </p:nvSpPr>
          <p:spPr>
            <a:xfrm>
              <a:off x="8069778" y="1621518"/>
              <a:ext cx="200513" cy="251278"/>
            </a:xfrm>
            <a:custGeom>
              <a:rect b="b" l="l" r="r" t="t"/>
              <a:pathLst>
                <a:path extrusionOk="0" h="7895" w="630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69"/>
            <p:cNvSpPr/>
            <p:nvPr/>
          </p:nvSpPr>
          <p:spPr>
            <a:xfrm>
              <a:off x="8103515" y="1851535"/>
              <a:ext cx="10630" cy="21643"/>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69"/>
            <p:cNvSpPr/>
            <p:nvPr/>
          </p:nvSpPr>
          <p:spPr>
            <a:xfrm>
              <a:off x="8226306" y="1851535"/>
              <a:ext cx="10248" cy="21643"/>
            </a:xfrm>
            <a:custGeom>
              <a:rect b="b" l="l" r="r" t="t"/>
              <a:pathLst>
                <a:path extrusionOk="0" h="680" w="322">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69"/>
            <p:cNvSpPr/>
            <p:nvPr/>
          </p:nvSpPr>
          <p:spPr>
            <a:xfrm>
              <a:off x="8020159" y="1516551"/>
              <a:ext cx="300897" cy="284251"/>
            </a:xfrm>
            <a:custGeom>
              <a:rect b="b" l="l" r="r" t="t"/>
              <a:pathLst>
                <a:path extrusionOk="0" h="8931" w="9454">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6" name="Google Shape;9966;p69"/>
          <p:cNvGrpSpPr/>
          <p:nvPr/>
        </p:nvGrpSpPr>
        <p:grpSpPr>
          <a:xfrm>
            <a:off x="5377363" y="1516169"/>
            <a:ext cx="257357" cy="356627"/>
            <a:chOff x="5377363" y="1516169"/>
            <a:chExt cx="257357" cy="356627"/>
          </a:xfrm>
        </p:grpSpPr>
        <p:sp>
          <p:nvSpPr>
            <p:cNvPr id="9967" name="Google Shape;9967;p69"/>
            <p:cNvSpPr/>
            <p:nvPr/>
          </p:nvSpPr>
          <p:spPr>
            <a:xfrm>
              <a:off x="5377363" y="1516169"/>
              <a:ext cx="257357" cy="356627"/>
            </a:xfrm>
            <a:custGeom>
              <a:rect b="b" l="l" r="r" t="t"/>
              <a:pathLst>
                <a:path extrusionOk="0" h="11205" w="8086">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69"/>
            <p:cNvSpPr/>
            <p:nvPr/>
          </p:nvSpPr>
          <p:spPr>
            <a:xfrm>
              <a:off x="5501681" y="1538925"/>
              <a:ext cx="10248" cy="10248"/>
            </a:xfrm>
            <a:custGeom>
              <a:rect b="b" l="l" r="r" t="t"/>
              <a:pathLst>
                <a:path extrusionOk="0" h="322" w="322">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69"/>
            <p:cNvSpPr/>
            <p:nvPr/>
          </p:nvSpPr>
          <p:spPr>
            <a:xfrm>
              <a:off x="5401233" y="1560886"/>
              <a:ext cx="211112" cy="278554"/>
            </a:xfrm>
            <a:custGeom>
              <a:rect b="b" l="l" r="r" t="t"/>
              <a:pathLst>
                <a:path extrusionOk="0" h="8752" w="6633">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69"/>
            <p:cNvSpPr/>
            <p:nvPr/>
          </p:nvSpPr>
          <p:spPr>
            <a:xfrm>
              <a:off x="5434207" y="1672664"/>
              <a:ext cx="33387" cy="33387"/>
            </a:xfrm>
            <a:custGeom>
              <a:rect b="b" l="l" r="r" t="t"/>
              <a:pathLst>
                <a:path extrusionOk="0" h="1049" w="1049">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69"/>
            <p:cNvSpPr/>
            <p:nvPr/>
          </p:nvSpPr>
          <p:spPr>
            <a:xfrm>
              <a:off x="5434207" y="1723079"/>
              <a:ext cx="33387" cy="33005"/>
            </a:xfrm>
            <a:custGeom>
              <a:rect b="b" l="l" r="r" t="t"/>
              <a:pathLst>
                <a:path extrusionOk="0" h="1037" w="1049">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69"/>
            <p:cNvSpPr/>
            <p:nvPr/>
          </p:nvSpPr>
          <p:spPr>
            <a:xfrm>
              <a:off x="5434207" y="1773112"/>
              <a:ext cx="33387" cy="33355"/>
            </a:xfrm>
            <a:custGeom>
              <a:rect b="b" l="l" r="r" t="t"/>
              <a:pathLst>
                <a:path extrusionOk="0" h="1048" w="1049">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69"/>
            <p:cNvSpPr/>
            <p:nvPr/>
          </p:nvSpPr>
          <p:spPr>
            <a:xfrm>
              <a:off x="5478924" y="1672664"/>
              <a:ext cx="60663" cy="10662"/>
            </a:xfrm>
            <a:custGeom>
              <a:rect b="b" l="l" r="r" t="t"/>
              <a:pathLst>
                <a:path extrusionOk="0" h="335" w="1906">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69"/>
            <p:cNvSpPr/>
            <p:nvPr/>
          </p:nvSpPr>
          <p:spPr>
            <a:xfrm>
              <a:off x="5478924" y="1695039"/>
              <a:ext cx="99716" cy="10630"/>
            </a:xfrm>
            <a:custGeom>
              <a:rect b="b" l="l" r="r" t="t"/>
              <a:pathLst>
                <a:path extrusionOk="0" h="334" w="3133">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69"/>
            <p:cNvSpPr/>
            <p:nvPr/>
          </p:nvSpPr>
          <p:spPr>
            <a:xfrm>
              <a:off x="5478924" y="1723079"/>
              <a:ext cx="60663" cy="10248"/>
            </a:xfrm>
            <a:custGeom>
              <a:rect b="b" l="l" r="r" t="t"/>
              <a:pathLst>
                <a:path extrusionOk="0" h="322" w="1906">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69"/>
            <p:cNvSpPr/>
            <p:nvPr/>
          </p:nvSpPr>
          <p:spPr>
            <a:xfrm>
              <a:off x="5478924" y="1745422"/>
              <a:ext cx="99716" cy="10280"/>
            </a:xfrm>
            <a:custGeom>
              <a:rect b="b" l="l" r="r" t="t"/>
              <a:pathLst>
                <a:path extrusionOk="0" h="323" w="3133">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69"/>
            <p:cNvSpPr/>
            <p:nvPr/>
          </p:nvSpPr>
          <p:spPr>
            <a:xfrm>
              <a:off x="5478924" y="1773112"/>
              <a:ext cx="60663" cy="10630"/>
            </a:xfrm>
            <a:custGeom>
              <a:rect b="b" l="l" r="r" t="t"/>
              <a:pathLst>
                <a:path extrusionOk="0" h="334" w="1906">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69"/>
            <p:cNvSpPr/>
            <p:nvPr/>
          </p:nvSpPr>
          <p:spPr>
            <a:xfrm>
              <a:off x="5478924" y="1795455"/>
              <a:ext cx="99716" cy="10630"/>
            </a:xfrm>
            <a:custGeom>
              <a:rect b="b" l="l" r="r" t="t"/>
              <a:pathLst>
                <a:path extrusionOk="0" h="334"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69"/>
            <p:cNvSpPr/>
            <p:nvPr/>
          </p:nvSpPr>
          <p:spPr>
            <a:xfrm>
              <a:off x="5478924" y="1588926"/>
              <a:ext cx="99716" cy="10662"/>
            </a:xfrm>
            <a:custGeom>
              <a:rect b="b" l="l" r="r" t="t"/>
              <a:pathLst>
                <a:path extrusionOk="0" h="335"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69"/>
            <p:cNvSpPr/>
            <p:nvPr/>
          </p:nvSpPr>
          <p:spPr>
            <a:xfrm>
              <a:off x="5434207" y="1639341"/>
              <a:ext cx="144783" cy="10248"/>
            </a:xfrm>
            <a:custGeom>
              <a:rect b="b" l="l" r="r" t="t"/>
              <a:pathLst>
                <a:path extrusionOk="0" h="322" w="4549">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69"/>
            <p:cNvSpPr/>
            <p:nvPr/>
          </p:nvSpPr>
          <p:spPr>
            <a:xfrm>
              <a:off x="5479306" y="1611301"/>
              <a:ext cx="26926" cy="10248"/>
            </a:xfrm>
            <a:custGeom>
              <a:rect b="b" l="l" r="r" t="t"/>
              <a:pathLst>
                <a:path extrusionOk="0" h="322" w="846">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69"/>
            <p:cNvSpPr/>
            <p:nvPr/>
          </p:nvSpPr>
          <p:spPr>
            <a:xfrm>
              <a:off x="5518327" y="1611301"/>
              <a:ext cx="26958" cy="10248"/>
            </a:xfrm>
            <a:custGeom>
              <a:rect b="b" l="l" r="r" t="t"/>
              <a:pathLst>
                <a:path extrusionOk="0" h="322" w="847">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69"/>
            <p:cNvSpPr/>
            <p:nvPr/>
          </p:nvSpPr>
          <p:spPr>
            <a:xfrm>
              <a:off x="5434207" y="1588926"/>
              <a:ext cx="32623" cy="32623"/>
            </a:xfrm>
            <a:custGeom>
              <a:rect b="b" l="l" r="r" t="t"/>
              <a:pathLst>
                <a:path extrusionOk="0" h="1025" w="1025">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4" name="Google Shape;9984;p69"/>
          <p:cNvGrpSpPr/>
          <p:nvPr/>
        </p:nvGrpSpPr>
        <p:grpSpPr>
          <a:xfrm>
            <a:off x="4880567" y="1535870"/>
            <a:ext cx="356245" cy="317607"/>
            <a:chOff x="4880567" y="1535870"/>
            <a:chExt cx="356245" cy="317607"/>
          </a:xfrm>
        </p:grpSpPr>
        <p:sp>
          <p:nvSpPr>
            <p:cNvPr id="9985" name="Google Shape;9985;p69"/>
            <p:cNvSpPr/>
            <p:nvPr/>
          </p:nvSpPr>
          <p:spPr>
            <a:xfrm>
              <a:off x="5103774" y="1535870"/>
              <a:ext cx="100448" cy="128138"/>
            </a:xfrm>
            <a:custGeom>
              <a:rect b="b" l="l" r="r" t="t"/>
              <a:pathLst>
                <a:path extrusionOk="0" h="4026" w="3156">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69"/>
            <p:cNvSpPr/>
            <p:nvPr/>
          </p:nvSpPr>
          <p:spPr>
            <a:xfrm>
              <a:off x="4880567" y="1552929"/>
              <a:ext cx="200895" cy="300547"/>
            </a:xfrm>
            <a:custGeom>
              <a:rect b="b" l="l" r="r" t="t"/>
              <a:pathLst>
                <a:path extrusionOk="0" h="9443" w="6312">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69"/>
            <p:cNvSpPr/>
            <p:nvPr/>
          </p:nvSpPr>
          <p:spPr>
            <a:xfrm>
              <a:off x="4919620"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69"/>
            <p:cNvSpPr/>
            <p:nvPr/>
          </p:nvSpPr>
          <p:spPr>
            <a:xfrm>
              <a:off x="5031398"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69"/>
            <p:cNvSpPr/>
            <p:nvPr/>
          </p:nvSpPr>
          <p:spPr>
            <a:xfrm>
              <a:off x="5070418" y="1552547"/>
              <a:ext cx="166394" cy="173969"/>
            </a:xfrm>
            <a:custGeom>
              <a:rect b="b" l="l" r="r" t="t"/>
              <a:pathLst>
                <a:path extrusionOk="0" h="5466" w="5228">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0" name="Google Shape;9990;p69"/>
          <p:cNvGrpSpPr/>
          <p:nvPr/>
        </p:nvGrpSpPr>
        <p:grpSpPr>
          <a:xfrm>
            <a:off x="5771483" y="1515787"/>
            <a:ext cx="357359" cy="357391"/>
            <a:chOff x="5771483" y="1515787"/>
            <a:chExt cx="357359" cy="357391"/>
          </a:xfrm>
        </p:grpSpPr>
        <p:sp>
          <p:nvSpPr>
            <p:cNvPr id="9991" name="Google Shape;9991;p69"/>
            <p:cNvSpPr/>
            <p:nvPr/>
          </p:nvSpPr>
          <p:spPr>
            <a:xfrm>
              <a:off x="5771483" y="1515787"/>
              <a:ext cx="357359" cy="357391"/>
            </a:xfrm>
            <a:custGeom>
              <a:rect b="b" l="l" r="r" t="t"/>
              <a:pathLst>
                <a:path extrusionOk="0" h="11229" w="11228">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69"/>
            <p:cNvSpPr/>
            <p:nvPr/>
          </p:nvSpPr>
          <p:spPr>
            <a:xfrm>
              <a:off x="5837429" y="1583070"/>
              <a:ext cx="185713" cy="183613"/>
            </a:xfrm>
            <a:custGeom>
              <a:rect b="b" l="l" r="r" t="t"/>
              <a:pathLst>
                <a:path extrusionOk="0" h="5769" w="5835">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69"/>
            <p:cNvSpPr/>
            <p:nvPr/>
          </p:nvSpPr>
          <p:spPr>
            <a:xfrm>
              <a:off x="5876068" y="1616584"/>
              <a:ext cx="186859" cy="189501"/>
            </a:xfrm>
            <a:custGeom>
              <a:rect b="b" l="l" r="r" t="t"/>
              <a:pathLst>
                <a:path extrusionOk="0" h="5954" w="5871">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69"/>
            <p:cNvSpPr/>
            <p:nvPr/>
          </p:nvSpPr>
          <p:spPr>
            <a:xfrm>
              <a:off x="5928360" y="1644624"/>
              <a:ext cx="45131" cy="16328"/>
            </a:xfrm>
            <a:custGeom>
              <a:rect b="b" l="l" r="r" t="t"/>
              <a:pathLst>
                <a:path extrusionOk="0" h="513" w="1418">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5" name="Google Shape;9995;p69"/>
          <p:cNvGrpSpPr/>
          <p:nvPr/>
        </p:nvGrpSpPr>
        <p:grpSpPr>
          <a:xfrm>
            <a:off x="7121669" y="1533610"/>
            <a:ext cx="321362" cy="321362"/>
            <a:chOff x="7121669" y="1533610"/>
            <a:chExt cx="321362" cy="321362"/>
          </a:xfrm>
        </p:grpSpPr>
        <p:sp>
          <p:nvSpPr>
            <p:cNvPr id="9996" name="Google Shape;9996;p69"/>
            <p:cNvSpPr/>
            <p:nvPr/>
          </p:nvSpPr>
          <p:spPr>
            <a:xfrm>
              <a:off x="7121669" y="1600289"/>
              <a:ext cx="142142" cy="192556"/>
            </a:xfrm>
            <a:custGeom>
              <a:rect b="b" l="l" r="r" t="t"/>
              <a:pathLst>
                <a:path extrusionOk="0" h="6050" w="4466">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69"/>
            <p:cNvSpPr/>
            <p:nvPr/>
          </p:nvSpPr>
          <p:spPr>
            <a:xfrm>
              <a:off x="7170938" y="1533610"/>
              <a:ext cx="223206" cy="53852"/>
            </a:xfrm>
            <a:custGeom>
              <a:rect b="b" l="l" r="r" t="t"/>
              <a:pathLst>
                <a:path extrusionOk="0" h="1692" w="7013">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69"/>
            <p:cNvSpPr/>
            <p:nvPr/>
          </p:nvSpPr>
          <p:spPr>
            <a:xfrm>
              <a:off x="7175107" y="1804558"/>
              <a:ext cx="215249" cy="50415"/>
            </a:xfrm>
            <a:custGeom>
              <a:rect b="b" l="l" r="r" t="t"/>
              <a:pathLst>
                <a:path extrusionOk="0" h="1584" w="6763">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69"/>
            <p:cNvSpPr/>
            <p:nvPr/>
          </p:nvSpPr>
          <p:spPr>
            <a:xfrm>
              <a:off x="7300539" y="1600289"/>
              <a:ext cx="142492" cy="191793"/>
            </a:xfrm>
            <a:custGeom>
              <a:rect b="b" l="l" r="r" t="t"/>
              <a:pathLst>
                <a:path extrusionOk="0" h="6026" w="4477">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0" name="Google Shape;10000;p69"/>
          <p:cNvGrpSpPr/>
          <p:nvPr/>
        </p:nvGrpSpPr>
        <p:grpSpPr>
          <a:xfrm>
            <a:off x="7562766" y="1514864"/>
            <a:ext cx="327059" cy="360192"/>
            <a:chOff x="7562766" y="1514864"/>
            <a:chExt cx="327059" cy="360192"/>
          </a:xfrm>
        </p:grpSpPr>
        <p:sp>
          <p:nvSpPr>
            <p:cNvPr id="10001" name="Google Shape;10001;p69"/>
            <p:cNvSpPr/>
            <p:nvPr/>
          </p:nvSpPr>
          <p:spPr>
            <a:xfrm>
              <a:off x="7662418" y="1600289"/>
              <a:ext cx="127724" cy="165248"/>
            </a:xfrm>
            <a:custGeom>
              <a:rect b="b" l="l" r="r" t="t"/>
              <a:pathLst>
                <a:path extrusionOk="0" h="5192" w="4013">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69"/>
            <p:cNvSpPr/>
            <p:nvPr/>
          </p:nvSpPr>
          <p:spPr>
            <a:xfrm>
              <a:off x="7599527" y="1548951"/>
              <a:ext cx="258853" cy="154841"/>
            </a:xfrm>
            <a:custGeom>
              <a:rect b="b" l="l" r="r" t="t"/>
              <a:pathLst>
                <a:path extrusionOk="0" h="4865" w="8133">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69"/>
            <p:cNvSpPr/>
            <p:nvPr/>
          </p:nvSpPr>
          <p:spPr>
            <a:xfrm>
              <a:off x="7599909" y="1648380"/>
              <a:ext cx="242175" cy="190679"/>
            </a:xfrm>
            <a:custGeom>
              <a:rect b="b" l="l" r="r" t="t"/>
              <a:pathLst>
                <a:path extrusionOk="0" h="5991" w="7609">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69"/>
            <p:cNvSpPr/>
            <p:nvPr/>
          </p:nvSpPr>
          <p:spPr>
            <a:xfrm>
              <a:off x="7562766" y="1514864"/>
              <a:ext cx="327059" cy="360192"/>
            </a:xfrm>
            <a:custGeom>
              <a:rect b="b" l="l" r="r" t="t"/>
              <a:pathLst>
                <a:path extrusionOk="0" h="11317" w="10276">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5" name="Google Shape;10005;p69"/>
          <p:cNvGrpSpPr/>
          <p:nvPr/>
        </p:nvGrpSpPr>
        <p:grpSpPr>
          <a:xfrm>
            <a:off x="6221229" y="1498673"/>
            <a:ext cx="361636" cy="362183"/>
            <a:chOff x="6259175" y="1559008"/>
            <a:chExt cx="271743" cy="272093"/>
          </a:xfrm>
        </p:grpSpPr>
        <p:sp>
          <p:nvSpPr>
            <p:cNvPr id="10006" name="Google Shape;10006;p69"/>
            <p:cNvSpPr/>
            <p:nvPr/>
          </p:nvSpPr>
          <p:spPr>
            <a:xfrm>
              <a:off x="6259175" y="1559008"/>
              <a:ext cx="271743" cy="272093"/>
            </a:xfrm>
            <a:custGeom>
              <a:rect b="b" l="l" r="r" t="t"/>
              <a:pathLst>
                <a:path extrusionOk="0" h="8549" w="8538">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69"/>
            <p:cNvSpPr/>
            <p:nvPr/>
          </p:nvSpPr>
          <p:spPr>
            <a:xfrm>
              <a:off x="6278145" y="1577946"/>
              <a:ext cx="231927" cy="232309"/>
            </a:xfrm>
            <a:custGeom>
              <a:rect b="b" l="l" r="r" t="t"/>
              <a:pathLst>
                <a:path extrusionOk="0" h="7299" w="7287">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69"/>
            <p:cNvSpPr/>
            <p:nvPr/>
          </p:nvSpPr>
          <p:spPr>
            <a:xfrm>
              <a:off x="6297846" y="1690870"/>
              <a:ext cx="13272" cy="7607"/>
            </a:xfrm>
            <a:custGeom>
              <a:rect b="b" l="l" r="r" t="t"/>
              <a:pathLst>
                <a:path extrusionOk="0" h="239" w="417">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69"/>
            <p:cNvSpPr/>
            <p:nvPr/>
          </p:nvSpPr>
          <p:spPr>
            <a:xfrm>
              <a:off x="6390687" y="1598029"/>
              <a:ext cx="100448" cy="100448"/>
            </a:xfrm>
            <a:custGeom>
              <a:rect b="b" l="l" r="r" t="t"/>
              <a:pathLst>
                <a:path extrusionOk="0" h="3156" w="3156">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69"/>
            <p:cNvSpPr/>
            <p:nvPr/>
          </p:nvSpPr>
          <p:spPr>
            <a:xfrm>
              <a:off x="6390305" y="1778013"/>
              <a:ext cx="7607" cy="13304"/>
            </a:xfrm>
            <a:custGeom>
              <a:rect b="b" l="l" r="r" t="t"/>
              <a:pathLst>
                <a:path extrusionOk="0" h="418" w="239">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69"/>
            <p:cNvSpPr/>
            <p:nvPr/>
          </p:nvSpPr>
          <p:spPr>
            <a:xfrm>
              <a:off x="6324358" y="1624923"/>
              <a:ext cx="12922" cy="11776"/>
            </a:xfrm>
            <a:custGeom>
              <a:rect b="b" l="l" r="r" t="t"/>
              <a:pathLst>
                <a:path extrusionOk="0" h="370" w="406">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69"/>
            <p:cNvSpPr/>
            <p:nvPr/>
          </p:nvSpPr>
          <p:spPr>
            <a:xfrm>
              <a:off x="6451700" y="1752265"/>
              <a:ext cx="12890" cy="11776"/>
            </a:xfrm>
            <a:custGeom>
              <a:rect b="b" l="l" r="r" t="t"/>
              <a:pathLst>
                <a:path extrusionOk="0" h="370" w="405">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69"/>
            <p:cNvSpPr/>
            <p:nvPr/>
          </p:nvSpPr>
          <p:spPr>
            <a:xfrm>
              <a:off x="6451700" y="1624923"/>
              <a:ext cx="12890" cy="11776"/>
            </a:xfrm>
            <a:custGeom>
              <a:rect b="b" l="l" r="r" t="t"/>
              <a:pathLst>
                <a:path extrusionOk="0" h="370" w="405">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69"/>
            <p:cNvSpPr/>
            <p:nvPr/>
          </p:nvSpPr>
          <p:spPr>
            <a:xfrm>
              <a:off x="6324358" y="1751883"/>
              <a:ext cx="12922" cy="11776"/>
            </a:xfrm>
            <a:custGeom>
              <a:rect b="b" l="l" r="r" t="t"/>
              <a:pathLst>
                <a:path extrusionOk="0" h="370" w="406">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69"/>
            <p:cNvSpPr/>
            <p:nvPr/>
          </p:nvSpPr>
          <p:spPr>
            <a:xfrm>
              <a:off x="6304657" y="1653823"/>
              <a:ext cx="14036" cy="10567"/>
            </a:xfrm>
            <a:custGeom>
              <a:rect b="b" l="l" r="r" t="t"/>
              <a:pathLst>
                <a:path extrusionOk="0" h="332" w="441">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69"/>
            <p:cNvSpPr/>
            <p:nvPr/>
          </p:nvSpPr>
          <p:spPr>
            <a:xfrm>
              <a:off x="6469874" y="1724511"/>
              <a:ext cx="14068" cy="10344"/>
            </a:xfrm>
            <a:custGeom>
              <a:rect b="b" l="l" r="r" t="t"/>
              <a:pathLst>
                <a:path extrusionOk="0" h="325" w="442">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69"/>
            <p:cNvSpPr/>
            <p:nvPr/>
          </p:nvSpPr>
          <p:spPr>
            <a:xfrm>
              <a:off x="6424392" y="1605158"/>
              <a:ext cx="11394" cy="13368"/>
            </a:xfrm>
            <a:custGeom>
              <a:rect b="b" l="l" r="r" t="t"/>
              <a:pathLst>
                <a:path extrusionOk="0" h="420" w="358">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69"/>
            <p:cNvSpPr/>
            <p:nvPr/>
          </p:nvSpPr>
          <p:spPr>
            <a:xfrm>
              <a:off x="6353926" y="1770916"/>
              <a:ext cx="11394" cy="13208"/>
            </a:xfrm>
            <a:custGeom>
              <a:rect b="b" l="l" r="r" t="t"/>
              <a:pathLst>
                <a:path extrusionOk="0" h="415" w="358">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69"/>
            <p:cNvSpPr/>
            <p:nvPr/>
          </p:nvSpPr>
          <p:spPr>
            <a:xfrm>
              <a:off x="6355040" y="1604363"/>
              <a:ext cx="11044" cy="13399"/>
            </a:xfrm>
            <a:custGeom>
              <a:rect b="b" l="l" r="r" t="t"/>
              <a:pathLst>
                <a:path extrusionOk="0" h="421" w="347">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69"/>
            <p:cNvSpPr/>
            <p:nvPr/>
          </p:nvSpPr>
          <p:spPr>
            <a:xfrm>
              <a:off x="6422514" y="1771489"/>
              <a:ext cx="11012" cy="13017"/>
            </a:xfrm>
            <a:custGeom>
              <a:rect b="b" l="l" r="r" t="t"/>
              <a:pathLst>
                <a:path extrusionOk="0" h="409" w="346">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69"/>
            <p:cNvSpPr/>
            <p:nvPr/>
          </p:nvSpPr>
          <p:spPr>
            <a:xfrm>
              <a:off x="6470637" y="1655541"/>
              <a:ext cx="14036" cy="10726"/>
            </a:xfrm>
            <a:custGeom>
              <a:rect b="b" l="l" r="r" t="t"/>
              <a:pathLst>
                <a:path extrusionOk="0" h="337" w="441">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69"/>
            <p:cNvSpPr/>
            <p:nvPr/>
          </p:nvSpPr>
          <p:spPr>
            <a:xfrm>
              <a:off x="6303893" y="1723175"/>
              <a:ext cx="13686" cy="10153"/>
            </a:xfrm>
            <a:custGeom>
              <a:rect b="b" l="l" r="r" t="t"/>
              <a:pathLst>
                <a:path extrusionOk="0" h="319" w="43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3" name="Google Shape;10023;p69"/>
          <p:cNvGrpSpPr/>
          <p:nvPr/>
        </p:nvGrpSpPr>
        <p:grpSpPr>
          <a:xfrm>
            <a:off x="2661459" y="2015001"/>
            <a:ext cx="322508" cy="273494"/>
            <a:chOff x="2661459" y="2015001"/>
            <a:chExt cx="322508" cy="273494"/>
          </a:xfrm>
        </p:grpSpPr>
        <p:sp>
          <p:nvSpPr>
            <p:cNvPr id="10024" name="Google Shape;10024;p69"/>
            <p:cNvSpPr/>
            <p:nvPr/>
          </p:nvSpPr>
          <p:spPr>
            <a:xfrm>
              <a:off x="2661459" y="2028878"/>
              <a:ext cx="322508" cy="259617"/>
            </a:xfrm>
            <a:custGeom>
              <a:rect b="b" l="l" r="r" t="t"/>
              <a:pathLst>
                <a:path extrusionOk="0" h="8157" w="10133">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69"/>
            <p:cNvSpPr/>
            <p:nvPr/>
          </p:nvSpPr>
          <p:spPr>
            <a:xfrm>
              <a:off x="2946442" y="2015001"/>
              <a:ext cx="37525" cy="26799"/>
            </a:xfrm>
            <a:custGeom>
              <a:rect b="b" l="l" r="r" t="t"/>
              <a:pathLst>
                <a:path extrusionOk="0" h="842" w="1179">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6" name="Google Shape;10026;p69"/>
          <p:cNvGrpSpPr/>
          <p:nvPr/>
        </p:nvGrpSpPr>
        <p:grpSpPr>
          <a:xfrm>
            <a:off x="6671087" y="2009304"/>
            <a:ext cx="332757" cy="281833"/>
            <a:chOff x="6671087" y="2009304"/>
            <a:chExt cx="332757" cy="281833"/>
          </a:xfrm>
        </p:grpSpPr>
        <p:sp>
          <p:nvSpPr>
            <p:cNvPr id="10027" name="Google Shape;10027;p69"/>
            <p:cNvSpPr/>
            <p:nvPr/>
          </p:nvSpPr>
          <p:spPr>
            <a:xfrm>
              <a:off x="6671087" y="2023658"/>
              <a:ext cx="331993" cy="267478"/>
            </a:xfrm>
            <a:custGeom>
              <a:rect b="b" l="l" r="r" t="t"/>
              <a:pathLst>
                <a:path extrusionOk="0" h="8404" w="10431">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69"/>
            <p:cNvSpPr/>
            <p:nvPr/>
          </p:nvSpPr>
          <p:spPr>
            <a:xfrm>
              <a:off x="6965173" y="2009304"/>
              <a:ext cx="38670" cy="27181"/>
            </a:xfrm>
            <a:custGeom>
              <a:rect b="b" l="l" r="r" t="t"/>
              <a:pathLst>
                <a:path extrusionOk="0" h="854" w="1215">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29" name="Google Shape;10029;p69"/>
          <p:cNvSpPr/>
          <p:nvPr/>
        </p:nvSpPr>
        <p:spPr>
          <a:xfrm>
            <a:off x="1745940" y="1967132"/>
            <a:ext cx="368371" cy="368340"/>
          </a:xfrm>
          <a:custGeom>
            <a:rect b="b" l="l" r="r" t="t"/>
            <a:pathLst>
              <a:path extrusionOk="0" h="11573" w="11574">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30" name="Google Shape;10030;p69"/>
          <p:cNvGrpSpPr/>
          <p:nvPr/>
        </p:nvGrpSpPr>
        <p:grpSpPr>
          <a:xfrm>
            <a:off x="2201806" y="1976585"/>
            <a:ext cx="349784" cy="349434"/>
            <a:chOff x="2201806" y="1976585"/>
            <a:chExt cx="349784" cy="349434"/>
          </a:xfrm>
        </p:grpSpPr>
        <p:sp>
          <p:nvSpPr>
            <p:cNvPr id="10031" name="Google Shape;10031;p69"/>
            <p:cNvSpPr/>
            <p:nvPr/>
          </p:nvSpPr>
          <p:spPr>
            <a:xfrm>
              <a:off x="2231755" y="2073373"/>
              <a:ext cx="319835" cy="252647"/>
            </a:xfrm>
            <a:custGeom>
              <a:rect b="b" l="l" r="r" t="t"/>
              <a:pathLst>
                <a:path extrusionOk="0" h="7938" w="10049">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69"/>
            <p:cNvSpPr/>
            <p:nvPr/>
          </p:nvSpPr>
          <p:spPr>
            <a:xfrm>
              <a:off x="2201806" y="1976585"/>
              <a:ext cx="319484" cy="252424"/>
            </a:xfrm>
            <a:custGeom>
              <a:rect b="b" l="l" r="r" t="t"/>
              <a:pathLst>
                <a:path extrusionOk="0" h="7931" w="10038">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69"/>
            <p:cNvSpPr/>
            <p:nvPr/>
          </p:nvSpPr>
          <p:spPr>
            <a:xfrm>
              <a:off x="2331789" y="2068662"/>
              <a:ext cx="16709" cy="27340"/>
            </a:xfrm>
            <a:custGeom>
              <a:rect b="b" l="l" r="r" t="t"/>
              <a:pathLst>
                <a:path extrusionOk="0" h="859" w="525">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69"/>
            <p:cNvSpPr/>
            <p:nvPr/>
          </p:nvSpPr>
          <p:spPr>
            <a:xfrm>
              <a:off x="2243118" y="2021653"/>
              <a:ext cx="265664" cy="261908"/>
            </a:xfrm>
            <a:custGeom>
              <a:rect b="b" l="l" r="r" t="t"/>
              <a:pathLst>
                <a:path extrusionOk="0" h="8229" w="8347">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5" name="Google Shape;10035;p69"/>
          <p:cNvGrpSpPr/>
          <p:nvPr/>
        </p:nvGrpSpPr>
        <p:grpSpPr>
          <a:xfrm>
            <a:off x="3094217" y="1976585"/>
            <a:ext cx="350198" cy="350548"/>
            <a:chOff x="3094217" y="1976585"/>
            <a:chExt cx="350198" cy="350548"/>
          </a:xfrm>
        </p:grpSpPr>
        <p:sp>
          <p:nvSpPr>
            <p:cNvPr id="10036" name="Google Shape;10036;p69"/>
            <p:cNvSpPr/>
            <p:nvPr/>
          </p:nvSpPr>
          <p:spPr>
            <a:xfrm>
              <a:off x="3094217" y="2129039"/>
              <a:ext cx="131543" cy="197362"/>
            </a:xfrm>
            <a:custGeom>
              <a:rect b="b" l="l" r="r" t="t"/>
              <a:pathLst>
                <a:path extrusionOk="0" h="6201" w="4133">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69"/>
            <p:cNvSpPr/>
            <p:nvPr/>
          </p:nvSpPr>
          <p:spPr>
            <a:xfrm>
              <a:off x="3116592" y="2293778"/>
              <a:ext cx="10630" cy="32241"/>
            </a:xfrm>
            <a:custGeom>
              <a:rect b="b" l="l" r="r" t="t"/>
              <a:pathLst>
                <a:path extrusionOk="0" h="1013" w="334">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69"/>
            <p:cNvSpPr/>
            <p:nvPr/>
          </p:nvSpPr>
          <p:spPr>
            <a:xfrm>
              <a:off x="3193519" y="2293778"/>
              <a:ext cx="10248" cy="32241"/>
            </a:xfrm>
            <a:custGeom>
              <a:rect b="b" l="l" r="r" t="t"/>
              <a:pathLst>
                <a:path extrusionOk="0" h="1013" w="322">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69"/>
            <p:cNvSpPr/>
            <p:nvPr/>
          </p:nvSpPr>
          <p:spPr>
            <a:xfrm>
              <a:off x="3346227" y="2166755"/>
              <a:ext cx="54966" cy="18301"/>
            </a:xfrm>
            <a:custGeom>
              <a:rect b="b" l="l" r="r" t="t"/>
              <a:pathLst>
                <a:path extrusionOk="0" h="575" w="1727">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69"/>
            <p:cNvSpPr/>
            <p:nvPr/>
          </p:nvSpPr>
          <p:spPr>
            <a:xfrm>
              <a:off x="3302655" y="2134991"/>
              <a:ext cx="141760" cy="192143"/>
            </a:xfrm>
            <a:custGeom>
              <a:rect b="b" l="l" r="r" t="t"/>
              <a:pathLst>
                <a:path extrusionOk="0" h="6037" w="4454">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69"/>
            <p:cNvSpPr/>
            <p:nvPr/>
          </p:nvSpPr>
          <p:spPr>
            <a:xfrm>
              <a:off x="3330313" y="2288463"/>
              <a:ext cx="10248" cy="37938"/>
            </a:xfrm>
            <a:custGeom>
              <a:rect b="b" l="l" r="r" t="t"/>
              <a:pathLst>
                <a:path extrusionOk="0" h="1192" w="322">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69"/>
            <p:cNvSpPr/>
            <p:nvPr/>
          </p:nvSpPr>
          <p:spPr>
            <a:xfrm>
              <a:off x="3406859" y="2288463"/>
              <a:ext cx="10630" cy="37938"/>
            </a:xfrm>
            <a:custGeom>
              <a:rect b="b" l="l" r="r" t="t"/>
              <a:pathLst>
                <a:path extrusionOk="0" h="1192" w="334">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69"/>
            <p:cNvSpPr/>
            <p:nvPr/>
          </p:nvSpPr>
          <p:spPr>
            <a:xfrm>
              <a:off x="3149183" y="1976585"/>
              <a:ext cx="219419" cy="183072"/>
            </a:xfrm>
            <a:custGeom>
              <a:rect b="b" l="l" r="r" t="t"/>
              <a:pathLst>
                <a:path extrusionOk="0" h="5752" w="6894">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69"/>
            <p:cNvSpPr/>
            <p:nvPr/>
          </p:nvSpPr>
          <p:spPr>
            <a:xfrm>
              <a:off x="3187822" y="2009177"/>
              <a:ext cx="26926" cy="10280"/>
            </a:xfrm>
            <a:custGeom>
              <a:rect b="b" l="l" r="r" t="t"/>
              <a:pathLst>
                <a:path extrusionOk="0" h="323" w="846">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69"/>
            <p:cNvSpPr/>
            <p:nvPr/>
          </p:nvSpPr>
          <p:spPr>
            <a:xfrm>
              <a:off x="3226110" y="2009177"/>
              <a:ext cx="81478" cy="10280"/>
            </a:xfrm>
            <a:custGeom>
              <a:rect b="b" l="l" r="r" t="t"/>
              <a:pathLst>
                <a:path extrusionOk="0" h="323" w="256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69"/>
            <p:cNvSpPr/>
            <p:nvPr/>
          </p:nvSpPr>
          <p:spPr>
            <a:xfrm>
              <a:off x="3187822" y="2036453"/>
              <a:ext cx="119767" cy="10662"/>
            </a:xfrm>
            <a:custGeom>
              <a:rect b="b" l="l" r="r" t="t"/>
              <a:pathLst>
                <a:path extrusionOk="0" h="335" w="3763">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69"/>
            <p:cNvSpPr/>
            <p:nvPr/>
          </p:nvSpPr>
          <p:spPr>
            <a:xfrm>
              <a:off x="3187822" y="2064143"/>
              <a:ext cx="81510" cy="10248"/>
            </a:xfrm>
            <a:custGeom>
              <a:rect b="b" l="l" r="r" t="t"/>
              <a:pathLst>
                <a:path extrusionOk="0" h="322" w="2561">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69"/>
            <p:cNvSpPr/>
            <p:nvPr/>
          </p:nvSpPr>
          <p:spPr>
            <a:xfrm>
              <a:off x="3280663" y="2064143"/>
              <a:ext cx="26926" cy="10248"/>
            </a:xfrm>
            <a:custGeom>
              <a:rect b="b" l="l" r="r" t="t"/>
              <a:pathLst>
                <a:path extrusionOk="0" h="322" w="846">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9" name="Google Shape;10049;p69"/>
          <p:cNvGrpSpPr/>
          <p:nvPr/>
        </p:nvGrpSpPr>
        <p:grpSpPr>
          <a:xfrm>
            <a:off x="870939" y="1975821"/>
            <a:ext cx="332375" cy="350071"/>
            <a:chOff x="870939" y="1975821"/>
            <a:chExt cx="332375" cy="350071"/>
          </a:xfrm>
        </p:grpSpPr>
        <p:sp>
          <p:nvSpPr>
            <p:cNvPr id="10050" name="Google Shape;10050;p69"/>
            <p:cNvSpPr/>
            <p:nvPr/>
          </p:nvSpPr>
          <p:spPr>
            <a:xfrm>
              <a:off x="870939" y="1975821"/>
              <a:ext cx="332375" cy="350071"/>
            </a:xfrm>
            <a:custGeom>
              <a:rect b="b" l="l" r="r" t="t"/>
              <a:pathLst>
                <a:path extrusionOk="0" h="10999" w="10443">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69"/>
            <p:cNvSpPr/>
            <p:nvPr/>
          </p:nvSpPr>
          <p:spPr>
            <a:xfrm>
              <a:off x="955059" y="2135755"/>
              <a:ext cx="164134" cy="75877"/>
            </a:xfrm>
            <a:custGeom>
              <a:rect b="b" l="l" r="r" t="t"/>
              <a:pathLst>
                <a:path extrusionOk="0" h="2384" w="5157">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69"/>
            <p:cNvSpPr/>
            <p:nvPr/>
          </p:nvSpPr>
          <p:spPr>
            <a:xfrm>
              <a:off x="955059" y="2224999"/>
              <a:ext cx="164134" cy="75240"/>
            </a:xfrm>
            <a:custGeom>
              <a:rect b="b" l="l" r="r" t="t"/>
              <a:pathLst>
                <a:path extrusionOk="0" h="2364" w="5157">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69"/>
            <p:cNvSpPr/>
            <p:nvPr/>
          </p:nvSpPr>
          <p:spPr>
            <a:xfrm>
              <a:off x="1021387" y="2183496"/>
              <a:ext cx="18969" cy="69766"/>
            </a:xfrm>
            <a:custGeom>
              <a:rect b="b" l="l" r="r" t="t"/>
              <a:pathLst>
                <a:path extrusionOk="0" h="2192" w="596">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54" name="Google Shape;10054;p69"/>
          <p:cNvSpPr/>
          <p:nvPr/>
        </p:nvSpPr>
        <p:spPr>
          <a:xfrm>
            <a:off x="1276039" y="1961817"/>
            <a:ext cx="414967" cy="378970"/>
          </a:xfrm>
          <a:custGeom>
            <a:rect b="b" l="l" r="r" t="t"/>
            <a:pathLst>
              <a:path extrusionOk="0" h="11907" w="13038">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55" name="Google Shape;10055;p69"/>
          <p:cNvGrpSpPr/>
          <p:nvPr/>
        </p:nvGrpSpPr>
        <p:grpSpPr>
          <a:xfrm>
            <a:off x="3979435" y="1976585"/>
            <a:ext cx="345265" cy="349848"/>
            <a:chOff x="3979435" y="1976585"/>
            <a:chExt cx="345265" cy="349848"/>
          </a:xfrm>
        </p:grpSpPr>
        <p:sp>
          <p:nvSpPr>
            <p:cNvPr id="10056" name="Google Shape;10056;p69"/>
            <p:cNvSpPr/>
            <p:nvPr/>
          </p:nvSpPr>
          <p:spPr>
            <a:xfrm>
              <a:off x="3979435" y="1976585"/>
              <a:ext cx="345265" cy="349848"/>
            </a:xfrm>
            <a:custGeom>
              <a:rect b="b" l="l" r="r" t="t"/>
              <a:pathLst>
                <a:path extrusionOk="0" h="10992" w="10848">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69"/>
            <p:cNvSpPr/>
            <p:nvPr/>
          </p:nvSpPr>
          <p:spPr>
            <a:xfrm>
              <a:off x="4044236" y="2176685"/>
              <a:ext cx="144783" cy="123077"/>
            </a:xfrm>
            <a:custGeom>
              <a:rect b="b" l="l" r="r" t="t"/>
              <a:pathLst>
                <a:path extrusionOk="0" h="3867" w="4549">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69"/>
            <p:cNvSpPr/>
            <p:nvPr/>
          </p:nvSpPr>
          <p:spPr>
            <a:xfrm>
              <a:off x="4046910" y="2065957"/>
              <a:ext cx="204269" cy="100893"/>
            </a:xfrm>
            <a:custGeom>
              <a:rect b="b" l="l" r="r" t="t"/>
              <a:pathLst>
                <a:path extrusionOk="0" h="3170" w="6418">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69"/>
            <p:cNvSpPr/>
            <p:nvPr/>
          </p:nvSpPr>
          <p:spPr>
            <a:xfrm>
              <a:off x="4195735" y="2118027"/>
              <a:ext cx="84247" cy="174224"/>
            </a:xfrm>
            <a:custGeom>
              <a:rect b="b" l="l" r="r" t="t"/>
              <a:pathLst>
                <a:path extrusionOk="0" h="5474" w="2647">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69"/>
            <p:cNvSpPr/>
            <p:nvPr/>
          </p:nvSpPr>
          <p:spPr>
            <a:xfrm>
              <a:off x="4109037" y="2161153"/>
              <a:ext cx="81510" cy="55348"/>
            </a:xfrm>
            <a:custGeom>
              <a:rect b="b" l="l" r="r" t="t"/>
              <a:pathLst>
                <a:path extrusionOk="0" h="1739" w="2561">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69"/>
            <p:cNvSpPr/>
            <p:nvPr/>
          </p:nvSpPr>
          <p:spPr>
            <a:xfrm>
              <a:off x="4157160" y="2083080"/>
              <a:ext cx="10662" cy="29218"/>
            </a:xfrm>
            <a:custGeom>
              <a:rect b="b" l="l" r="r" t="t"/>
              <a:pathLst>
                <a:path extrusionOk="0" h="918" w="335">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69"/>
            <p:cNvSpPr/>
            <p:nvPr/>
          </p:nvSpPr>
          <p:spPr>
            <a:xfrm>
              <a:off x="4109419" y="2096034"/>
              <a:ext cx="21261" cy="26862"/>
            </a:xfrm>
            <a:custGeom>
              <a:rect b="b" l="l" r="r" t="t"/>
              <a:pathLst>
                <a:path extrusionOk="0" h="844" w="668">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69"/>
            <p:cNvSpPr/>
            <p:nvPr/>
          </p:nvSpPr>
          <p:spPr>
            <a:xfrm>
              <a:off x="4074950" y="2130121"/>
              <a:ext cx="28454" cy="19669"/>
            </a:xfrm>
            <a:custGeom>
              <a:rect b="b" l="l" r="r" t="t"/>
              <a:pathLst>
                <a:path extrusionOk="0" h="618" w="894">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69"/>
            <p:cNvSpPr/>
            <p:nvPr/>
          </p:nvSpPr>
          <p:spPr>
            <a:xfrm>
              <a:off x="4063555" y="2177067"/>
              <a:ext cx="29218" cy="10630"/>
            </a:xfrm>
            <a:custGeom>
              <a:rect b="b" l="l" r="r" t="t"/>
              <a:pathLst>
                <a:path extrusionOk="0" h="334" w="918">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69"/>
            <p:cNvSpPr/>
            <p:nvPr/>
          </p:nvSpPr>
          <p:spPr>
            <a:xfrm>
              <a:off x="4073804" y="2215005"/>
              <a:ext cx="29600" cy="20051"/>
            </a:xfrm>
            <a:custGeom>
              <a:rect b="b" l="l" r="r" t="t"/>
              <a:pathLst>
                <a:path extrusionOk="0" h="630" w="93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69"/>
            <p:cNvSpPr/>
            <p:nvPr/>
          </p:nvSpPr>
          <p:spPr>
            <a:xfrm>
              <a:off x="4109419" y="2242472"/>
              <a:ext cx="21261" cy="26703"/>
            </a:xfrm>
            <a:custGeom>
              <a:rect b="b" l="l" r="r" t="t"/>
              <a:pathLst>
                <a:path extrusionOk="0" h="839" w="668">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69"/>
            <p:cNvSpPr/>
            <p:nvPr/>
          </p:nvSpPr>
          <p:spPr>
            <a:xfrm>
              <a:off x="4157924" y="2252466"/>
              <a:ext cx="10248" cy="29600"/>
            </a:xfrm>
            <a:custGeom>
              <a:rect b="b" l="l" r="r" t="t"/>
              <a:pathLst>
                <a:path extrusionOk="0" h="930" w="322">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69"/>
            <p:cNvSpPr/>
            <p:nvPr/>
          </p:nvSpPr>
          <p:spPr>
            <a:xfrm>
              <a:off x="4194685" y="2242472"/>
              <a:ext cx="21261" cy="27022"/>
            </a:xfrm>
            <a:custGeom>
              <a:rect b="b" l="l" r="r" t="t"/>
              <a:pathLst>
                <a:path extrusionOk="0" h="849" w="668">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69"/>
            <p:cNvSpPr/>
            <p:nvPr/>
          </p:nvSpPr>
          <p:spPr>
            <a:xfrm>
              <a:off x="4222343" y="2215387"/>
              <a:ext cx="27690" cy="19669"/>
            </a:xfrm>
            <a:custGeom>
              <a:rect b="b" l="l" r="r" t="t"/>
              <a:pathLst>
                <a:path extrusionOk="0" h="618" w="87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69"/>
            <p:cNvSpPr/>
            <p:nvPr/>
          </p:nvSpPr>
          <p:spPr>
            <a:xfrm>
              <a:off x="4232941" y="2177067"/>
              <a:ext cx="29600" cy="10630"/>
            </a:xfrm>
            <a:custGeom>
              <a:rect b="b" l="l" r="r" t="t"/>
              <a:pathLst>
                <a:path extrusionOk="0" h="334" w="93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69"/>
            <p:cNvSpPr/>
            <p:nvPr/>
          </p:nvSpPr>
          <p:spPr>
            <a:xfrm>
              <a:off x="4221579" y="2130694"/>
              <a:ext cx="28454" cy="19478"/>
            </a:xfrm>
            <a:custGeom>
              <a:rect b="b" l="l" r="r" t="t"/>
              <a:pathLst>
                <a:path extrusionOk="0" h="612" w="894">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69"/>
            <p:cNvSpPr/>
            <p:nvPr/>
          </p:nvSpPr>
          <p:spPr>
            <a:xfrm>
              <a:off x="4194685" y="2095652"/>
              <a:ext cx="20879" cy="26862"/>
            </a:xfrm>
            <a:custGeom>
              <a:rect b="b" l="l" r="r" t="t"/>
              <a:pathLst>
                <a:path extrusionOk="0" h="844" w="656">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3" name="Google Shape;10073;p69"/>
          <p:cNvGrpSpPr/>
          <p:nvPr/>
        </p:nvGrpSpPr>
        <p:grpSpPr>
          <a:xfrm>
            <a:off x="3576626" y="1975821"/>
            <a:ext cx="284251" cy="351694"/>
            <a:chOff x="3576626" y="1975821"/>
            <a:chExt cx="284251" cy="351694"/>
          </a:xfrm>
        </p:grpSpPr>
        <p:sp>
          <p:nvSpPr>
            <p:cNvPr id="10074" name="Google Shape;10074;p69"/>
            <p:cNvSpPr/>
            <p:nvPr/>
          </p:nvSpPr>
          <p:spPr>
            <a:xfrm>
              <a:off x="3576626" y="2145971"/>
              <a:ext cx="284251" cy="181544"/>
            </a:xfrm>
            <a:custGeom>
              <a:rect b="b" l="l" r="r" t="t"/>
              <a:pathLst>
                <a:path extrusionOk="0" h="5704" w="8931">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69"/>
            <p:cNvSpPr/>
            <p:nvPr/>
          </p:nvSpPr>
          <p:spPr>
            <a:xfrm>
              <a:off x="3656195" y="1975821"/>
              <a:ext cx="120149" cy="164134"/>
            </a:xfrm>
            <a:custGeom>
              <a:rect b="b" l="l" r="r" t="t"/>
              <a:pathLst>
                <a:path extrusionOk="0" h="5157" w="3775">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69"/>
            <p:cNvSpPr/>
            <p:nvPr/>
          </p:nvSpPr>
          <p:spPr>
            <a:xfrm>
              <a:off x="3700149" y="2113380"/>
              <a:ext cx="32241" cy="10280"/>
            </a:xfrm>
            <a:custGeom>
              <a:rect b="b" l="l" r="r" t="t"/>
              <a:pathLst>
                <a:path extrusionOk="0" h="323" w="1013">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7" name="Google Shape;10077;p69"/>
          <p:cNvGrpSpPr/>
          <p:nvPr/>
        </p:nvGrpSpPr>
        <p:grpSpPr>
          <a:xfrm>
            <a:off x="2722090" y="2890162"/>
            <a:ext cx="238770" cy="371841"/>
            <a:chOff x="2722090" y="2890162"/>
            <a:chExt cx="238770" cy="371841"/>
          </a:xfrm>
        </p:grpSpPr>
        <p:sp>
          <p:nvSpPr>
            <p:cNvPr id="10078" name="Google Shape;10078;p69"/>
            <p:cNvSpPr/>
            <p:nvPr/>
          </p:nvSpPr>
          <p:spPr>
            <a:xfrm>
              <a:off x="2722090" y="2890162"/>
              <a:ext cx="238770" cy="371841"/>
            </a:xfrm>
            <a:custGeom>
              <a:rect b="b" l="l" r="r" t="t"/>
              <a:pathLst>
                <a:path extrusionOk="0" h="11683" w="7502">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69"/>
            <p:cNvSpPr/>
            <p:nvPr/>
          </p:nvSpPr>
          <p:spPr>
            <a:xfrm>
              <a:off x="2882023" y="2951111"/>
              <a:ext cx="21993" cy="16837"/>
            </a:xfrm>
            <a:custGeom>
              <a:rect b="b" l="l" r="r" t="t"/>
              <a:pathLst>
                <a:path extrusionOk="0" h="529" w="691">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69"/>
            <p:cNvSpPr/>
            <p:nvPr/>
          </p:nvSpPr>
          <p:spPr>
            <a:xfrm>
              <a:off x="2804332" y="2960341"/>
              <a:ext cx="11012" cy="15946"/>
            </a:xfrm>
            <a:custGeom>
              <a:rect b="b" l="l" r="r" t="t"/>
              <a:pathLst>
                <a:path extrusionOk="0" h="501" w="346">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81" name="Google Shape;10081;p69"/>
          <p:cNvSpPr/>
          <p:nvPr/>
        </p:nvSpPr>
        <p:spPr>
          <a:xfrm>
            <a:off x="5775652" y="1969392"/>
            <a:ext cx="361147" cy="360797"/>
          </a:xfrm>
          <a:custGeom>
            <a:rect b="b" l="l" r="r" t="t"/>
            <a:pathLst>
              <a:path extrusionOk="0" h="11336" w="11347">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82" name="Google Shape;10082;p69"/>
          <p:cNvGrpSpPr/>
          <p:nvPr/>
        </p:nvGrpSpPr>
        <p:grpSpPr>
          <a:xfrm>
            <a:off x="6216367" y="1970156"/>
            <a:ext cx="361147" cy="361147"/>
            <a:chOff x="6216367" y="1970156"/>
            <a:chExt cx="361147" cy="361147"/>
          </a:xfrm>
        </p:grpSpPr>
        <p:sp>
          <p:nvSpPr>
            <p:cNvPr id="10083" name="Google Shape;10083;p69"/>
            <p:cNvSpPr/>
            <p:nvPr/>
          </p:nvSpPr>
          <p:spPr>
            <a:xfrm>
              <a:off x="6247813" y="2069522"/>
              <a:ext cx="329701" cy="261781"/>
            </a:xfrm>
            <a:custGeom>
              <a:rect b="b" l="l" r="r" t="t"/>
              <a:pathLst>
                <a:path extrusionOk="0" h="8225" w="10359">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69"/>
            <p:cNvSpPr/>
            <p:nvPr/>
          </p:nvSpPr>
          <p:spPr>
            <a:xfrm>
              <a:off x="6216367" y="1970156"/>
              <a:ext cx="329701" cy="260731"/>
            </a:xfrm>
            <a:custGeom>
              <a:rect b="b" l="l" r="r" t="t"/>
              <a:pathLst>
                <a:path extrusionOk="0" h="8192" w="10359">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69"/>
            <p:cNvSpPr/>
            <p:nvPr/>
          </p:nvSpPr>
          <p:spPr>
            <a:xfrm>
              <a:off x="6351252" y="2064875"/>
              <a:ext cx="17855" cy="28072"/>
            </a:xfrm>
            <a:custGeom>
              <a:rect b="b" l="l" r="r" t="t"/>
              <a:pathLst>
                <a:path extrusionOk="0" h="882" w="561">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69"/>
            <p:cNvSpPr/>
            <p:nvPr/>
          </p:nvSpPr>
          <p:spPr>
            <a:xfrm>
              <a:off x="6260321" y="2016688"/>
              <a:ext cx="272857" cy="269929"/>
            </a:xfrm>
            <a:custGeom>
              <a:rect b="b" l="l" r="r" t="t"/>
              <a:pathLst>
                <a:path extrusionOk="0" h="8481" w="8573">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7" name="Google Shape;10087;p69"/>
          <p:cNvGrpSpPr/>
          <p:nvPr/>
        </p:nvGrpSpPr>
        <p:grpSpPr>
          <a:xfrm>
            <a:off x="1289311" y="2926222"/>
            <a:ext cx="408156" cy="299783"/>
            <a:chOff x="1289311" y="2926222"/>
            <a:chExt cx="408156" cy="299783"/>
          </a:xfrm>
        </p:grpSpPr>
        <p:sp>
          <p:nvSpPr>
            <p:cNvPr id="10088" name="Google Shape;10088;p69"/>
            <p:cNvSpPr/>
            <p:nvPr/>
          </p:nvSpPr>
          <p:spPr>
            <a:xfrm>
              <a:off x="1334029" y="2952385"/>
              <a:ext cx="318339" cy="216395"/>
            </a:xfrm>
            <a:custGeom>
              <a:rect b="b" l="l" r="r" t="t"/>
              <a:pathLst>
                <a:path extrusionOk="0" h="6799" w="10002">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69"/>
            <p:cNvSpPr/>
            <p:nvPr/>
          </p:nvSpPr>
          <p:spPr>
            <a:xfrm>
              <a:off x="1289311" y="2926222"/>
              <a:ext cx="408156" cy="299783"/>
            </a:xfrm>
            <a:custGeom>
              <a:rect b="b" l="l" r="r" t="t"/>
              <a:pathLst>
                <a:path extrusionOk="0" h="9419" w="12824">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0" name="Google Shape;10090;p69"/>
          <p:cNvGrpSpPr/>
          <p:nvPr/>
        </p:nvGrpSpPr>
        <p:grpSpPr>
          <a:xfrm>
            <a:off x="7978465" y="1969392"/>
            <a:ext cx="361147" cy="360797"/>
            <a:chOff x="7978465" y="1969392"/>
            <a:chExt cx="361147" cy="360797"/>
          </a:xfrm>
        </p:grpSpPr>
        <p:sp>
          <p:nvSpPr>
            <p:cNvPr id="10091" name="Google Shape;10091;p69"/>
            <p:cNvSpPr/>
            <p:nvPr/>
          </p:nvSpPr>
          <p:spPr>
            <a:xfrm>
              <a:off x="8136871" y="2285821"/>
              <a:ext cx="44368" cy="44368"/>
            </a:xfrm>
            <a:custGeom>
              <a:rect b="b" l="l" r="r" t="t"/>
              <a:pathLst>
                <a:path extrusionOk="0" h="1394" w="1394">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69"/>
            <p:cNvSpPr/>
            <p:nvPr/>
          </p:nvSpPr>
          <p:spPr>
            <a:xfrm>
              <a:off x="8210010" y="2121719"/>
              <a:ext cx="56112" cy="56112"/>
            </a:xfrm>
            <a:custGeom>
              <a:rect b="b" l="l" r="r" t="t"/>
              <a:pathLst>
                <a:path extrusionOk="0" h="1763" w="1763">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69"/>
            <p:cNvSpPr/>
            <p:nvPr/>
          </p:nvSpPr>
          <p:spPr>
            <a:xfrm>
              <a:off x="8051987" y="2121719"/>
              <a:ext cx="55730" cy="56112"/>
            </a:xfrm>
            <a:custGeom>
              <a:rect b="b" l="l" r="r" t="t"/>
              <a:pathLst>
                <a:path extrusionOk="0" h="1763" w="1751">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69"/>
            <p:cNvSpPr/>
            <p:nvPr/>
          </p:nvSpPr>
          <p:spPr>
            <a:xfrm>
              <a:off x="7978465" y="2285821"/>
              <a:ext cx="44749" cy="44368"/>
            </a:xfrm>
            <a:custGeom>
              <a:rect b="b" l="l" r="r" t="t"/>
              <a:pathLst>
                <a:path extrusionOk="0" h="1394" w="1406">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69"/>
            <p:cNvSpPr/>
            <p:nvPr/>
          </p:nvSpPr>
          <p:spPr>
            <a:xfrm>
              <a:off x="8294894" y="2285821"/>
              <a:ext cx="44718" cy="44368"/>
            </a:xfrm>
            <a:custGeom>
              <a:rect b="b" l="l" r="r" t="t"/>
              <a:pathLst>
                <a:path extrusionOk="0" h="1394" w="1405">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69"/>
            <p:cNvSpPr/>
            <p:nvPr/>
          </p:nvSpPr>
          <p:spPr>
            <a:xfrm>
              <a:off x="8119811" y="1969392"/>
              <a:ext cx="78455" cy="78487"/>
            </a:xfrm>
            <a:custGeom>
              <a:rect b="b" l="l" r="r" t="t"/>
              <a:pathLst>
                <a:path extrusionOk="0" h="2466" w="2465">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69"/>
            <p:cNvSpPr/>
            <p:nvPr/>
          </p:nvSpPr>
          <p:spPr>
            <a:xfrm>
              <a:off x="8012202" y="2189575"/>
              <a:ext cx="134917" cy="89690"/>
            </a:xfrm>
            <a:custGeom>
              <a:rect b="b" l="l" r="r" t="t"/>
              <a:pathLst>
                <a:path extrusionOk="0" h="2818" w="4239">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69"/>
            <p:cNvSpPr/>
            <p:nvPr/>
          </p:nvSpPr>
          <p:spPr>
            <a:xfrm>
              <a:off x="8099346" y="2059973"/>
              <a:ext cx="119385" cy="56016"/>
            </a:xfrm>
            <a:custGeom>
              <a:rect b="b" l="l" r="r" t="t"/>
              <a:pathLst>
                <a:path extrusionOk="0" h="1760" w="3751">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69"/>
            <p:cNvSpPr/>
            <p:nvPr/>
          </p:nvSpPr>
          <p:spPr>
            <a:xfrm>
              <a:off x="8170194" y="2189925"/>
              <a:ext cx="135331" cy="89849"/>
            </a:xfrm>
            <a:custGeom>
              <a:rect b="b" l="l" r="r" t="t"/>
              <a:pathLst>
                <a:path extrusionOk="0" h="2823" w="4252">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00" name="Google Shape;10100;p69"/>
          <p:cNvSpPr/>
          <p:nvPr/>
        </p:nvSpPr>
        <p:spPr>
          <a:xfrm>
            <a:off x="2206357" y="2890607"/>
            <a:ext cx="372159" cy="372159"/>
          </a:xfrm>
          <a:custGeom>
            <a:rect b="b" l="l" r="r" t="t"/>
            <a:pathLst>
              <a:path extrusionOk="0" h="11693" w="11693">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01" name="Google Shape;10101;p69"/>
          <p:cNvGrpSpPr/>
          <p:nvPr/>
        </p:nvGrpSpPr>
        <p:grpSpPr>
          <a:xfrm>
            <a:off x="854261" y="2908813"/>
            <a:ext cx="377474" cy="335748"/>
            <a:chOff x="854261" y="2908813"/>
            <a:chExt cx="377474" cy="335748"/>
          </a:xfrm>
        </p:grpSpPr>
        <p:sp>
          <p:nvSpPr>
            <p:cNvPr id="10102" name="Google Shape;10102;p69"/>
            <p:cNvSpPr/>
            <p:nvPr/>
          </p:nvSpPr>
          <p:spPr>
            <a:xfrm>
              <a:off x="896337" y="3079695"/>
              <a:ext cx="47391" cy="17091"/>
            </a:xfrm>
            <a:custGeom>
              <a:rect b="b" l="l" r="r" t="t"/>
              <a:pathLst>
                <a:path extrusionOk="0" h="537" w="1489">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69"/>
            <p:cNvSpPr/>
            <p:nvPr/>
          </p:nvSpPr>
          <p:spPr>
            <a:xfrm>
              <a:off x="878514" y="3191855"/>
              <a:ext cx="11426" cy="52706"/>
            </a:xfrm>
            <a:custGeom>
              <a:rect b="b" l="l" r="r" t="t"/>
              <a:pathLst>
                <a:path extrusionOk="0" h="1656" w="359">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69"/>
            <p:cNvSpPr/>
            <p:nvPr/>
          </p:nvSpPr>
          <p:spPr>
            <a:xfrm>
              <a:off x="854261" y="3050159"/>
              <a:ext cx="219451" cy="194052"/>
            </a:xfrm>
            <a:custGeom>
              <a:rect b="b" l="l" r="r" t="t"/>
              <a:pathLst>
                <a:path extrusionOk="0" h="6097" w="6895">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69"/>
            <p:cNvSpPr/>
            <p:nvPr/>
          </p:nvSpPr>
          <p:spPr>
            <a:xfrm>
              <a:off x="1008115" y="2908813"/>
              <a:ext cx="223620" cy="188355"/>
            </a:xfrm>
            <a:custGeom>
              <a:rect b="b" l="l" r="r" t="t"/>
              <a:pathLst>
                <a:path extrusionOk="0" h="5918" w="7026">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69"/>
            <p:cNvSpPr/>
            <p:nvPr/>
          </p:nvSpPr>
          <p:spPr>
            <a:xfrm>
              <a:off x="1037301" y="2944046"/>
              <a:ext cx="165248" cy="105763"/>
            </a:xfrm>
            <a:custGeom>
              <a:rect b="b" l="l" r="r" t="t"/>
              <a:pathLst>
                <a:path extrusionOk="0" h="3323" w="5192">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7" name="Google Shape;10107;p69"/>
          <p:cNvGrpSpPr/>
          <p:nvPr/>
        </p:nvGrpSpPr>
        <p:grpSpPr>
          <a:xfrm>
            <a:off x="1749728" y="2894777"/>
            <a:ext cx="386927" cy="363438"/>
            <a:chOff x="1749728" y="2894777"/>
            <a:chExt cx="386927" cy="363438"/>
          </a:xfrm>
        </p:grpSpPr>
        <p:sp>
          <p:nvSpPr>
            <p:cNvPr id="10108" name="Google Shape;10108;p69"/>
            <p:cNvSpPr/>
            <p:nvPr/>
          </p:nvSpPr>
          <p:spPr>
            <a:xfrm>
              <a:off x="1809595" y="3025333"/>
              <a:ext cx="97424" cy="32432"/>
            </a:xfrm>
            <a:custGeom>
              <a:rect b="b" l="l" r="r" t="t"/>
              <a:pathLst>
                <a:path extrusionOk="0" h="1019" w="3061">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69"/>
            <p:cNvSpPr/>
            <p:nvPr/>
          </p:nvSpPr>
          <p:spPr>
            <a:xfrm>
              <a:off x="1749728" y="2974346"/>
              <a:ext cx="216777" cy="283869"/>
            </a:xfrm>
            <a:custGeom>
              <a:rect b="b" l="l" r="r" t="t"/>
              <a:pathLst>
                <a:path extrusionOk="0" h="8919" w="6811">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69"/>
            <p:cNvSpPr/>
            <p:nvPr/>
          </p:nvSpPr>
          <p:spPr>
            <a:xfrm>
              <a:off x="1785725"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69"/>
            <p:cNvSpPr/>
            <p:nvPr/>
          </p:nvSpPr>
          <p:spPr>
            <a:xfrm>
              <a:off x="1919114"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69"/>
            <p:cNvSpPr/>
            <p:nvPr/>
          </p:nvSpPr>
          <p:spPr>
            <a:xfrm>
              <a:off x="1956257" y="2931156"/>
              <a:ext cx="180398" cy="188737"/>
            </a:xfrm>
            <a:custGeom>
              <a:rect b="b" l="l" r="r" t="t"/>
              <a:pathLst>
                <a:path extrusionOk="0" h="5930" w="5668">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69"/>
            <p:cNvSpPr/>
            <p:nvPr/>
          </p:nvSpPr>
          <p:spPr>
            <a:xfrm>
              <a:off x="2027487" y="2894777"/>
              <a:ext cx="36029" cy="108786"/>
            </a:xfrm>
            <a:custGeom>
              <a:rect b="b" l="l" r="r" t="t"/>
              <a:pathLst>
                <a:path extrusionOk="0" h="3418" w="1132">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69"/>
            <p:cNvSpPr/>
            <p:nvPr/>
          </p:nvSpPr>
          <p:spPr>
            <a:xfrm>
              <a:off x="2027487" y="3009992"/>
              <a:ext cx="36029" cy="36029"/>
            </a:xfrm>
            <a:custGeom>
              <a:rect b="b" l="l" r="r" t="t"/>
              <a:pathLst>
                <a:path extrusionOk="0" h="1132" w="1132">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5" name="Google Shape;10115;p69"/>
          <p:cNvGrpSpPr/>
          <p:nvPr/>
        </p:nvGrpSpPr>
        <p:grpSpPr>
          <a:xfrm>
            <a:off x="7098912" y="1969392"/>
            <a:ext cx="359651" cy="361560"/>
            <a:chOff x="7098912" y="1969392"/>
            <a:chExt cx="359651" cy="361560"/>
          </a:xfrm>
        </p:grpSpPr>
        <p:sp>
          <p:nvSpPr>
            <p:cNvPr id="10116" name="Google Shape;10116;p69"/>
            <p:cNvSpPr/>
            <p:nvPr/>
          </p:nvSpPr>
          <p:spPr>
            <a:xfrm>
              <a:off x="7098912" y="2127607"/>
              <a:ext cx="134567" cy="202582"/>
            </a:xfrm>
            <a:custGeom>
              <a:rect b="b" l="l" r="r" t="t"/>
              <a:pathLst>
                <a:path extrusionOk="0" h="6365" w="4228">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69"/>
            <p:cNvSpPr/>
            <p:nvPr/>
          </p:nvSpPr>
          <p:spPr>
            <a:xfrm>
              <a:off x="7120141" y="2297184"/>
              <a:ext cx="10662" cy="33005"/>
            </a:xfrm>
            <a:custGeom>
              <a:rect b="b" l="l" r="r" t="t"/>
              <a:pathLst>
                <a:path extrusionOk="0" h="1037" w="335">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69"/>
            <p:cNvSpPr/>
            <p:nvPr/>
          </p:nvSpPr>
          <p:spPr>
            <a:xfrm>
              <a:off x="7199360" y="2297184"/>
              <a:ext cx="10248" cy="33005"/>
            </a:xfrm>
            <a:custGeom>
              <a:rect b="b" l="l" r="r" t="t"/>
              <a:pathLst>
                <a:path extrusionOk="0" h="1037" w="322">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69"/>
            <p:cNvSpPr/>
            <p:nvPr/>
          </p:nvSpPr>
          <p:spPr>
            <a:xfrm>
              <a:off x="7357001" y="2165704"/>
              <a:ext cx="56876" cy="17823"/>
            </a:xfrm>
            <a:custGeom>
              <a:rect b="b" l="l" r="r" t="t"/>
              <a:pathLst>
                <a:path extrusionOk="0" h="560" w="1787">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69"/>
            <p:cNvSpPr/>
            <p:nvPr/>
          </p:nvSpPr>
          <p:spPr>
            <a:xfrm>
              <a:off x="7312666" y="2133113"/>
              <a:ext cx="145897" cy="197840"/>
            </a:xfrm>
            <a:custGeom>
              <a:rect b="b" l="l" r="r" t="t"/>
              <a:pathLst>
                <a:path extrusionOk="0" h="6216" w="4584">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69"/>
            <p:cNvSpPr/>
            <p:nvPr/>
          </p:nvSpPr>
          <p:spPr>
            <a:xfrm>
              <a:off x="7340324" y="2291486"/>
              <a:ext cx="10630" cy="38702"/>
            </a:xfrm>
            <a:custGeom>
              <a:rect b="b" l="l" r="r" t="t"/>
              <a:pathLst>
                <a:path extrusionOk="0" h="1216" w="334">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69"/>
            <p:cNvSpPr/>
            <p:nvPr/>
          </p:nvSpPr>
          <p:spPr>
            <a:xfrm>
              <a:off x="7419511" y="2291486"/>
              <a:ext cx="10630" cy="38702"/>
            </a:xfrm>
            <a:custGeom>
              <a:rect b="b" l="l" r="r" t="t"/>
              <a:pathLst>
                <a:path extrusionOk="0" h="1216" w="334">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69"/>
            <p:cNvSpPr/>
            <p:nvPr/>
          </p:nvSpPr>
          <p:spPr>
            <a:xfrm>
              <a:off x="7153878" y="1969392"/>
              <a:ext cx="225498" cy="188355"/>
            </a:xfrm>
            <a:custGeom>
              <a:rect b="b" l="l" r="r" t="t"/>
              <a:pathLst>
                <a:path extrusionOk="0" h="5918" w="7085">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69"/>
            <p:cNvSpPr/>
            <p:nvPr/>
          </p:nvSpPr>
          <p:spPr>
            <a:xfrm>
              <a:off x="7193663" y="2003511"/>
              <a:ext cx="27308" cy="10248"/>
            </a:xfrm>
            <a:custGeom>
              <a:rect b="b" l="l" r="r" t="t"/>
              <a:pathLst>
                <a:path extrusionOk="0" h="322" w="858">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69"/>
            <p:cNvSpPr/>
            <p:nvPr/>
          </p:nvSpPr>
          <p:spPr>
            <a:xfrm>
              <a:off x="7233065" y="2003511"/>
              <a:ext cx="83802" cy="10248"/>
            </a:xfrm>
            <a:custGeom>
              <a:rect b="b" l="l" r="r" t="t"/>
              <a:pathLst>
                <a:path extrusionOk="0" h="322" w="2633">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69"/>
            <p:cNvSpPr/>
            <p:nvPr/>
          </p:nvSpPr>
          <p:spPr>
            <a:xfrm>
              <a:off x="7193281" y="2031933"/>
              <a:ext cx="123936" cy="10248"/>
            </a:xfrm>
            <a:custGeom>
              <a:rect b="b" l="l" r="r" t="t"/>
              <a:pathLst>
                <a:path extrusionOk="0" h="322" w="3894">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69"/>
            <p:cNvSpPr/>
            <p:nvPr/>
          </p:nvSpPr>
          <p:spPr>
            <a:xfrm>
              <a:off x="7193663" y="2059973"/>
              <a:ext cx="83770" cy="10248"/>
            </a:xfrm>
            <a:custGeom>
              <a:rect b="b" l="l" r="r" t="t"/>
              <a:pathLst>
                <a:path extrusionOk="0" h="322" w="2632">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69"/>
            <p:cNvSpPr/>
            <p:nvPr/>
          </p:nvSpPr>
          <p:spPr>
            <a:xfrm>
              <a:off x="7289145" y="2059973"/>
              <a:ext cx="27722" cy="10248"/>
            </a:xfrm>
            <a:custGeom>
              <a:rect b="b" l="l" r="r" t="t"/>
              <a:pathLst>
                <a:path extrusionOk="0" h="322" w="871">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29" name="Google Shape;10129;p69"/>
          <p:cNvSpPr/>
          <p:nvPr/>
        </p:nvSpPr>
        <p:spPr>
          <a:xfrm>
            <a:off x="3094217" y="2895159"/>
            <a:ext cx="394152" cy="361529"/>
          </a:xfrm>
          <a:custGeom>
            <a:rect b="b" l="l" r="r" t="t"/>
            <a:pathLst>
              <a:path extrusionOk="0" h="11359" w="12384">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30" name="Google Shape;10130;p69"/>
          <p:cNvGrpSpPr/>
          <p:nvPr/>
        </p:nvGrpSpPr>
        <p:grpSpPr>
          <a:xfrm>
            <a:off x="5352728" y="1990239"/>
            <a:ext cx="327091" cy="322508"/>
            <a:chOff x="5352728" y="1990239"/>
            <a:chExt cx="327091" cy="322508"/>
          </a:xfrm>
        </p:grpSpPr>
        <p:sp>
          <p:nvSpPr>
            <p:cNvPr id="10131" name="Google Shape;10131;p69"/>
            <p:cNvSpPr/>
            <p:nvPr/>
          </p:nvSpPr>
          <p:spPr>
            <a:xfrm>
              <a:off x="5575935" y="2093297"/>
              <a:ext cx="103885" cy="217923"/>
            </a:xfrm>
            <a:custGeom>
              <a:rect b="b" l="l" r="r" t="t"/>
              <a:pathLst>
                <a:path extrusionOk="0" h="6847" w="3264">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69"/>
            <p:cNvSpPr/>
            <p:nvPr/>
          </p:nvSpPr>
          <p:spPr>
            <a:xfrm>
              <a:off x="5426250" y="1990239"/>
              <a:ext cx="191029" cy="322508"/>
            </a:xfrm>
            <a:custGeom>
              <a:rect b="b" l="l" r="r" t="t"/>
              <a:pathLst>
                <a:path extrusionOk="0" h="10133" w="6002">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69"/>
            <p:cNvSpPr/>
            <p:nvPr/>
          </p:nvSpPr>
          <p:spPr>
            <a:xfrm>
              <a:off x="5352728" y="2121719"/>
              <a:ext cx="103503" cy="189501"/>
            </a:xfrm>
            <a:custGeom>
              <a:rect b="b" l="l" r="r" t="t"/>
              <a:pathLst>
                <a:path extrusionOk="0" h="5954" w="3252">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4" name="Google Shape;10134;p69"/>
          <p:cNvGrpSpPr/>
          <p:nvPr/>
        </p:nvGrpSpPr>
        <p:grpSpPr>
          <a:xfrm>
            <a:off x="7538896" y="1970156"/>
            <a:ext cx="361147" cy="361529"/>
            <a:chOff x="7538896" y="1970156"/>
            <a:chExt cx="361147" cy="361529"/>
          </a:xfrm>
        </p:grpSpPr>
        <p:sp>
          <p:nvSpPr>
            <p:cNvPr id="10135" name="Google Shape;10135;p69"/>
            <p:cNvSpPr/>
            <p:nvPr/>
          </p:nvSpPr>
          <p:spPr>
            <a:xfrm>
              <a:off x="7538896" y="1970156"/>
              <a:ext cx="361147" cy="361529"/>
            </a:xfrm>
            <a:custGeom>
              <a:rect b="b" l="l" r="r" t="t"/>
              <a:pathLst>
                <a:path extrusionOk="0" h="11359" w="11347">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69"/>
            <p:cNvSpPr/>
            <p:nvPr/>
          </p:nvSpPr>
          <p:spPr>
            <a:xfrm>
              <a:off x="7685907" y="2066784"/>
              <a:ext cx="101211" cy="11394"/>
            </a:xfrm>
            <a:custGeom>
              <a:rect b="b" l="l" r="r" t="t"/>
              <a:pathLst>
                <a:path extrusionOk="0" h="358" w="318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69"/>
            <p:cNvSpPr/>
            <p:nvPr/>
          </p:nvSpPr>
          <p:spPr>
            <a:xfrm>
              <a:off x="7685907" y="2106187"/>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69"/>
            <p:cNvSpPr/>
            <p:nvPr/>
          </p:nvSpPr>
          <p:spPr>
            <a:xfrm>
              <a:off x="7685907" y="2145239"/>
              <a:ext cx="147075" cy="11394"/>
            </a:xfrm>
            <a:custGeom>
              <a:rect b="b" l="l" r="r" t="t"/>
              <a:pathLst>
                <a:path extrusionOk="0" h="358" w="4621">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69"/>
            <p:cNvSpPr/>
            <p:nvPr/>
          </p:nvSpPr>
          <p:spPr>
            <a:xfrm>
              <a:off x="7685907" y="2184260"/>
              <a:ext cx="147075" cy="11394"/>
            </a:xfrm>
            <a:custGeom>
              <a:rect b="b" l="l" r="r" t="t"/>
              <a:pathLst>
                <a:path extrusionOk="0" h="358" w="4621">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69"/>
            <p:cNvSpPr/>
            <p:nvPr/>
          </p:nvSpPr>
          <p:spPr>
            <a:xfrm>
              <a:off x="7685907" y="2223280"/>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1" name="Google Shape;10141;p69"/>
          <p:cNvGrpSpPr/>
          <p:nvPr/>
        </p:nvGrpSpPr>
        <p:grpSpPr>
          <a:xfrm>
            <a:off x="4896099" y="1970920"/>
            <a:ext cx="358155" cy="358123"/>
            <a:chOff x="4896099" y="1970920"/>
            <a:chExt cx="358155" cy="358123"/>
          </a:xfrm>
        </p:grpSpPr>
        <p:sp>
          <p:nvSpPr>
            <p:cNvPr id="10142" name="Google Shape;10142;p69"/>
            <p:cNvSpPr/>
            <p:nvPr/>
          </p:nvSpPr>
          <p:spPr>
            <a:xfrm>
              <a:off x="4896099" y="1970920"/>
              <a:ext cx="358155" cy="358123"/>
            </a:xfrm>
            <a:custGeom>
              <a:rect b="b" l="l" r="r" t="t"/>
              <a:pathLst>
                <a:path extrusionOk="0" h="11252" w="11253">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69"/>
            <p:cNvSpPr/>
            <p:nvPr/>
          </p:nvSpPr>
          <p:spPr>
            <a:xfrm>
              <a:off x="4991454" y="2067835"/>
              <a:ext cx="166999" cy="164325"/>
            </a:xfrm>
            <a:custGeom>
              <a:rect b="b" l="l" r="r" t="t"/>
              <a:pathLst>
                <a:path extrusionOk="0" h="5163" w="5247">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69"/>
            <p:cNvSpPr/>
            <p:nvPr/>
          </p:nvSpPr>
          <p:spPr>
            <a:xfrm>
              <a:off x="4923789" y="1998578"/>
              <a:ext cx="302043" cy="302425"/>
            </a:xfrm>
            <a:custGeom>
              <a:rect b="b" l="l" r="r" t="t"/>
              <a:pathLst>
                <a:path extrusionOk="0" h="9502" w="949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5" name="Google Shape;10145;p69"/>
          <p:cNvGrpSpPr/>
          <p:nvPr/>
        </p:nvGrpSpPr>
        <p:grpSpPr>
          <a:xfrm>
            <a:off x="4048787" y="2977019"/>
            <a:ext cx="283488" cy="198604"/>
            <a:chOff x="4048787" y="2977019"/>
            <a:chExt cx="283488" cy="198604"/>
          </a:xfrm>
        </p:grpSpPr>
        <p:sp>
          <p:nvSpPr>
            <p:cNvPr id="10146" name="Google Shape;10146;p69"/>
            <p:cNvSpPr/>
            <p:nvPr/>
          </p:nvSpPr>
          <p:spPr>
            <a:xfrm>
              <a:off x="4277659" y="3015880"/>
              <a:ext cx="25048" cy="19128"/>
            </a:xfrm>
            <a:custGeom>
              <a:rect b="b" l="l" r="r" t="t"/>
              <a:pathLst>
                <a:path extrusionOk="0" h="601" w="787">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69"/>
            <p:cNvSpPr/>
            <p:nvPr/>
          </p:nvSpPr>
          <p:spPr>
            <a:xfrm>
              <a:off x="4101462" y="2977019"/>
              <a:ext cx="165630" cy="42458"/>
            </a:xfrm>
            <a:custGeom>
              <a:rect b="b" l="l" r="r" t="t"/>
              <a:pathLst>
                <a:path extrusionOk="0" h="1334" w="5204">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69"/>
            <p:cNvSpPr/>
            <p:nvPr/>
          </p:nvSpPr>
          <p:spPr>
            <a:xfrm>
              <a:off x="4048787" y="3000508"/>
              <a:ext cx="283488" cy="175115"/>
            </a:xfrm>
            <a:custGeom>
              <a:rect b="b" l="l" r="r" t="t"/>
              <a:pathLst>
                <a:path extrusionOk="0" h="5502" w="8907">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69"/>
            <p:cNvSpPr/>
            <p:nvPr/>
          </p:nvSpPr>
          <p:spPr>
            <a:xfrm>
              <a:off x="4126478" y="3024347"/>
              <a:ext cx="129220" cy="127437"/>
            </a:xfrm>
            <a:custGeom>
              <a:rect b="b" l="l" r="r" t="t"/>
              <a:pathLst>
                <a:path extrusionOk="0" h="4004" w="406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69"/>
            <p:cNvSpPr/>
            <p:nvPr/>
          </p:nvSpPr>
          <p:spPr>
            <a:xfrm>
              <a:off x="4156778" y="3054678"/>
              <a:ext cx="68238" cy="68270"/>
            </a:xfrm>
            <a:custGeom>
              <a:rect b="b" l="l" r="r" t="t"/>
              <a:pathLst>
                <a:path extrusionOk="0" h="2145" w="2144">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69"/>
            <p:cNvSpPr/>
            <p:nvPr/>
          </p:nvSpPr>
          <p:spPr>
            <a:xfrm>
              <a:off x="4198090" y="3060375"/>
              <a:ext cx="20879" cy="20879"/>
            </a:xfrm>
            <a:custGeom>
              <a:rect b="b" l="l" r="r" t="t"/>
              <a:pathLst>
                <a:path extrusionOk="0" h="656" w="656">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2" name="Google Shape;10152;p69"/>
          <p:cNvGrpSpPr/>
          <p:nvPr/>
        </p:nvGrpSpPr>
        <p:grpSpPr>
          <a:xfrm>
            <a:off x="4054103" y="2430191"/>
            <a:ext cx="218687" cy="349052"/>
            <a:chOff x="4054103" y="2430191"/>
            <a:chExt cx="218687" cy="349052"/>
          </a:xfrm>
        </p:grpSpPr>
        <p:sp>
          <p:nvSpPr>
            <p:cNvPr id="10153" name="Google Shape;10153;p69"/>
            <p:cNvSpPr/>
            <p:nvPr/>
          </p:nvSpPr>
          <p:spPr>
            <a:xfrm>
              <a:off x="4054103" y="2430191"/>
              <a:ext cx="218687" cy="349052"/>
            </a:xfrm>
            <a:custGeom>
              <a:rect b="b" l="l" r="r" t="t"/>
              <a:pathLst>
                <a:path extrusionOk="0" h="10967" w="6871">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69"/>
            <p:cNvSpPr/>
            <p:nvPr/>
          </p:nvSpPr>
          <p:spPr>
            <a:xfrm>
              <a:off x="4091595" y="2517716"/>
              <a:ext cx="142524" cy="103503"/>
            </a:xfrm>
            <a:custGeom>
              <a:rect b="b" l="l" r="r" t="t"/>
              <a:pathLst>
                <a:path extrusionOk="0" h="3252" w="4478">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5" name="Google Shape;10155;p69"/>
          <p:cNvGrpSpPr/>
          <p:nvPr/>
        </p:nvGrpSpPr>
        <p:grpSpPr>
          <a:xfrm>
            <a:off x="2185128" y="2427549"/>
            <a:ext cx="382758" cy="356595"/>
            <a:chOff x="2185128" y="2427549"/>
            <a:chExt cx="382758" cy="356595"/>
          </a:xfrm>
        </p:grpSpPr>
        <p:sp>
          <p:nvSpPr>
            <p:cNvPr id="10156" name="Google Shape;10156;p69"/>
            <p:cNvSpPr/>
            <p:nvPr/>
          </p:nvSpPr>
          <p:spPr>
            <a:xfrm>
              <a:off x="2313584" y="2612467"/>
              <a:ext cx="119417" cy="103853"/>
            </a:xfrm>
            <a:custGeom>
              <a:rect b="b" l="l" r="r" t="t"/>
              <a:pathLst>
                <a:path extrusionOk="0" h="3263" w="3752">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69"/>
            <p:cNvSpPr/>
            <p:nvPr/>
          </p:nvSpPr>
          <p:spPr>
            <a:xfrm>
              <a:off x="2311706" y="2427549"/>
              <a:ext cx="129633" cy="171327"/>
            </a:xfrm>
            <a:custGeom>
              <a:rect b="b" l="l" r="r" t="t"/>
              <a:pathLst>
                <a:path extrusionOk="0" h="5383" w="4073">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69"/>
            <p:cNvSpPr/>
            <p:nvPr/>
          </p:nvSpPr>
          <p:spPr>
            <a:xfrm>
              <a:off x="2438252" y="2611703"/>
              <a:ext cx="129633" cy="172441"/>
            </a:xfrm>
            <a:custGeom>
              <a:rect b="b" l="l" r="r" t="t"/>
              <a:pathLst>
                <a:path extrusionOk="0" h="5418" w="4073">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69"/>
            <p:cNvSpPr/>
            <p:nvPr/>
          </p:nvSpPr>
          <p:spPr>
            <a:xfrm>
              <a:off x="2185128" y="2611703"/>
              <a:ext cx="130015" cy="172441"/>
            </a:xfrm>
            <a:custGeom>
              <a:rect b="b" l="l" r="r" t="t"/>
              <a:pathLst>
                <a:path extrusionOk="0" h="5418" w="4085">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0" name="Google Shape;10160;p69"/>
          <p:cNvGrpSpPr/>
          <p:nvPr/>
        </p:nvGrpSpPr>
        <p:grpSpPr>
          <a:xfrm>
            <a:off x="3539102" y="2427549"/>
            <a:ext cx="355099" cy="355481"/>
            <a:chOff x="3539102" y="2427549"/>
            <a:chExt cx="355099" cy="355481"/>
          </a:xfrm>
        </p:grpSpPr>
        <p:sp>
          <p:nvSpPr>
            <p:cNvPr id="10161" name="Google Shape;10161;p69"/>
            <p:cNvSpPr/>
            <p:nvPr/>
          </p:nvSpPr>
          <p:spPr>
            <a:xfrm>
              <a:off x="3539102" y="2561320"/>
              <a:ext cx="355099" cy="221710"/>
            </a:xfrm>
            <a:custGeom>
              <a:rect b="b" l="l" r="r" t="t"/>
              <a:pathLst>
                <a:path extrusionOk="0" h="6966" w="11157">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69"/>
            <p:cNvSpPr/>
            <p:nvPr/>
          </p:nvSpPr>
          <p:spPr>
            <a:xfrm>
              <a:off x="3544417" y="2427549"/>
              <a:ext cx="339568" cy="205415"/>
            </a:xfrm>
            <a:custGeom>
              <a:rect b="b" l="l" r="r" t="t"/>
              <a:pathLst>
                <a:path extrusionOk="0" h="6454" w="10669">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3" name="Google Shape;10163;p69"/>
          <p:cNvGrpSpPr/>
          <p:nvPr/>
        </p:nvGrpSpPr>
        <p:grpSpPr>
          <a:xfrm>
            <a:off x="2656907" y="2439293"/>
            <a:ext cx="332757" cy="332343"/>
            <a:chOff x="2656907" y="2439293"/>
            <a:chExt cx="332757" cy="332343"/>
          </a:xfrm>
        </p:grpSpPr>
        <p:sp>
          <p:nvSpPr>
            <p:cNvPr id="10164" name="Google Shape;10164;p69"/>
            <p:cNvSpPr/>
            <p:nvPr/>
          </p:nvSpPr>
          <p:spPr>
            <a:xfrm>
              <a:off x="2868751" y="2547666"/>
              <a:ext cx="53088" cy="53088"/>
            </a:xfrm>
            <a:custGeom>
              <a:rect b="b" l="l" r="r" t="t"/>
              <a:pathLst>
                <a:path extrusionOk="0" h="1668" w="1668">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69"/>
            <p:cNvSpPr/>
            <p:nvPr/>
          </p:nvSpPr>
          <p:spPr>
            <a:xfrm>
              <a:off x="2870661" y="2611703"/>
              <a:ext cx="68970" cy="49301"/>
            </a:xfrm>
            <a:custGeom>
              <a:rect b="b" l="l" r="r" t="t"/>
              <a:pathLst>
                <a:path extrusionOk="0" h="1549" w="2167">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69"/>
            <p:cNvSpPr/>
            <p:nvPr/>
          </p:nvSpPr>
          <p:spPr>
            <a:xfrm>
              <a:off x="2705794" y="2611321"/>
              <a:ext cx="68620" cy="49301"/>
            </a:xfrm>
            <a:custGeom>
              <a:rect b="b" l="l" r="r" t="t"/>
              <a:pathLst>
                <a:path extrusionOk="0" h="1549" w="2156">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69"/>
            <p:cNvSpPr/>
            <p:nvPr/>
          </p:nvSpPr>
          <p:spPr>
            <a:xfrm>
              <a:off x="2724000" y="2547666"/>
              <a:ext cx="53088" cy="53088"/>
            </a:xfrm>
            <a:custGeom>
              <a:rect b="b" l="l" r="r" t="t"/>
              <a:pathLst>
                <a:path extrusionOk="0" h="1668" w="1668">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69"/>
            <p:cNvSpPr/>
            <p:nvPr/>
          </p:nvSpPr>
          <p:spPr>
            <a:xfrm>
              <a:off x="2788800" y="2534394"/>
              <a:ext cx="68238" cy="68238"/>
            </a:xfrm>
            <a:custGeom>
              <a:rect b="b" l="l" r="r" t="t"/>
              <a:pathLst>
                <a:path extrusionOk="0" h="2144" w="2144">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69"/>
            <p:cNvSpPr/>
            <p:nvPr/>
          </p:nvSpPr>
          <p:spPr>
            <a:xfrm>
              <a:off x="2764930" y="2613613"/>
              <a:ext cx="115979" cy="62923"/>
            </a:xfrm>
            <a:custGeom>
              <a:rect b="b" l="l" r="r" t="t"/>
              <a:pathLst>
                <a:path extrusionOk="0" h="1977" w="3644">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69"/>
            <p:cNvSpPr/>
            <p:nvPr/>
          </p:nvSpPr>
          <p:spPr>
            <a:xfrm>
              <a:off x="2656907" y="2439293"/>
              <a:ext cx="332757" cy="332343"/>
            </a:xfrm>
            <a:custGeom>
              <a:rect b="b" l="l" r="r" t="t"/>
              <a:pathLst>
                <a:path extrusionOk="0" h="10442" w="10455">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1" name="Google Shape;10171;p69"/>
          <p:cNvGrpSpPr/>
          <p:nvPr/>
        </p:nvGrpSpPr>
        <p:grpSpPr>
          <a:xfrm>
            <a:off x="1731523" y="2422616"/>
            <a:ext cx="399435" cy="365698"/>
            <a:chOff x="1731523" y="2422616"/>
            <a:chExt cx="399435" cy="365698"/>
          </a:xfrm>
        </p:grpSpPr>
        <p:sp>
          <p:nvSpPr>
            <p:cNvPr id="10172" name="Google Shape;10172;p69"/>
            <p:cNvSpPr/>
            <p:nvPr/>
          </p:nvSpPr>
          <p:spPr>
            <a:xfrm>
              <a:off x="1865294" y="2725009"/>
              <a:ext cx="43604" cy="43604"/>
            </a:xfrm>
            <a:custGeom>
              <a:rect b="b" l="l" r="r" t="t"/>
              <a:pathLst>
                <a:path extrusionOk="0" h="1370" w="137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69"/>
            <p:cNvSpPr/>
            <p:nvPr/>
          </p:nvSpPr>
          <p:spPr>
            <a:xfrm>
              <a:off x="2005876" y="2725009"/>
              <a:ext cx="43636" cy="43604"/>
            </a:xfrm>
            <a:custGeom>
              <a:rect b="b" l="l" r="r" t="t"/>
              <a:pathLst>
                <a:path extrusionOk="0" h="1370" w="1371">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69"/>
            <p:cNvSpPr/>
            <p:nvPr/>
          </p:nvSpPr>
          <p:spPr>
            <a:xfrm>
              <a:off x="1731523" y="2422616"/>
              <a:ext cx="399435" cy="365698"/>
            </a:xfrm>
            <a:custGeom>
              <a:rect b="b" l="l" r="r" t="t"/>
              <a:pathLst>
                <a:path extrusionOk="0" h="11490" w="1255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5" name="Google Shape;10175;p69"/>
          <p:cNvGrpSpPr/>
          <p:nvPr/>
        </p:nvGrpSpPr>
        <p:grpSpPr>
          <a:xfrm>
            <a:off x="3097241" y="2433564"/>
            <a:ext cx="344883" cy="343387"/>
            <a:chOff x="3097241" y="2433564"/>
            <a:chExt cx="344883" cy="343387"/>
          </a:xfrm>
        </p:grpSpPr>
        <p:sp>
          <p:nvSpPr>
            <p:cNvPr id="10176" name="Google Shape;10176;p69"/>
            <p:cNvSpPr/>
            <p:nvPr/>
          </p:nvSpPr>
          <p:spPr>
            <a:xfrm>
              <a:off x="3151825" y="2465806"/>
              <a:ext cx="235746" cy="311146"/>
            </a:xfrm>
            <a:custGeom>
              <a:rect b="b" l="l" r="r" t="t"/>
              <a:pathLst>
                <a:path extrusionOk="0" h="9776" w="7407">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69"/>
            <p:cNvSpPr/>
            <p:nvPr/>
          </p:nvSpPr>
          <p:spPr>
            <a:xfrm>
              <a:off x="3179483" y="2492732"/>
              <a:ext cx="181926" cy="181894"/>
            </a:xfrm>
            <a:custGeom>
              <a:rect b="b" l="l" r="r" t="t"/>
              <a:pathLst>
                <a:path extrusionOk="0" h="5715" w="5716">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69"/>
            <p:cNvSpPr/>
            <p:nvPr/>
          </p:nvSpPr>
          <p:spPr>
            <a:xfrm>
              <a:off x="3242024" y="2524941"/>
              <a:ext cx="54202" cy="117857"/>
            </a:xfrm>
            <a:custGeom>
              <a:rect b="b" l="l" r="r" t="t"/>
              <a:pathLst>
                <a:path extrusionOk="0" h="3703" w="1703">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69"/>
            <p:cNvSpPr/>
            <p:nvPr/>
          </p:nvSpPr>
          <p:spPr>
            <a:xfrm>
              <a:off x="3390945" y="2433724"/>
              <a:ext cx="51179" cy="85934"/>
            </a:xfrm>
            <a:custGeom>
              <a:rect b="b" l="l" r="r" t="t"/>
              <a:pathLst>
                <a:path extrusionOk="0" h="2700" w="1608">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69"/>
            <p:cNvSpPr/>
            <p:nvPr/>
          </p:nvSpPr>
          <p:spPr>
            <a:xfrm>
              <a:off x="3360613" y="2478187"/>
              <a:ext cx="27340" cy="41471"/>
            </a:xfrm>
            <a:custGeom>
              <a:rect b="b" l="l" r="r" t="t"/>
              <a:pathLst>
                <a:path extrusionOk="0" h="1303" w="859">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69"/>
            <p:cNvSpPr/>
            <p:nvPr/>
          </p:nvSpPr>
          <p:spPr>
            <a:xfrm>
              <a:off x="3375795" y="2455939"/>
              <a:ext cx="39434" cy="63719"/>
            </a:xfrm>
            <a:custGeom>
              <a:rect b="b" l="l" r="r" t="t"/>
              <a:pathLst>
                <a:path extrusionOk="0" h="2002" w="1239">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69"/>
            <p:cNvSpPr/>
            <p:nvPr/>
          </p:nvSpPr>
          <p:spPr>
            <a:xfrm>
              <a:off x="3097241" y="2433564"/>
              <a:ext cx="50829" cy="85711"/>
            </a:xfrm>
            <a:custGeom>
              <a:rect b="b" l="l" r="r" t="t"/>
              <a:pathLst>
                <a:path extrusionOk="0" h="2693" w="1597">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69"/>
            <p:cNvSpPr/>
            <p:nvPr/>
          </p:nvSpPr>
          <p:spPr>
            <a:xfrm>
              <a:off x="3151061" y="2477773"/>
              <a:ext cx="27690" cy="41503"/>
            </a:xfrm>
            <a:custGeom>
              <a:rect b="b" l="l" r="r" t="t"/>
              <a:pathLst>
                <a:path extrusionOk="0" h="1304" w="87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69"/>
            <p:cNvSpPr/>
            <p:nvPr/>
          </p:nvSpPr>
          <p:spPr>
            <a:xfrm>
              <a:off x="3124167" y="2455939"/>
              <a:ext cx="39434" cy="63337"/>
            </a:xfrm>
            <a:custGeom>
              <a:rect b="b" l="l" r="r" t="t"/>
              <a:pathLst>
                <a:path extrusionOk="0" h="1990" w="1239">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5" name="Google Shape;10185;p69"/>
          <p:cNvGrpSpPr/>
          <p:nvPr/>
        </p:nvGrpSpPr>
        <p:grpSpPr>
          <a:xfrm>
            <a:off x="1278299" y="2439293"/>
            <a:ext cx="410829" cy="332343"/>
            <a:chOff x="1278299" y="2439293"/>
            <a:chExt cx="410829" cy="332343"/>
          </a:xfrm>
        </p:grpSpPr>
        <p:sp>
          <p:nvSpPr>
            <p:cNvPr id="10186" name="Google Shape;10186;p69"/>
            <p:cNvSpPr/>
            <p:nvPr/>
          </p:nvSpPr>
          <p:spPr>
            <a:xfrm>
              <a:off x="1360159" y="2510141"/>
              <a:ext cx="245963" cy="12540"/>
            </a:xfrm>
            <a:custGeom>
              <a:rect b="b" l="l" r="r" t="t"/>
              <a:pathLst>
                <a:path extrusionOk="0" h="394" w="7728">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69"/>
            <p:cNvSpPr/>
            <p:nvPr/>
          </p:nvSpPr>
          <p:spPr>
            <a:xfrm>
              <a:off x="1360159" y="2575706"/>
              <a:ext cx="245963" cy="12158"/>
            </a:xfrm>
            <a:custGeom>
              <a:rect b="b" l="l" r="r" t="t"/>
              <a:pathLst>
                <a:path extrusionOk="0" h="382" w="7728">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69"/>
            <p:cNvSpPr/>
            <p:nvPr/>
          </p:nvSpPr>
          <p:spPr>
            <a:xfrm>
              <a:off x="1437086" y="2618132"/>
              <a:ext cx="92873" cy="12540"/>
            </a:xfrm>
            <a:custGeom>
              <a:rect b="b" l="l" r="r" t="t"/>
              <a:pathLst>
                <a:path extrusionOk="0" h="394" w="2918">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69"/>
            <p:cNvSpPr/>
            <p:nvPr/>
          </p:nvSpPr>
          <p:spPr>
            <a:xfrm>
              <a:off x="1419295" y="2543115"/>
              <a:ext cx="186827" cy="12158"/>
            </a:xfrm>
            <a:custGeom>
              <a:rect b="b" l="l" r="r" t="t"/>
              <a:pathLst>
                <a:path extrusionOk="0" h="382" w="587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69"/>
            <p:cNvSpPr/>
            <p:nvPr/>
          </p:nvSpPr>
          <p:spPr>
            <a:xfrm>
              <a:off x="1360541" y="2543115"/>
              <a:ext cx="43604" cy="12158"/>
            </a:xfrm>
            <a:custGeom>
              <a:rect b="b" l="l" r="r" t="t"/>
              <a:pathLst>
                <a:path extrusionOk="0" h="382" w="137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69"/>
            <p:cNvSpPr/>
            <p:nvPr/>
          </p:nvSpPr>
          <p:spPr>
            <a:xfrm>
              <a:off x="1306721" y="2469211"/>
              <a:ext cx="353222" cy="228171"/>
            </a:xfrm>
            <a:custGeom>
              <a:rect b="b" l="l" r="r" t="t"/>
              <a:pathLst>
                <a:path extrusionOk="0" h="7169" w="11098">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69"/>
            <p:cNvSpPr/>
            <p:nvPr/>
          </p:nvSpPr>
          <p:spPr>
            <a:xfrm>
              <a:off x="1278299" y="2439293"/>
              <a:ext cx="410829" cy="332343"/>
            </a:xfrm>
            <a:custGeom>
              <a:rect b="b" l="l" r="r" t="t"/>
              <a:pathLst>
                <a:path extrusionOk="0" h="10442" w="12908">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69"/>
            <p:cNvSpPr/>
            <p:nvPr/>
          </p:nvSpPr>
          <p:spPr>
            <a:xfrm>
              <a:off x="1562519" y="2630640"/>
              <a:ext cx="74699" cy="74699"/>
            </a:xfrm>
            <a:custGeom>
              <a:rect b="b" l="l" r="r" t="t"/>
              <a:pathLst>
                <a:path extrusionOk="0" h="2347" w="2347">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4" name="Google Shape;10194;p69"/>
          <p:cNvGrpSpPr/>
          <p:nvPr/>
        </p:nvGrpSpPr>
        <p:grpSpPr>
          <a:xfrm>
            <a:off x="870939" y="2439293"/>
            <a:ext cx="331993" cy="331993"/>
            <a:chOff x="870939" y="2439293"/>
            <a:chExt cx="331993" cy="331993"/>
          </a:xfrm>
        </p:grpSpPr>
        <p:sp>
          <p:nvSpPr>
            <p:cNvPr id="10195" name="Google Shape;10195;p69"/>
            <p:cNvSpPr/>
            <p:nvPr/>
          </p:nvSpPr>
          <p:spPr>
            <a:xfrm>
              <a:off x="870939" y="2439293"/>
              <a:ext cx="331993" cy="331993"/>
            </a:xfrm>
            <a:custGeom>
              <a:rect b="b" l="l" r="r" t="t"/>
              <a:pathLst>
                <a:path extrusionOk="0" h="10431" w="10431">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69"/>
            <p:cNvSpPr/>
            <p:nvPr/>
          </p:nvSpPr>
          <p:spPr>
            <a:xfrm>
              <a:off x="908463" y="2696969"/>
              <a:ext cx="41726" cy="41726"/>
            </a:xfrm>
            <a:custGeom>
              <a:rect b="b" l="l" r="r" t="t"/>
              <a:pathLst>
                <a:path extrusionOk="0" h="1311" w="1311">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69"/>
            <p:cNvSpPr/>
            <p:nvPr/>
          </p:nvSpPr>
          <p:spPr>
            <a:xfrm>
              <a:off x="1015690" y="2696969"/>
              <a:ext cx="41726" cy="41726"/>
            </a:xfrm>
            <a:custGeom>
              <a:rect b="b" l="l" r="r" t="t"/>
              <a:pathLst>
                <a:path extrusionOk="0" h="1311" w="1311">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69"/>
            <p:cNvSpPr/>
            <p:nvPr/>
          </p:nvSpPr>
          <p:spPr>
            <a:xfrm>
              <a:off x="1122567" y="2696969"/>
              <a:ext cx="41726" cy="41726"/>
            </a:xfrm>
            <a:custGeom>
              <a:rect b="b" l="l" r="r" t="t"/>
              <a:pathLst>
                <a:path extrusionOk="0" h="1311" w="1311">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69"/>
            <p:cNvSpPr/>
            <p:nvPr/>
          </p:nvSpPr>
          <p:spPr>
            <a:xfrm>
              <a:off x="913015"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69"/>
            <p:cNvSpPr/>
            <p:nvPr/>
          </p:nvSpPr>
          <p:spPr>
            <a:xfrm>
              <a:off x="913015"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69"/>
            <p:cNvSpPr/>
            <p:nvPr/>
          </p:nvSpPr>
          <p:spPr>
            <a:xfrm>
              <a:off x="913015"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69"/>
            <p:cNvSpPr/>
            <p:nvPr/>
          </p:nvSpPr>
          <p:spPr>
            <a:xfrm>
              <a:off x="894428" y="2474908"/>
              <a:ext cx="69384" cy="167508"/>
            </a:xfrm>
            <a:custGeom>
              <a:rect b="b" l="l" r="r" t="t"/>
              <a:pathLst>
                <a:path extrusionOk="0" h="5263" w="218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69"/>
            <p:cNvSpPr/>
            <p:nvPr/>
          </p:nvSpPr>
          <p:spPr>
            <a:xfrm>
              <a:off x="1002068" y="2474145"/>
              <a:ext cx="69384" cy="168272"/>
            </a:xfrm>
            <a:custGeom>
              <a:rect b="b" l="l" r="r" t="t"/>
              <a:pathLst>
                <a:path extrusionOk="0" h="5287" w="218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69"/>
            <p:cNvSpPr/>
            <p:nvPr/>
          </p:nvSpPr>
          <p:spPr>
            <a:xfrm>
              <a:off x="1108531" y="2474145"/>
              <a:ext cx="69384" cy="168272"/>
            </a:xfrm>
            <a:custGeom>
              <a:rect b="b" l="l" r="r" t="t"/>
              <a:pathLst>
                <a:path extrusionOk="0" h="5287" w="218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69"/>
            <p:cNvSpPr/>
            <p:nvPr/>
          </p:nvSpPr>
          <p:spPr>
            <a:xfrm>
              <a:off x="1127118"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69"/>
            <p:cNvSpPr/>
            <p:nvPr/>
          </p:nvSpPr>
          <p:spPr>
            <a:xfrm>
              <a:off x="1127118"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69"/>
            <p:cNvSpPr/>
            <p:nvPr/>
          </p:nvSpPr>
          <p:spPr>
            <a:xfrm>
              <a:off x="1127118"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69"/>
            <p:cNvSpPr/>
            <p:nvPr/>
          </p:nvSpPr>
          <p:spPr>
            <a:xfrm>
              <a:off x="1020624" y="2504094"/>
              <a:ext cx="32241" cy="9867"/>
            </a:xfrm>
            <a:custGeom>
              <a:rect b="b" l="l" r="r" t="t"/>
              <a:pathLst>
                <a:path extrusionOk="0" h="310" w="1013">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69"/>
            <p:cNvSpPr/>
            <p:nvPr/>
          </p:nvSpPr>
          <p:spPr>
            <a:xfrm>
              <a:off x="1020624" y="2532898"/>
              <a:ext cx="32241" cy="10248"/>
            </a:xfrm>
            <a:custGeom>
              <a:rect b="b" l="l" r="r" t="t"/>
              <a:pathLst>
                <a:path extrusionOk="0" h="322" w="1013">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69"/>
            <p:cNvSpPr/>
            <p:nvPr/>
          </p:nvSpPr>
          <p:spPr>
            <a:xfrm>
              <a:off x="1020624" y="2562052"/>
              <a:ext cx="32241" cy="9898"/>
            </a:xfrm>
            <a:custGeom>
              <a:rect b="b" l="l" r="r" t="t"/>
              <a:pathLst>
                <a:path extrusionOk="0" h="311" w="1013">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1" name="Google Shape;10211;p69"/>
          <p:cNvGrpSpPr/>
          <p:nvPr/>
        </p:nvGrpSpPr>
        <p:grpSpPr>
          <a:xfrm>
            <a:off x="6644957" y="2456353"/>
            <a:ext cx="371395" cy="278904"/>
            <a:chOff x="6644957" y="2456353"/>
            <a:chExt cx="371395" cy="278904"/>
          </a:xfrm>
        </p:grpSpPr>
        <p:sp>
          <p:nvSpPr>
            <p:cNvPr id="10212" name="Google Shape;10212;p69"/>
            <p:cNvSpPr/>
            <p:nvPr/>
          </p:nvSpPr>
          <p:spPr>
            <a:xfrm>
              <a:off x="6644957" y="2456353"/>
              <a:ext cx="371395" cy="203123"/>
            </a:xfrm>
            <a:custGeom>
              <a:rect b="b" l="l" r="r" t="t"/>
              <a:pathLst>
                <a:path extrusionOk="0" h="6382" w="11669">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69"/>
            <p:cNvSpPr/>
            <p:nvPr/>
          </p:nvSpPr>
          <p:spPr>
            <a:xfrm>
              <a:off x="6761668" y="2549194"/>
              <a:ext cx="139850" cy="186064"/>
            </a:xfrm>
            <a:custGeom>
              <a:rect b="b" l="l" r="r" t="t"/>
              <a:pathLst>
                <a:path extrusionOk="0" h="5846" w="4394">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69"/>
            <p:cNvSpPr/>
            <p:nvPr/>
          </p:nvSpPr>
          <p:spPr>
            <a:xfrm>
              <a:off x="6802216" y="2625357"/>
              <a:ext cx="58754" cy="75431"/>
            </a:xfrm>
            <a:custGeom>
              <a:rect b="b" l="l" r="r" t="t"/>
              <a:pathLst>
                <a:path extrusionOk="0" h="2370" w="1846">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69"/>
            <p:cNvSpPr/>
            <p:nvPr/>
          </p:nvSpPr>
          <p:spPr>
            <a:xfrm>
              <a:off x="6802216" y="2480828"/>
              <a:ext cx="47009" cy="33132"/>
            </a:xfrm>
            <a:custGeom>
              <a:rect b="b" l="l" r="r" t="t"/>
              <a:pathLst>
                <a:path extrusionOk="0" h="1041" w="1477">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69"/>
            <p:cNvSpPr/>
            <p:nvPr/>
          </p:nvSpPr>
          <p:spPr>
            <a:xfrm>
              <a:off x="6895439" y="2517112"/>
              <a:ext cx="36793" cy="32114"/>
            </a:xfrm>
            <a:custGeom>
              <a:rect b="b" l="l" r="r" t="t"/>
              <a:pathLst>
                <a:path extrusionOk="0" h="1009" w="1156">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7" name="Google Shape;10217;p69"/>
          <p:cNvGrpSpPr/>
          <p:nvPr/>
        </p:nvGrpSpPr>
        <p:grpSpPr>
          <a:xfrm>
            <a:off x="5388757" y="2414659"/>
            <a:ext cx="260349" cy="362292"/>
            <a:chOff x="5388757" y="2414659"/>
            <a:chExt cx="260349" cy="362292"/>
          </a:xfrm>
        </p:grpSpPr>
        <p:sp>
          <p:nvSpPr>
            <p:cNvPr id="10218" name="Google Shape;10218;p69"/>
            <p:cNvSpPr/>
            <p:nvPr/>
          </p:nvSpPr>
          <p:spPr>
            <a:xfrm>
              <a:off x="5388757" y="2414659"/>
              <a:ext cx="260349" cy="362292"/>
            </a:xfrm>
            <a:custGeom>
              <a:rect b="b" l="l" r="r" t="t"/>
              <a:pathLst>
                <a:path extrusionOk="0" h="11383" w="818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69"/>
            <p:cNvSpPr/>
            <p:nvPr/>
          </p:nvSpPr>
          <p:spPr>
            <a:xfrm>
              <a:off x="5513425" y="2437384"/>
              <a:ext cx="10248" cy="10280"/>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69"/>
            <p:cNvSpPr/>
            <p:nvPr/>
          </p:nvSpPr>
          <p:spPr>
            <a:xfrm>
              <a:off x="5411100" y="2460140"/>
              <a:ext cx="214517" cy="283106"/>
            </a:xfrm>
            <a:custGeom>
              <a:rect b="b" l="l" r="r" t="t"/>
              <a:pathLst>
                <a:path extrusionOk="0" h="8895" w="674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69"/>
            <p:cNvSpPr/>
            <p:nvPr/>
          </p:nvSpPr>
          <p:spPr>
            <a:xfrm>
              <a:off x="5439904" y="2488562"/>
              <a:ext cx="78837" cy="106495"/>
            </a:xfrm>
            <a:custGeom>
              <a:rect b="b" l="l" r="r" t="t"/>
              <a:pathLst>
                <a:path extrusionOk="0" h="3346" w="2477">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69"/>
            <p:cNvSpPr/>
            <p:nvPr/>
          </p:nvSpPr>
          <p:spPr>
            <a:xfrm>
              <a:off x="5530103" y="2494228"/>
              <a:ext cx="67856" cy="33005"/>
            </a:xfrm>
            <a:custGeom>
              <a:rect b="b" l="l" r="r" t="t"/>
              <a:pathLst>
                <a:path extrusionOk="0" h="1037" w="2132">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69"/>
            <p:cNvSpPr/>
            <p:nvPr/>
          </p:nvSpPr>
          <p:spPr>
            <a:xfrm>
              <a:off x="5530103" y="2539709"/>
              <a:ext cx="67092" cy="10248"/>
            </a:xfrm>
            <a:custGeom>
              <a:rect b="b" l="l" r="r" t="t"/>
              <a:pathLst>
                <a:path extrusionOk="0" h="322" w="2108">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69"/>
            <p:cNvSpPr/>
            <p:nvPr/>
          </p:nvSpPr>
          <p:spPr>
            <a:xfrm>
              <a:off x="5530103" y="2562434"/>
              <a:ext cx="32973" cy="10280"/>
            </a:xfrm>
            <a:custGeom>
              <a:rect b="b" l="l" r="r" t="t"/>
              <a:pathLst>
                <a:path extrusionOk="0" h="323" w="1036">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69"/>
            <p:cNvSpPr/>
            <p:nvPr/>
          </p:nvSpPr>
          <p:spPr>
            <a:xfrm>
              <a:off x="5439522" y="2607534"/>
              <a:ext cx="158437" cy="10280"/>
            </a:xfrm>
            <a:custGeom>
              <a:rect b="b" l="l" r="r" t="t"/>
              <a:pathLst>
                <a:path extrusionOk="0" h="323" w="4978">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69"/>
            <p:cNvSpPr/>
            <p:nvPr/>
          </p:nvSpPr>
          <p:spPr>
            <a:xfrm>
              <a:off x="5439522" y="2630258"/>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69"/>
            <p:cNvSpPr/>
            <p:nvPr/>
          </p:nvSpPr>
          <p:spPr>
            <a:xfrm>
              <a:off x="5439522" y="2698497"/>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69"/>
            <p:cNvSpPr/>
            <p:nvPr/>
          </p:nvSpPr>
          <p:spPr>
            <a:xfrm>
              <a:off x="5439522" y="2675740"/>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69"/>
            <p:cNvSpPr/>
            <p:nvPr/>
          </p:nvSpPr>
          <p:spPr>
            <a:xfrm>
              <a:off x="5439522" y="2653015"/>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69"/>
            <p:cNvSpPr/>
            <p:nvPr/>
          </p:nvSpPr>
          <p:spPr>
            <a:xfrm>
              <a:off x="5473641" y="2630258"/>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69"/>
            <p:cNvSpPr/>
            <p:nvPr/>
          </p:nvSpPr>
          <p:spPr>
            <a:xfrm>
              <a:off x="5473641" y="2698497"/>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69"/>
            <p:cNvSpPr/>
            <p:nvPr/>
          </p:nvSpPr>
          <p:spPr>
            <a:xfrm>
              <a:off x="5473641" y="2675740"/>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69"/>
            <p:cNvSpPr/>
            <p:nvPr/>
          </p:nvSpPr>
          <p:spPr>
            <a:xfrm>
              <a:off x="5473641" y="2653015"/>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69"/>
            <p:cNvSpPr/>
            <p:nvPr/>
          </p:nvSpPr>
          <p:spPr>
            <a:xfrm>
              <a:off x="5558525" y="2653015"/>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69"/>
            <p:cNvSpPr/>
            <p:nvPr/>
          </p:nvSpPr>
          <p:spPr>
            <a:xfrm>
              <a:off x="5558525" y="2630258"/>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69"/>
            <p:cNvSpPr/>
            <p:nvPr/>
          </p:nvSpPr>
          <p:spPr>
            <a:xfrm>
              <a:off x="5558525" y="2675740"/>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69"/>
            <p:cNvSpPr/>
            <p:nvPr/>
          </p:nvSpPr>
          <p:spPr>
            <a:xfrm>
              <a:off x="5558525" y="2698497"/>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8" name="Google Shape;10238;p69"/>
          <p:cNvGrpSpPr/>
          <p:nvPr/>
        </p:nvGrpSpPr>
        <p:grpSpPr>
          <a:xfrm>
            <a:off x="3567142" y="2905757"/>
            <a:ext cx="348288" cy="340331"/>
            <a:chOff x="3567142" y="2905757"/>
            <a:chExt cx="348288" cy="340331"/>
          </a:xfrm>
        </p:grpSpPr>
        <p:sp>
          <p:nvSpPr>
            <p:cNvPr id="10239" name="Google Shape;10239;p69"/>
            <p:cNvSpPr/>
            <p:nvPr/>
          </p:nvSpPr>
          <p:spPr>
            <a:xfrm>
              <a:off x="3567142" y="2905757"/>
              <a:ext cx="348288" cy="340331"/>
            </a:xfrm>
            <a:custGeom>
              <a:rect b="b" l="l" r="r" t="t"/>
              <a:pathLst>
                <a:path extrusionOk="0" h="10693" w="10943">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69"/>
            <p:cNvSpPr/>
            <p:nvPr/>
          </p:nvSpPr>
          <p:spPr>
            <a:xfrm>
              <a:off x="3819534" y="3034977"/>
              <a:ext cx="73903" cy="48919"/>
            </a:xfrm>
            <a:custGeom>
              <a:rect b="b" l="l" r="r" t="t"/>
              <a:pathLst>
                <a:path extrusionOk="0" h="1537" w="2322">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69"/>
            <p:cNvSpPr/>
            <p:nvPr/>
          </p:nvSpPr>
          <p:spPr>
            <a:xfrm>
              <a:off x="3728571" y="3036123"/>
              <a:ext cx="67506" cy="45895"/>
            </a:xfrm>
            <a:custGeom>
              <a:rect b="b" l="l" r="r" t="t"/>
              <a:pathLst>
                <a:path extrusionOk="0" h="1442" w="2121">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69"/>
            <p:cNvSpPr/>
            <p:nvPr/>
          </p:nvSpPr>
          <p:spPr>
            <a:xfrm>
              <a:off x="3724783" y="3091439"/>
              <a:ext cx="170946" cy="30745"/>
            </a:xfrm>
            <a:custGeom>
              <a:rect b="b" l="l" r="r" t="t"/>
              <a:pathLst>
                <a:path extrusionOk="0" h="966" w="5371">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69"/>
            <p:cNvSpPr/>
            <p:nvPr/>
          </p:nvSpPr>
          <p:spPr>
            <a:xfrm>
              <a:off x="3597092" y="2940799"/>
              <a:ext cx="40580" cy="30936"/>
            </a:xfrm>
            <a:custGeom>
              <a:rect b="b" l="l" r="r" t="t"/>
              <a:pathLst>
                <a:path extrusionOk="0" h="972" w="1275">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4" name="Google Shape;10244;p69"/>
          <p:cNvGrpSpPr/>
          <p:nvPr/>
        </p:nvGrpSpPr>
        <p:grpSpPr>
          <a:xfrm>
            <a:off x="7967103" y="2415041"/>
            <a:ext cx="355863" cy="361911"/>
            <a:chOff x="7967103" y="2415041"/>
            <a:chExt cx="355863" cy="361911"/>
          </a:xfrm>
        </p:grpSpPr>
        <p:sp>
          <p:nvSpPr>
            <p:cNvPr id="10245" name="Google Shape;10245;p69"/>
            <p:cNvSpPr/>
            <p:nvPr/>
          </p:nvSpPr>
          <p:spPr>
            <a:xfrm>
              <a:off x="7967103" y="2584427"/>
              <a:ext cx="111810" cy="192525"/>
            </a:xfrm>
            <a:custGeom>
              <a:rect b="b" l="l" r="r" t="t"/>
              <a:pathLst>
                <a:path extrusionOk="0" h="6049" w="3513">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69"/>
            <p:cNvSpPr/>
            <p:nvPr/>
          </p:nvSpPr>
          <p:spPr>
            <a:xfrm>
              <a:off x="7989446" y="2750789"/>
              <a:ext cx="10280" cy="26162"/>
            </a:xfrm>
            <a:custGeom>
              <a:rect b="b" l="l" r="r" t="t"/>
              <a:pathLst>
                <a:path extrusionOk="0" h="822" w="323">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69"/>
            <p:cNvSpPr/>
            <p:nvPr/>
          </p:nvSpPr>
          <p:spPr>
            <a:xfrm>
              <a:off x="8045908" y="2750789"/>
              <a:ext cx="10662" cy="26162"/>
            </a:xfrm>
            <a:custGeom>
              <a:rect b="b" l="l" r="r" t="t"/>
              <a:pathLst>
                <a:path extrusionOk="0" h="822" w="335">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69"/>
            <p:cNvSpPr/>
            <p:nvPr/>
          </p:nvSpPr>
          <p:spPr>
            <a:xfrm>
              <a:off x="8073184" y="2595789"/>
              <a:ext cx="136858" cy="112956"/>
            </a:xfrm>
            <a:custGeom>
              <a:rect b="b" l="l" r="r" t="t"/>
              <a:pathLst>
                <a:path extrusionOk="0" h="3549" w="430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69"/>
            <p:cNvSpPr/>
            <p:nvPr/>
          </p:nvSpPr>
          <p:spPr>
            <a:xfrm>
              <a:off x="8085310" y="2415041"/>
              <a:ext cx="112956" cy="169036"/>
            </a:xfrm>
            <a:custGeom>
              <a:rect b="b" l="l" r="r" t="t"/>
              <a:pathLst>
                <a:path extrusionOk="0" h="5311" w="3549">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69"/>
            <p:cNvSpPr/>
            <p:nvPr/>
          </p:nvSpPr>
          <p:spPr>
            <a:xfrm>
              <a:off x="8108449"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69"/>
            <p:cNvSpPr/>
            <p:nvPr/>
          </p:nvSpPr>
          <p:spPr>
            <a:xfrm>
              <a:off x="8165293"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69"/>
            <p:cNvSpPr/>
            <p:nvPr/>
          </p:nvSpPr>
          <p:spPr>
            <a:xfrm>
              <a:off x="8238432" y="2635956"/>
              <a:ext cx="45481" cy="15946"/>
            </a:xfrm>
            <a:custGeom>
              <a:rect b="b" l="l" r="r" t="t"/>
              <a:pathLst>
                <a:path extrusionOk="0" h="501" w="1429">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69"/>
            <p:cNvSpPr/>
            <p:nvPr/>
          </p:nvSpPr>
          <p:spPr>
            <a:xfrm>
              <a:off x="8198998" y="2607534"/>
              <a:ext cx="123968" cy="169036"/>
            </a:xfrm>
            <a:custGeom>
              <a:rect b="b" l="l" r="r" t="t"/>
              <a:pathLst>
                <a:path extrusionOk="0" h="5311" w="3895">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69"/>
            <p:cNvSpPr/>
            <p:nvPr/>
          </p:nvSpPr>
          <p:spPr>
            <a:xfrm>
              <a:off x="8222137"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69"/>
            <p:cNvSpPr/>
            <p:nvPr/>
          </p:nvSpPr>
          <p:spPr>
            <a:xfrm>
              <a:off x="8289579" y="2743946"/>
              <a:ext cx="10630" cy="33005"/>
            </a:xfrm>
            <a:custGeom>
              <a:rect b="b" l="l" r="r" t="t"/>
              <a:pathLst>
                <a:path extrusionOk="0" h="1037" w="334">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6" name="Google Shape;10256;p69"/>
          <p:cNvGrpSpPr/>
          <p:nvPr/>
        </p:nvGrpSpPr>
        <p:grpSpPr>
          <a:xfrm>
            <a:off x="7529411" y="2414659"/>
            <a:ext cx="355863" cy="362292"/>
            <a:chOff x="7529411" y="2414659"/>
            <a:chExt cx="355863" cy="362292"/>
          </a:xfrm>
        </p:grpSpPr>
        <p:sp>
          <p:nvSpPr>
            <p:cNvPr id="10257" name="Google Shape;10257;p69"/>
            <p:cNvSpPr/>
            <p:nvPr/>
          </p:nvSpPr>
          <p:spPr>
            <a:xfrm>
              <a:off x="7687816" y="2443081"/>
              <a:ext cx="45481" cy="15946"/>
            </a:xfrm>
            <a:custGeom>
              <a:rect b="b" l="l" r="r" t="t"/>
              <a:pathLst>
                <a:path extrusionOk="0" h="501" w="1429">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69"/>
            <p:cNvSpPr/>
            <p:nvPr/>
          </p:nvSpPr>
          <p:spPr>
            <a:xfrm>
              <a:off x="7648764" y="2414659"/>
              <a:ext cx="123204" cy="168654"/>
            </a:xfrm>
            <a:custGeom>
              <a:rect b="b" l="l" r="r" t="t"/>
              <a:pathLst>
                <a:path extrusionOk="0" h="5299" w="3871">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69"/>
            <p:cNvSpPr/>
            <p:nvPr/>
          </p:nvSpPr>
          <p:spPr>
            <a:xfrm>
              <a:off x="7670757" y="2551072"/>
              <a:ext cx="10248" cy="33005"/>
            </a:xfrm>
            <a:custGeom>
              <a:rect b="b" l="l" r="r" t="t"/>
              <a:pathLst>
                <a:path extrusionOk="0" h="1037" w="322">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69"/>
            <p:cNvSpPr/>
            <p:nvPr/>
          </p:nvSpPr>
          <p:spPr>
            <a:xfrm>
              <a:off x="7738963" y="2551072"/>
              <a:ext cx="10280" cy="33005"/>
            </a:xfrm>
            <a:custGeom>
              <a:rect b="b" l="l" r="r" t="t"/>
              <a:pathLst>
                <a:path extrusionOk="0" h="1037" w="323">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69"/>
            <p:cNvSpPr/>
            <p:nvPr/>
          </p:nvSpPr>
          <p:spPr>
            <a:xfrm>
              <a:off x="7568432" y="2635956"/>
              <a:ext cx="45513" cy="15946"/>
            </a:xfrm>
            <a:custGeom>
              <a:rect b="b" l="l" r="r" t="t"/>
              <a:pathLst>
                <a:path extrusionOk="0" h="501" w="143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69"/>
            <p:cNvSpPr/>
            <p:nvPr/>
          </p:nvSpPr>
          <p:spPr>
            <a:xfrm>
              <a:off x="7529411" y="2607916"/>
              <a:ext cx="123172" cy="168654"/>
            </a:xfrm>
            <a:custGeom>
              <a:rect b="b" l="l" r="r" t="t"/>
              <a:pathLst>
                <a:path extrusionOk="0" h="5299" w="387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69"/>
            <p:cNvSpPr/>
            <p:nvPr/>
          </p:nvSpPr>
          <p:spPr>
            <a:xfrm>
              <a:off x="7551754" y="2743946"/>
              <a:ext cx="10280" cy="33005"/>
            </a:xfrm>
            <a:custGeom>
              <a:rect b="b" l="l" r="r" t="t"/>
              <a:pathLst>
                <a:path extrusionOk="0" h="1037" w="323">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69"/>
            <p:cNvSpPr/>
            <p:nvPr/>
          </p:nvSpPr>
          <p:spPr>
            <a:xfrm>
              <a:off x="7619610"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69"/>
            <p:cNvSpPr/>
            <p:nvPr/>
          </p:nvSpPr>
          <p:spPr>
            <a:xfrm>
              <a:off x="7773464" y="2584427"/>
              <a:ext cx="111810" cy="192525"/>
            </a:xfrm>
            <a:custGeom>
              <a:rect b="b" l="l" r="r" t="t"/>
              <a:pathLst>
                <a:path extrusionOk="0" h="6049" w="3513">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69"/>
            <p:cNvSpPr/>
            <p:nvPr/>
          </p:nvSpPr>
          <p:spPr>
            <a:xfrm>
              <a:off x="7795043" y="2750789"/>
              <a:ext cx="11012" cy="26162"/>
            </a:xfrm>
            <a:custGeom>
              <a:rect b="b" l="l" r="r" t="t"/>
              <a:pathLst>
                <a:path extrusionOk="0" h="822" w="346">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69"/>
            <p:cNvSpPr/>
            <p:nvPr/>
          </p:nvSpPr>
          <p:spPr>
            <a:xfrm>
              <a:off x="7851887" y="2750789"/>
              <a:ext cx="10662" cy="26162"/>
            </a:xfrm>
            <a:custGeom>
              <a:rect b="b" l="l" r="r" t="t"/>
              <a:pathLst>
                <a:path extrusionOk="0" h="822" w="335">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69"/>
            <p:cNvSpPr/>
            <p:nvPr/>
          </p:nvSpPr>
          <p:spPr>
            <a:xfrm>
              <a:off x="7641189" y="2595789"/>
              <a:ext cx="136826" cy="113147"/>
            </a:xfrm>
            <a:custGeom>
              <a:rect b="b" l="l" r="r" t="t"/>
              <a:pathLst>
                <a:path extrusionOk="0" h="3555" w="4299">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9" name="Google Shape;10269;p69"/>
          <p:cNvGrpSpPr/>
          <p:nvPr/>
        </p:nvGrpSpPr>
        <p:grpSpPr>
          <a:xfrm>
            <a:off x="5733194" y="2431718"/>
            <a:ext cx="446826" cy="327059"/>
            <a:chOff x="5733194" y="2431718"/>
            <a:chExt cx="446826" cy="327059"/>
          </a:xfrm>
        </p:grpSpPr>
        <p:sp>
          <p:nvSpPr>
            <p:cNvPr id="10270" name="Google Shape;10270;p69"/>
            <p:cNvSpPr/>
            <p:nvPr/>
          </p:nvSpPr>
          <p:spPr>
            <a:xfrm>
              <a:off x="6032946" y="2474145"/>
              <a:ext cx="56112" cy="20115"/>
            </a:xfrm>
            <a:custGeom>
              <a:rect b="b" l="l" r="r" t="t"/>
              <a:pathLst>
                <a:path extrusionOk="0" h="632" w="1763">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69"/>
            <p:cNvSpPr/>
            <p:nvPr/>
          </p:nvSpPr>
          <p:spPr>
            <a:xfrm>
              <a:off x="5733194" y="2431718"/>
              <a:ext cx="446826" cy="327059"/>
            </a:xfrm>
            <a:custGeom>
              <a:rect b="b" l="l" r="r" t="t"/>
              <a:pathLst>
                <a:path extrusionOk="0" h="10276" w="14039">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69"/>
            <p:cNvSpPr/>
            <p:nvPr/>
          </p:nvSpPr>
          <p:spPr>
            <a:xfrm>
              <a:off x="6019323" y="2641653"/>
              <a:ext cx="13272" cy="13272"/>
            </a:xfrm>
            <a:custGeom>
              <a:rect b="b" l="l" r="r" t="t"/>
              <a:pathLst>
                <a:path extrusionOk="0" h="417" w="417">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3" name="Google Shape;10273;p69"/>
          <p:cNvGrpSpPr/>
          <p:nvPr/>
        </p:nvGrpSpPr>
        <p:grpSpPr>
          <a:xfrm>
            <a:off x="4876780" y="2418064"/>
            <a:ext cx="407774" cy="356627"/>
            <a:chOff x="4876780" y="2418064"/>
            <a:chExt cx="407774" cy="356627"/>
          </a:xfrm>
        </p:grpSpPr>
        <p:sp>
          <p:nvSpPr>
            <p:cNvPr id="10274" name="Google Shape;10274;p69"/>
            <p:cNvSpPr/>
            <p:nvPr/>
          </p:nvSpPr>
          <p:spPr>
            <a:xfrm>
              <a:off x="4876780" y="2455589"/>
              <a:ext cx="407774" cy="319103"/>
            </a:xfrm>
            <a:custGeom>
              <a:rect b="b" l="l" r="r" t="t"/>
              <a:pathLst>
                <a:path extrusionOk="0" h="10026" w="12812">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69"/>
            <p:cNvSpPr/>
            <p:nvPr/>
          </p:nvSpPr>
          <p:spPr>
            <a:xfrm>
              <a:off x="5017012" y="2666287"/>
              <a:ext cx="25016" cy="12158"/>
            </a:xfrm>
            <a:custGeom>
              <a:rect b="b" l="l" r="r" t="t"/>
              <a:pathLst>
                <a:path extrusionOk="0" h="382" w="786">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69"/>
            <p:cNvSpPr/>
            <p:nvPr/>
          </p:nvSpPr>
          <p:spPr>
            <a:xfrm>
              <a:off x="5068159" y="2418064"/>
              <a:ext cx="203155" cy="198222"/>
            </a:xfrm>
            <a:custGeom>
              <a:rect b="b" l="l" r="r" t="t"/>
              <a:pathLst>
                <a:path extrusionOk="0" h="6228" w="6383">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69"/>
            <p:cNvSpPr/>
            <p:nvPr/>
          </p:nvSpPr>
          <p:spPr>
            <a:xfrm>
              <a:off x="5106415" y="2456353"/>
              <a:ext cx="31509" cy="12158"/>
            </a:xfrm>
            <a:custGeom>
              <a:rect b="b" l="l" r="r" t="t"/>
              <a:pathLst>
                <a:path extrusionOk="0" h="382" w="99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69"/>
            <p:cNvSpPr/>
            <p:nvPr/>
          </p:nvSpPr>
          <p:spPr>
            <a:xfrm>
              <a:off x="5151133" y="2456353"/>
              <a:ext cx="82274" cy="12158"/>
            </a:xfrm>
            <a:custGeom>
              <a:rect b="b" l="l" r="r" t="t"/>
              <a:pathLst>
                <a:path extrusionOk="0" h="382" w="2585">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69"/>
            <p:cNvSpPr/>
            <p:nvPr/>
          </p:nvSpPr>
          <p:spPr>
            <a:xfrm>
              <a:off x="5106415" y="2488180"/>
              <a:ext cx="126992" cy="12158"/>
            </a:xfrm>
            <a:custGeom>
              <a:rect b="b" l="l" r="r" t="t"/>
              <a:pathLst>
                <a:path extrusionOk="0" h="382" w="399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69"/>
            <p:cNvSpPr/>
            <p:nvPr/>
          </p:nvSpPr>
          <p:spPr>
            <a:xfrm>
              <a:off x="5106415" y="2519626"/>
              <a:ext cx="82656" cy="12540"/>
            </a:xfrm>
            <a:custGeom>
              <a:rect b="b" l="l" r="r" t="t"/>
              <a:pathLst>
                <a:path extrusionOk="0" h="394" w="2597">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69"/>
            <p:cNvSpPr/>
            <p:nvPr/>
          </p:nvSpPr>
          <p:spPr>
            <a:xfrm>
              <a:off x="5202312" y="2519626"/>
              <a:ext cx="31095" cy="12540"/>
            </a:xfrm>
            <a:custGeom>
              <a:rect b="b" l="l" r="r" t="t"/>
              <a:pathLst>
                <a:path extrusionOk="0" h="394" w="977">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2" name="Google Shape;10282;p69"/>
          <p:cNvGrpSpPr/>
          <p:nvPr/>
        </p:nvGrpSpPr>
        <p:grpSpPr>
          <a:xfrm>
            <a:off x="7070872" y="2410871"/>
            <a:ext cx="398321" cy="371013"/>
            <a:chOff x="7070872" y="2410871"/>
            <a:chExt cx="398321" cy="371013"/>
          </a:xfrm>
        </p:grpSpPr>
        <p:sp>
          <p:nvSpPr>
            <p:cNvPr id="10283" name="Google Shape;10283;p69"/>
            <p:cNvSpPr/>
            <p:nvPr/>
          </p:nvSpPr>
          <p:spPr>
            <a:xfrm>
              <a:off x="7204643" y="2603364"/>
              <a:ext cx="123586" cy="107641"/>
            </a:xfrm>
            <a:custGeom>
              <a:rect b="b" l="l" r="r" t="t"/>
              <a:pathLst>
                <a:path extrusionOk="0" h="3382" w="3883">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69"/>
            <p:cNvSpPr/>
            <p:nvPr/>
          </p:nvSpPr>
          <p:spPr>
            <a:xfrm>
              <a:off x="7203147" y="2410871"/>
              <a:ext cx="133421" cy="178902"/>
            </a:xfrm>
            <a:custGeom>
              <a:rect b="b" l="l" r="r" t="t"/>
              <a:pathLst>
                <a:path extrusionOk="0" h="5621" w="4192">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69"/>
            <p:cNvSpPr/>
            <p:nvPr/>
          </p:nvSpPr>
          <p:spPr>
            <a:xfrm>
              <a:off x="7334245"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69"/>
            <p:cNvSpPr/>
            <p:nvPr/>
          </p:nvSpPr>
          <p:spPr>
            <a:xfrm>
              <a:off x="7070872"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87" name="Google Shape;10287;p69"/>
          <p:cNvSpPr/>
          <p:nvPr/>
        </p:nvSpPr>
        <p:spPr>
          <a:xfrm>
            <a:off x="6238328" y="2433596"/>
            <a:ext cx="316461" cy="324036"/>
          </a:xfrm>
          <a:custGeom>
            <a:rect b="b" l="l" r="r" t="t"/>
            <a:pathLst>
              <a:path extrusionOk="0" h="10181" w="9943">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88" name="Google Shape;10288;p69"/>
          <p:cNvGrpSpPr/>
          <p:nvPr/>
        </p:nvGrpSpPr>
        <p:grpSpPr>
          <a:xfrm>
            <a:off x="5318259" y="2982111"/>
            <a:ext cx="371013" cy="220787"/>
            <a:chOff x="5318259" y="2982111"/>
            <a:chExt cx="371013" cy="220787"/>
          </a:xfrm>
        </p:grpSpPr>
        <p:sp>
          <p:nvSpPr>
            <p:cNvPr id="10289" name="Google Shape;10289;p69"/>
            <p:cNvSpPr/>
            <p:nvPr/>
          </p:nvSpPr>
          <p:spPr>
            <a:xfrm>
              <a:off x="5364123" y="3021546"/>
              <a:ext cx="58372" cy="18396"/>
            </a:xfrm>
            <a:custGeom>
              <a:rect b="b" l="l" r="r" t="t"/>
              <a:pathLst>
                <a:path extrusionOk="0" h="578" w="1834">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69"/>
            <p:cNvSpPr/>
            <p:nvPr/>
          </p:nvSpPr>
          <p:spPr>
            <a:xfrm>
              <a:off x="5346681" y="3151338"/>
              <a:ext cx="11012" cy="39052"/>
            </a:xfrm>
            <a:custGeom>
              <a:rect b="b" l="l" r="r" t="t"/>
              <a:pathLst>
                <a:path extrusionOk="0" h="1227" w="346">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69"/>
            <p:cNvSpPr/>
            <p:nvPr/>
          </p:nvSpPr>
          <p:spPr>
            <a:xfrm>
              <a:off x="5318259" y="2988763"/>
              <a:ext cx="149717" cy="202773"/>
            </a:xfrm>
            <a:custGeom>
              <a:rect b="b" l="l" r="r" t="t"/>
              <a:pathLst>
                <a:path extrusionOk="0" h="6371" w="4704">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69"/>
            <p:cNvSpPr/>
            <p:nvPr/>
          </p:nvSpPr>
          <p:spPr>
            <a:xfrm>
              <a:off x="5548658" y="2982111"/>
              <a:ext cx="140614" cy="208279"/>
            </a:xfrm>
            <a:custGeom>
              <a:rect b="b" l="l" r="r" t="t"/>
              <a:pathLst>
                <a:path extrusionOk="0" h="6544" w="4418">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69"/>
            <p:cNvSpPr/>
            <p:nvPr/>
          </p:nvSpPr>
          <p:spPr>
            <a:xfrm>
              <a:off x="5655153" y="3157004"/>
              <a:ext cx="10630" cy="33387"/>
            </a:xfrm>
            <a:custGeom>
              <a:rect b="b" l="l" r="r" t="t"/>
              <a:pathLst>
                <a:path extrusionOk="0" h="1049" w="334">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69"/>
            <p:cNvSpPr/>
            <p:nvPr/>
          </p:nvSpPr>
          <p:spPr>
            <a:xfrm>
              <a:off x="5497893" y="3174445"/>
              <a:ext cx="11012" cy="10248"/>
            </a:xfrm>
            <a:custGeom>
              <a:rect b="b" l="l" r="r" t="t"/>
              <a:pathLst>
                <a:path extrusionOk="0" h="322" w="346">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69"/>
            <p:cNvSpPr/>
            <p:nvPr/>
          </p:nvSpPr>
          <p:spPr>
            <a:xfrm>
              <a:off x="5410718" y="3156972"/>
              <a:ext cx="74699" cy="45927"/>
            </a:xfrm>
            <a:custGeom>
              <a:rect b="b" l="l" r="r" t="t"/>
              <a:pathLst>
                <a:path extrusionOk="0" h="1443" w="2347">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69"/>
            <p:cNvSpPr/>
            <p:nvPr/>
          </p:nvSpPr>
          <p:spPr>
            <a:xfrm>
              <a:off x="5521382" y="3156590"/>
              <a:ext cx="75049" cy="45163"/>
            </a:xfrm>
            <a:custGeom>
              <a:rect b="b" l="l" r="r" t="t"/>
              <a:pathLst>
                <a:path extrusionOk="0" h="1419" w="2358">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7" name="Google Shape;10297;p69"/>
          <p:cNvGrpSpPr/>
          <p:nvPr/>
        </p:nvGrpSpPr>
        <p:grpSpPr>
          <a:xfrm>
            <a:off x="7073928" y="2905757"/>
            <a:ext cx="371395" cy="371809"/>
            <a:chOff x="7073928" y="2905757"/>
            <a:chExt cx="371395" cy="371809"/>
          </a:xfrm>
        </p:grpSpPr>
        <p:sp>
          <p:nvSpPr>
            <p:cNvPr id="10298" name="Google Shape;10298;p69"/>
            <p:cNvSpPr/>
            <p:nvPr/>
          </p:nvSpPr>
          <p:spPr>
            <a:xfrm>
              <a:off x="7073928" y="2905757"/>
              <a:ext cx="371395" cy="371809"/>
            </a:xfrm>
            <a:custGeom>
              <a:rect b="b" l="l" r="r" t="t"/>
              <a:pathLst>
                <a:path extrusionOk="0" h="11682" w="11669">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69"/>
            <p:cNvSpPr/>
            <p:nvPr/>
          </p:nvSpPr>
          <p:spPr>
            <a:xfrm>
              <a:off x="7281188" y="3188513"/>
              <a:ext cx="65596" cy="48473"/>
            </a:xfrm>
            <a:custGeom>
              <a:rect b="b" l="l" r="r" t="t"/>
              <a:pathLst>
                <a:path extrusionOk="0" h="1523" w="2061">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69"/>
            <p:cNvSpPr/>
            <p:nvPr/>
          </p:nvSpPr>
          <p:spPr>
            <a:xfrm>
              <a:off x="7252034" y="3168080"/>
              <a:ext cx="24634" cy="19287"/>
            </a:xfrm>
            <a:custGeom>
              <a:rect b="b" l="l" r="r" t="t"/>
              <a:pathLst>
                <a:path extrusionOk="0" h="606" w="774">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1" name="Google Shape;10301;p69"/>
          <p:cNvGrpSpPr/>
          <p:nvPr/>
        </p:nvGrpSpPr>
        <p:grpSpPr>
          <a:xfrm>
            <a:off x="6188327" y="2955408"/>
            <a:ext cx="371395" cy="272857"/>
            <a:chOff x="6188327" y="2955408"/>
            <a:chExt cx="371395" cy="272857"/>
          </a:xfrm>
        </p:grpSpPr>
        <p:sp>
          <p:nvSpPr>
            <p:cNvPr id="10302" name="Google Shape;10302;p69"/>
            <p:cNvSpPr/>
            <p:nvPr/>
          </p:nvSpPr>
          <p:spPr>
            <a:xfrm>
              <a:off x="6229990" y="2978897"/>
              <a:ext cx="289567" cy="197840"/>
            </a:xfrm>
            <a:custGeom>
              <a:rect b="b" l="l" r="r" t="t"/>
              <a:pathLst>
                <a:path extrusionOk="0" h="6216" w="9098">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69"/>
            <p:cNvSpPr/>
            <p:nvPr/>
          </p:nvSpPr>
          <p:spPr>
            <a:xfrm>
              <a:off x="6188327" y="2955408"/>
              <a:ext cx="371395" cy="272857"/>
            </a:xfrm>
            <a:custGeom>
              <a:rect b="b" l="l" r="r" t="t"/>
              <a:pathLst>
                <a:path extrusionOk="0" h="8573" w="11669">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4" name="Google Shape;10304;p69"/>
          <p:cNvGrpSpPr/>
          <p:nvPr/>
        </p:nvGrpSpPr>
        <p:grpSpPr>
          <a:xfrm>
            <a:off x="7521454" y="2906139"/>
            <a:ext cx="359651" cy="371013"/>
            <a:chOff x="7521454" y="2906139"/>
            <a:chExt cx="359651" cy="371013"/>
          </a:xfrm>
        </p:grpSpPr>
        <p:sp>
          <p:nvSpPr>
            <p:cNvPr id="10305" name="Google Shape;10305;p69"/>
            <p:cNvSpPr/>
            <p:nvPr/>
          </p:nvSpPr>
          <p:spPr>
            <a:xfrm>
              <a:off x="7614677" y="3138830"/>
              <a:ext cx="79983" cy="138322"/>
            </a:xfrm>
            <a:custGeom>
              <a:rect b="b" l="l" r="r" t="t"/>
              <a:pathLst>
                <a:path extrusionOk="0" h="4346" w="2513">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69"/>
            <p:cNvSpPr/>
            <p:nvPr/>
          </p:nvSpPr>
          <p:spPr>
            <a:xfrm>
              <a:off x="7707518" y="3138830"/>
              <a:ext cx="79983" cy="138322"/>
            </a:xfrm>
            <a:custGeom>
              <a:rect b="b" l="l" r="r" t="t"/>
              <a:pathLst>
                <a:path extrusionOk="0" h="4346" w="2513">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69"/>
            <p:cNvSpPr/>
            <p:nvPr/>
          </p:nvSpPr>
          <p:spPr>
            <a:xfrm>
              <a:off x="7800740" y="3138830"/>
              <a:ext cx="80364" cy="138322"/>
            </a:xfrm>
            <a:custGeom>
              <a:rect b="b" l="l" r="r" t="t"/>
              <a:pathLst>
                <a:path extrusionOk="0" h="4346" w="2525">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69"/>
            <p:cNvSpPr/>
            <p:nvPr/>
          </p:nvSpPr>
          <p:spPr>
            <a:xfrm>
              <a:off x="7521454" y="3138830"/>
              <a:ext cx="79983" cy="138322"/>
            </a:xfrm>
            <a:custGeom>
              <a:rect b="b" l="l" r="r" t="t"/>
              <a:pathLst>
                <a:path extrusionOk="0" h="4346" w="2513">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69"/>
            <p:cNvSpPr/>
            <p:nvPr/>
          </p:nvSpPr>
          <p:spPr>
            <a:xfrm>
              <a:off x="7555923" y="2906139"/>
              <a:ext cx="289949" cy="219833"/>
            </a:xfrm>
            <a:custGeom>
              <a:rect b="b" l="l" r="r" t="t"/>
              <a:pathLst>
                <a:path extrusionOk="0" h="6907" w="911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0" name="Google Shape;10310;p69"/>
          <p:cNvGrpSpPr/>
          <p:nvPr/>
        </p:nvGrpSpPr>
        <p:grpSpPr>
          <a:xfrm>
            <a:off x="5782845" y="2906521"/>
            <a:ext cx="301661" cy="371013"/>
            <a:chOff x="5782845" y="2906521"/>
            <a:chExt cx="301661" cy="371013"/>
          </a:xfrm>
        </p:grpSpPr>
        <p:sp>
          <p:nvSpPr>
            <p:cNvPr id="10311" name="Google Shape;10311;p69"/>
            <p:cNvSpPr/>
            <p:nvPr/>
          </p:nvSpPr>
          <p:spPr>
            <a:xfrm>
              <a:off x="5782845" y="3087651"/>
              <a:ext cx="301661" cy="189883"/>
            </a:xfrm>
            <a:custGeom>
              <a:rect b="b" l="l" r="r" t="t"/>
              <a:pathLst>
                <a:path extrusionOk="0" h="5966" w="9478">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69"/>
            <p:cNvSpPr/>
            <p:nvPr/>
          </p:nvSpPr>
          <p:spPr>
            <a:xfrm>
              <a:off x="5868111" y="2906521"/>
              <a:ext cx="127724" cy="172823"/>
            </a:xfrm>
            <a:custGeom>
              <a:rect b="b" l="l" r="r" t="t"/>
              <a:pathLst>
                <a:path extrusionOk="0" h="5430" w="4013">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69"/>
            <p:cNvSpPr/>
            <p:nvPr/>
          </p:nvSpPr>
          <p:spPr>
            <a:xfrm>
              <a:off x="5915088" y="3051655"/>
              <a:ext cx="34151" cy="10662"/>
            </a:xfrm>
            <a:custGeom>
              <a:rect b="b" l="l" r="r" t="t"/>
              <a:pathLst>
                <a:path extrusionOk="0" h="335" w="1073">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4" name="Google Shape;10314;p69"/>
          <p:cNvGrpSpPr/>
          <p:nvPr/>
        </p:nvGrpSpPr>
        <p:grpSpPr>
          <a:xfrm>
            <a:off x="6630539" y="2917502"/>
            <a:ext cx="371777" cy="349434"/>
            <a:chOff x="6630539" y="2917502"/>
            <a:chExt cx="371777" cy="349434"/>
          </a:xfrm>
        </p:grpSpPr>
        <p:sp>
          <p:nvSpPr>
            <p:cNvPr id="10315" name="Google Shape;10315;p69"/>
            <p:cNvSpPr/>
            <p:nvPr/>
          </p:nvSpPr>
          <p:spPr>
            <a:xfrm>
              <a:off x="6689292" y="3043093"/>
              <a:ext cx="92109" cy="30586"/>
            </a:xfrm>
            <a:custGeom>
              <a:rect b="b" l="l" r="r" t="t"/>
              <a:pathLst>
                <a:path extrusionOk="0" h="961" w="2894">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69"/>
            <p:cNvSpPr/>
            <p:nvPr/>
          </p:nvSpPr>
          <p:spPr>
            <a:xfrm>
              <a:off x="6630539" y="2993315"/>
              <a:ext cx="208852" cy="273621"/>
            </a:xfrm>
            <a:custGeom>
              <a:rect b="b" l="l" r="r" t="t"/>
              <a:pathLst>
                <a:path extrusionOk="0" h="8597" w="6562">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69"/>
            <p:cNvSpPr/>
            <p:nvPr/>
          </p:nvSpPr>
          <p:spPr>
            <a:xfrm>
              <a:off x="6665804" y="3232053"/>
              <a:ext cx="10630" cy="33737"/>
            </a:xfrm>
            <a:custGeom>
              <a:rect b="b" l="l" r="r" t="t"/>
              <a:pathLst>
                <a:path extrusionOk="0" h="1060" w="334">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69"/>
            <p:cNvSpPr/>
            <p:nvPr/>
          </p:nvSpPr>
          <p:spPr>
            <a:xfrm>
              <a:off x="6793877" y="3232053"/>
              <a:ext cx="10248" cy="33737"/>
            </a:xfrm>
            <a:custGeom>
              <a:rect b="b" l="l" r="r" t="t"/>
              <a:pathLst>
                <a:path extrusionOk="0" h="1060" w="322">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69"/>
            <p:cNvSpPr/>
            <p:nvPr/>
          </p:nvSpPr>
          <p:spPr>
            <a:xfrm>
              <a:off x="6828347" y="2952766"/>
              <a:ext cx="173969" cy="181162"/>
            </a:xfrm>
            <a:custGeom>
              <a:rect b="b" l="l" r="r" t="t"/>
              <a:pathLst>
                <a:path extrusionOk="0" h="5692" w="5466">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69"/>
            <p:cNvSpPr/>
            <p:nvPr/>
          </p:nvSpPr>
          <p:spPr>
            <a:xfrm>
              <a:off x="6898463" y="2917502"/>
              <a:ext cx="34151" cy="104999"/>
            </a:xfrm>
            <a:custGeom>
              <a:rect b="b" l="l" r="r" t="t"/>
              <a:pathLst>
                <a:path extrusionOk="0" h="3299" w="1073">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69"/>
            <p:cNvSpPr/>
            <p:nvPr/>
          </p:nvSpPr>
          <p:spPr>
            <a:xfrm>
              <a:off x="6898081" y="3028548"/>
              <a:ext cx="34151" cy="34119"/>
            </a:xfrm>
            <a:custGeom>
              <a:rect b="b" l="l" r="r" t="t"/>
              <a:pathLst>
                <a:path extrusionOk="0" h="1072" w="1073">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2" name="Google Shape;10322;p69"/>
          <p:cNvGrpSpPr/>
          <p:nvPr/>
        </p:nvGrpSpPr>
        <p:grpSpPr>
          <a:xfrm>
            <a:off x="2171474" y="3369229"/>
            <a:ext cx="408156" cy="343737"/>
            <a:chOff x="2171474" y="3369229"/>
            <a:chExt cx="408156" cy="343737"/>
          </a:xfrm>
        </p:grpSpPr>
        <p:sp>
          <p:nvSpPr>
            <p:cNvPr id="10323" name="Google Shape;10323;p69"/>
            <p:cNvSpPr/>
            <p:nvPr/>
          </p:nvSpPr>
          <p:spPr>
            <a:xfrm>
              <a:off x="2171474" y="3369229"/>
              <a:ext cx="408156" cy="343737"/>
            </a:xfrm>
            <a:custGeom>
              <a:rect b="b" l="l" r="r" t="t"/>
              <a:pathLst>
                <a:path extrusionOk="0" h="10800" w="12824">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69"/>
            <p:cNvSpPr/>
            <p:nvPr/>
          </p:nvSpPr>
          <p:spPr>
            <a:xfrm>
              <a:off x="2292737" y="3477220"/>
              <a:ext cx="164898" cy="164866"/>
            </a:xfrm>
            <a:custGeom>
              <a:rect b="b" l="l" r="r" t="t"/>
              <a:pathLst>
                <a:path extrusionOk="0" h="5180" w="5181">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69"/>
            <p:cNvSpPr/>
            <p:nvPr/>
          </p:nvSpPr>
          <p:spPr>
            <a:xfrm>
              <a:off x="2256358" y="3451503"/>
              <a:ext cx="188769" cy="177311"/>
            </a:xfrm>
            <a:custGeom>
              <a:rect b="b" l="l" r="r" t="t"/>
              <a:pathLst>
                <a:path extrusionOk="0" h="5571" w="5931">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69"/>
            <p:cNvSpPr/>
            <p:nvPr/>
          </p:nvSpPr>
          <p:spPr>
            <a:xfrm>
              <a:off x="2305245" y="3491160"/>
              <a:ext cx="189151" cy="176706"/>
            </a:xfrm>
            <a:custGeom>
              <a:rect b="b" l="l" r="r" t="t"/>
              <a:pathLst>
                <a:path extrusionOk="0" h="5552" w="5943">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7" name="Google Shape;10327;p69"/>
          <p:cNvGrpSpPr/>
          <p:nvPr/>
        </p:nvGrpSpPr>
        <p:grpSpPr>
          <a:xfrm>
            <a:off x="4891198" y="2925108"/>
            <a:ext cx="334634" cy="334634"/>
            <a:chOff x="4891198" y="2925108"/>
            <a:chExt cx="334634" cy="334634"/>
          </a:xfrm>
        </p:grpSpPr>
        <p:sp>
          <p:nvSpPr>
            <p:cNvPr id="10328" name="Google Shape;10328;p69"/>
            <p:cNvSpPr/>
            <p:nvPr/>
          </p:nvSpPr>
          <p:spPr>
            <a:xfrm>
              <a:off x="5001830" y="2925108"/>
              <a:ext cx="113338" cy="150831"/>
            </a:xfrm>
            <a:custGeom>
              <a:rect b="b" l="l" r="r" t="t"/>
              <a:pathLst>
                <a:path extrusionOk="0" h="4739" w="3561">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69"/>
            <p:cNvSpPr/>
            <p:nvPr/>
          </p:nvSpPr>
          <p:spPr>
            <a:xfrm>
              <a:off x="5102628" y="2933033"/>
              <a:ext cx="98188" cy="76991"/>
            </a:xfrm>
            <a:custGeom>
              <a:rect b="b" l="l" r="r" t="t"/>
              <a:pathLst>
                <a:path extrusionOk="0" h="2419" w="3085">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69"/>
            <p:cNvSpPr/>
            <p:nvPr/>
          </p:nvSpPr>
          <p:spPr>
            <a:xfrm>
              <a:off x="4915832" y="2932492"/>
              <a:ext cx="98920" cy="77532"/>
            </a:xfrm>
            <a:custGeom>
              <a:rect b="b" l="l" r="r" t="t"/>
              <a:pathLst>
                <a:path extrusionOk="0" h="2436" w="3108">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69"/>
            <p:cNvSpPr/>
            <p:nvPr/>
          </p:nvSpPr>
          <p:spPr>
            <a:xfrm>
              <a:off x="4915832" y="3174254"/>
              <a:ext cx="80746" cy="70689"/>
            </a:xfrm>
            <a:custGeom>
              <a:rect b="b" l="l" r="r" t="t"/>
              <a:pathLst>
                <a:path extrusionOk="0" h="2221" w="2537">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69"/>
            <p:cNvSpPr/>
            <p:nvPr/>
          </p:nvSpPr>
          <p:spPr>
            <a:xfrm>
              <a:off x="5121215" y="3173936"/>
              <a:ext cx="79601" cy="69511"/>
            </a:xfrm>
            <a:custGeom>
              <a:rect b="b" l="l" r="r" t="t"/>
              <a:pathLst>
                <a:path extrusionOk="0" h="2184" w="2501">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69"/>
            <p:cNvSpPr/>
            <p:nvPr/>
          </p:nvSpPr>
          <p:spPr>
            <a:xfrm>
              <a:off x="4891198"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69"/>
            <p:cNvSpPr/>
            <p:nvPr/>
          </p:nvSpPr>
          <p:spPr>
            <a:xfrm>
              <a:off x="5112876"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69"/>
            <p:cNvSpPr/>
            <p:nvPr/>
          </p:nvSpPr>
          <p:spPr>
            <a:xfrm>
              <a:off x="5001448" y="3108498"/>
              <a:ext cx="113338" cy="151244"/>
            </a:xfrm>
            <a:custGeom>
              <a:rect b="b" l="l" r="r" t="t"/>
              <a:pathLst>
                <a:path extrusionOk="0" h="4752" w="3561">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6" name="Google Shape;10336;p69"/>
          <p:cNvGrpSpPr/>
          <p:nvPr/>
        </p:nvGrpSpPr>
        <p:grpSpPr>
          <a:xfrm>
            <a:off x="7976174" y="2925108"/>
            <a:ext cx="334666" cy="334634"/>
            <a:chOff x="7976174" y="2925108"/>
            <a:chExt cx="334666" cy="334634"/>
          </a:xfrm>
        </p:grpSpPr>
        <p:sp>
          <p:nvSpPr>
            <p:cNvPr id="10337" name="Google Shape;10337;p69"/>
            <p:cNvSpPr/>
            <p:nvPr/>
          </p:nvSpPr>
          <p:spPr>
            <a:xfrm>
              <a:off x="8003100" y="3064545"/>
              <a:ext cx="10630" cy="14068"/>
            </a:xfrm>
            <a:custGeom>
              <a:rect b="b" l="l" r="r" t="t"/>
              <a:pathLst>
                <a:path extrusionOk="0" h="442" w="334">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69"/>
            <p:cNvSpPr/>
            <p:nvPr/>
          </p:nvSpPr>
          <p:spPr>
            <a:xfrm>
              <a:off x="8003100" y="3046371"/>
              <a:ext cx="10630" cy="14418"/>
            </a:xfrm>
            <a:custGeom>
              <a:rect b="b" l="l" r="r" t="t"/>
              <a:pathLst>
                <a:path extrusionOk="0" h="453" w="334">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69"/>
            <p:cNvSpPr/>
            <p:nvPr/>
          </p:nvSpPr>
          <p:spPr>
            <a:xfrm>
              <a:off x="8272519" y="3105093"/>
              <a:ext cx="10630" cy="14418"/>
            </a:xfrm>
            <a:custGeom>
              <a:rect b="b" l="l" r="r" t="t"/>
              <a:pathLst>
                <a:path extrusionOk="0" h="453" w="334">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69"/>
            <p:cNvSpPr/>
            <p:nvPr/>
          </p:nvSpPr>
          <p:spPr>
            <a:xfrm>
              <a:off x="8272519" y="3123266"/>
              <a:ext cx="10630" cy="14068"/>
            </a:xfrm>
            <a:custGeom>
              <a:rect b="b" l="l" r="r" t="t"/>
              <a:pathLst>
                <a:path extrusionOk="0" h="442" w="334">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69"/>
            <p:cNvSpPr/>
            <p:nvPr/>
          </p:nvSpPr>
          <p:spPr>
            <a:xfrm>
              <a:off x="7976174" y="2925108"/>
              <a:ext cx="334666" cy="334634"/>
            </a:xfrm>
            <a:custGeom>
              <a:rect b="b" l="l" r="r" t="t"/>
              <a:pathLst>
                <a:path extrusionOk="0" h="10514" w="10515">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69"/>
            <p:cNvSpPr/>
            <p:nvPr/>
          </p:nvSpPr>
          <p:spPr>
            <a:xfrm>
              <a:off x="8116024" y="3221804"/>
              <a:ext cx="14036" cy="10280"/>
            </a:xfrm>
            <a:custGeom>
              <a:rect b="b" l="l" r="r" t="t"/>
              <a:pathLst>
                <a:path extrusionOk="0" h="323" w="441">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69"/>
            <p:cNvSpPr/>
            <p:nvPr/>
          </p:nvSpPr>
          <p:spPr>
            <a:xfrm>
              <a:off x="8097818" y="3221804"/>
              <a:ext cx="14068" cy="10280"/>
            </a:xfrm>
            <a:custGeom>
              <a:rect b="b" l="l" r="r" t="t"/>
              <a:pathLst>
                <a:path extrusionOk="0" h="323" w="442">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69"/>
            <p:cNvSpPr/>
            <p:nvPr/>
          </p:nvSpPr>
          <p:spPr>
            <a:xfrm>
              <a:off x="8156190" y="2951621"/>
              <a:ext cx="14036" cy="10630"/>
            </a:xfrm>
            <a:custGeom>
              <a:rect b="b" l="l" r="r" t="t"/>
              <a:pathLst>
                <a:path extrusionOk="0" h="334" w="441">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69"/>
            <p:cNvSpPr/>
            <p:nvPr/>
          </p:nvSpPr>
          <p:spPr>
            <a:xfrm>
              <a:off x="8173982" y="2952385"/>
              <a:ext cx="14450" cy="10248"/>
            </a:xfrm>
            <a:custGeom>
              <a:rect b="b" l="l" r="r" t="t"/>
              <a:pathLst>
                <a:path extrusionOk="0" h="322" w="454">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6" name="Google Shape;10346;p69"/>
          <p:cNvGrpSpPr/>
          <p:nvPr/>
        </p:nvGrpSpPr>
        <p:grpSpPr>
          <a:xfrm>
            <a:off x="3091957" y="3374131"/>
            <a:ext cx="354717" cy="332757"/>
            <a:chOff x="3091957" y="3374131"/>
            <a:chExt cx="354717" cy="332757"/>
          </a:xfrm>
        </p:grpSpPr>
        <p:sp>
          <p:nvSpPr>
            <p:cNvPr id="10347" name="Google Shape;10347;p69"/>
            <p:cNvSpPr/>
            <p:nvPr/>
          </p:nvSpPr>
          <p:spPr>
            <a:xfrm>
              <a:off x="3091957" y="3374131"/>
              <a:ext cx="354717" cy="332757"/>
            </a:xfrm>
            <a:custGeom>
              <a:rect b="b" l="l" r="r" t="t"/>
              <a:pathLst>
                <a:path extrusionOk="0" h="10455" w="11145">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69"/>
            <p:cNvSpPr/>
            <p:nvPr/>
          </p:nvSpPr>
          <p:spPr>
            <a:xfrm>
              <a:off x="3248835" y="3434380"/>
              <a:ext cx="40580" cy="40962"/>
            </a:xfrm>
            <a:custGeom>
              <a:rect b="b" l="l" r="r" t="t"/>
              <a:pathLst>
                <a:path extrusionOk="0" h="1287" w="1275">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69"/>
            <p:cNvSpPr/>
            <p:nvPr/>
          </p:nvSpPr>
          <p:spPr>
            <a:xfrm>
              <a:off x="3183270" y="3524197"/>
              <a:ext cx="181544" cy="115629"/>
            </a:xfrm>
            <a:custGeom>
              <a:rect b="b" l="l" r="r" t="t"/>
              <a:pathLst>
                <a:path extrusionOk="0" h="3633" w="5704">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69"/>
            <p:cNvSpPr/>
            <p:nvPr/>
          </p:nvSpPr>
          <p:spPr>
            <a:xfrm>
              <a:off x="3157872" y="3516050"/>
              <a:ext cx="34915" cy="33578"/>
            </a:xfrm>
            <a:custGeom>
              <a:rect b="b" l="l" r="r" t="t"/>
              <a:pathLst>
                <a:path extrusionOk="0" h="1055" w="1097">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69"/>
            <p:cNvSpPr/>
            <p:nvPr/>
          </p:nvSpPr>
          <p:spPr>
            <a:xfrm>
              <a:off x="3351892" y="3605485"/>
              <a:ext cx="35297" cy="33578"/>
            </a:xfrm>
            <a:custGeom>
              <a:rect b="b" l="l" r="r" t="t"/>
              <a:pathLst>
                <a:path extrusionOk="0" h="1055" w="1109">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69"/>
            <p:cNvSpPr/>
            <p:nvPr/>
          </p:nvSpPr>
          <p:spPr>
            <a:xfrm>
              <a:off x="3254882" y="3531231"/>
              <a:ext cx="35297" cy="33546"/>
            </a:xfrm>
            <a:custGeom>
              <a:rect b="b" l="l" r="r" t="t"/>
              <a:pathLst>
                <a:path extrusionOk="0" h="1054" w="1109">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3" name="Google Shape;10353;p69"/>
          <p:cNvGrpSpPr/>
          <p:nvPr/>
        </p:nvGrpSpPr>
        <p:grpSpPr>
          <a:xfrm>
            <a:off x="3988156" y="3380210"/>
            <a:ext cx="353954" cy="318880"/>
            <a:chOff x="3988156" y="3380210"/>
            <a:chExt cx="353954" cy="318880"/>
          </a:xfrm>
        </p:grpSpPr>
        <p:sp>
          <p:nvSpPr>
            <p:cNvPr id="10354" name="Google Shape;10354;p69"/>
            <p:cNvSpPr/>
            <p:nvPr/>
          </p:nvSpPr>
          <p:spPr>
            <a:xfrm>
              <a:off x="4134053" y="3446156"/>
              <a:ext cx="28454" cy="49269"/>
            </a:xfrm>
            <a:custGeom>
              <a:rect b="b" l="l" r="r" t="t"/>
              <a:pathLst>
                <a:path extrusionOk="0" h="1548" w="894">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69"/>
            <p:cNvSpPr/>
            <p:nvPr/>
          </p:nvSpPr>
          <p:spPr>
            <a:xfrm>
              <a:off x="4188988" y="3398001"/>
              <a:ext cx="81510" cy="81510"/>
            </a:xfrm>
            <a:custGeom>
              <a:rect b="b" l="l" r="r" t="t"/>
              <a:pathLst>
                <a:path extrusionOk="0" h="2561" w="2561">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69"/>
            <p:cNvSpPr/>
            <p:nvPr/>
          </p:nvSpPr>
          <p:spPr>
            <a:xfrm>
              <a:off x="4090863" y="3380210"/>
              <a:ext cx="195930" cy="146311"/>
            </a:xfrm>
            <a:custGeom>
              <a:rect b="b" l="l" r="r" t="t"/>
              <a:pathLst>
                <a:path extrusionOk="0" h="4597" w="6156">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69"/>
            <p:cNvSpPr/>
            <p:nvPr/>
          </p:nvSpPr>
          <p:spPr>
            <a:xfrm>
              <a:off x="4215914" y="3415061"/>
              <a:ext cx="28072" cy="49301"/>
            </a:xfrm>
            <a:custGeom>
              <a:rect b="b" l="l" r="r" t="t"/>
              <a:pathLst>
                <a:path extrusionOk="0" h="1549" w="882">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69"/>
            <p:cNvSpPr/>
            <p:nvPr/>
          </p:nvSpPr>
          <p:spPr>
            <a:xfrm>
              <a:off x="3988156" y="3495935"/>
              <a:ext cx="353954" cy="203155"/>
            </a:xfrm>
            <a:custGeom>
              <a:rect b="b" l="l" r="r" t="t"/>
              <a:pathLst>
                <a:path extrusionOk="0" h="6383" w="11121">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9" name="Google Shape;10359;p69"/>
          <p:cNvGrpSpPr/>
          <p:nvPr/>
        </p:nvGrpSpPr>
        <p:grpSpPr>
          <a:xfrm>
            <a:off x="3541011" y="3367320"/>
            <a:ext cx="348257" cy="346188"/>
            <a:chOff x="3541011" y="3367320"/>
            <a:chExt cx="348257" cy="346188"/>
          </a:xfrm>
        </p:grpSpPr>
        <p:sp>
          <p:nvSpPr>
            <p:cNvPr id="10360" name="Google Shape;10360;p69"/>
            <p:cNvSpPr/>
            <p:nvPr/>
          </p:nvSpPr>
          <p:spPr>
            <a:xfrm>
              <a:off x="3541011" y="3367320"/>
              <a:ext cx="347906" cy="346188"/>
            </a:xfrm>
            <a:custGeom>
              <a:rect b="b" l="l" r="r" t="t"/>
              <a:pathLst>
                <a:path extrusionOk="0" h="10877" w="10931">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69"/>
            <p:cNvSpPr/>
            <p:nvPr/>
          </p:nvSpPr>
          <p:spPr>
            <a:xfrm>
              <a:off x="3658105" y="3389599"/>
              <a:ext cx="208820" cy="199431"/>
            </a:xfrm>
            <a:custGeom>
              <a:rect b="b" l="l" r="r" t="t"/>
              <a:pathLst>
                <a:path extrusionOk="0" h="6266" w="6561">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69"/>
            <p:cNvSpPr/>
            <p:nvPr/>
          </p:nvSpPr>
          <p:spPr>
            <a:xfrm>
              <a:off x="3720614" y="3426805"/>
              <a:ext cx="95164" cy="116011"/>
            </a:xfrm>
            <a:custGeom>
              <a:rect b="b" l="l" r="r" t="t"/>
              <a:pathLst>
                <a:path extrusionOk="0" h="3645" w="299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69"/>
            <p:cNvSpPr/>
            <p:nvPr/>
          </p:nvSpPr>
          <p:spPr>
            <a:xfrm>
              <a:off x="3773671" y="3496030"/>
              <a:ext cx="115597" cy="114993"/>
            </a:xfrm>
            <a:custGeom>
              <a:rect b="b" l="l" r="r" t="t"/>
              <a:pathLst>
                <a:path extrusionOk="0" h="3613" w="3632">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4" name="Google Shape;10364;p69"/>
          <p:cNvGrpSpPr/>
          <p:nvPr/>
        </p:nvGrpSpPr>
        <p:grpSpPr>
          <a:xfrm>
            <a:off x="850092" y="3352934"/>
            <a:ext cx="369517" cy="375660"/>
            <a:chOff x="850092" y="3352934"/>
            <a:chExt cx="369517" cy="375660"/>
          </a:xfrm>
        </p:grpSpPr>
        <p:sp>
          <p:nvSpPr>
            <p:cNvPr id="10365" name="Google Shape;10365;p69"/>
            <p:cNvSpPr/>
            <p:nvPr/>
          </p:nvSpPr>
          <p:spPr>
            <a:xfrm>
              <a:off x="969859" y="3475692"/>
              <a:ext cx="53088" cy="53088"/>
            </a:xfrm>
            <a:custGeom>
              <a:rect b="b" l="l" r="r" t="t"/>
              <a:pathLst>
                <a:path extrusionOk="0" h="1668" w="1668">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69"/>
            <p:cNvSpPr/>
            <p:nvPr/>
          </p:nvSpPr>
          <p:spPr>
            <a:xfrm>
              <a:off x="1046786" y="3552237"/>
              <a:ext cx="53088" cy="53088"/>
            </a:xfrm>
            <a:custGeom>
              <a:rect b="b" l="l" r="r" t="t"/>
              <a:pathLst>
                <a:path extrusionOk="0" h="1668" w="1668">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69"/>
            <p:cNvSpPr/>
            <p:nvPr/>
          </p:nvSpPr>
          <p:spPr>
            <a:xfrm>
              <a:off x="984245" y="3485272"/>
              <a:ext cx="106527" cy="104999"/>
            </a:xfrm>
            <a:custGeom>
              <a:rect b="b" l="l" r="r" t="t"/>
              <a:pathLst>
                <a:path extrusionOk="0" h="3299" w="3347">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69"/>
            <p:cNvSpPr/>
            <p:nvPr/>
          </p:nvSpPr>
          <p:spPr>
            <a:xfrm>
              <a:off x="922850" y="3428715"/>
              <a:ext cx="223620" cy="223620"/>
            </a:xfrm>
            <a:custGeom>
              <a:rect b="b" l="l" r="r" t="t"/>
              <a:pathLst>
                <a:path extrusionOk="0" h="7026" w="7026">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69"/>
            <p:cNvSpPr/>
            <p:nvPr/>
          </p:nvSpPr>
          <p:spPr>
            <a:xfrm>
              <a:off x="850092" y="3352934"/>
              <a:ext cx="369517" cy="375660"/>
            </a:xfrm>
            <a:custGeom>
              <a:rect b="b" l="l" r="r" t="t"/>
              <a:pathLst>
                <a:path extrusionOk="0" h="11803" w="1161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0" name="Google Shape;10370;p69"/>
          <p:cNvGrpSpPr/>
          <p:nvPr/>
        </p:nvGrpSpPr>
        <p:grpSpPr>
          <a:xfrm>
            <a:off x="1314678" y="3358217"/>
            <a:ext cx="334666" cy="365348"/>
            <a:chOff x="1314678" y="3358217"/>
            <a:chExt cx="334666" cy="365348"/>
          </a:xfrm>
        </p:grpSpPr>
        <p:sp>
          <p:nvSpPr>
            <p:cNvPr id="10371" name="Google Shape;10371;p69"/>
            <p:cNvSpPr/>
            <p:nvPr/>
          </p:nvSpPr>
          <p:spPr>
            <a:xfrm>
              <a:off x="1316588" y="3358217"/>
              <a:ext cx="332757" cy="365348"/>
            </a:xfrm>
            <a:custGeom>
              <a:rect b="b" l="l" r="r" t="t"/>
              <a:pathLst>
                <a:path extrusionOk="0" h="11479" w="10455">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69"/>
            <p:cNvSpPr/>
            <p:nvPr/>
          </p:nvSpPr>
          <p:spPr>
            <a:xfrm>
              <a:off x="1314678" y="3358981"/>
              <a:ext cx="79632" cy="254684"/>
            </a:xfrm>
            <a:custGeom>
              <a:rect b="b" l="l" r="r" t="t"/>
              <a:pathLst>
                <a:path extrusionOk="0" h="8002" w="2502">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69"/>
            <p:cNvSpPr/>
            <p:nvPr/>
          </p:nvSpPr>
          <p:spPr>
            <a:xfrm>
              <a:off x="1411688" y="3629546"/>
              <a:ext cx="139118" cy="10662"/>
            </a:xfrm>
            <a:custGeom>
              <a:rect b="b" l="l" r="r" t="t"/>
              <a:pathLst>
                <a:path extrusionOk="0" h="335" w="4371">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69"/>
            <p:cNvSpPr/>
            <p:nvPr/>
          </p:nvSpPr>
          <p:spPr>
            <a:xfrm>
              <a:off x="1412070" y="3652303"/>
              <a:ext cx="139118" cy="10630"/>
            </a:xfrm>
            <a:custGeom>
              <a:rect b="b" l="l" r="r" t="t"/>
              <a:pathLst>
                <a:path extrusionOk="0" h="334" w="4371">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69"/>
            <p:cNvSpPr/>
            <p:nvPr/>
          </p:nvSpPr>
          <p:spPr>
            <a:xfrm>
              <a:off x="1432153" y="3417352"/>
              <a:ext cx="83802" cy="191379"/>
            </a:xfrm>
            <a:custGeom>
              <a:rect b="b" l="l" r="r" t="t"/>
              <a:pathLst>
                <a:path extrusionOk="0" h="6013" w="2633">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6" name="Google Shape;10376;p69"/>
          <p:cNvGrpSpPr/>
          <p:nvPr/>
        </p:nvGrpSpPr>
        <p:grpSpPr>
          <a:xfrm>
            <a:off x="1748582" y="3372635"/>
            <a:ext cx="359269" cy="335780"/>
            <a:chOff x="1748582" y="3372635"/>
            <a:chExt cx="359269" cy="335780"/>
          </a:xfrm>
        </p:grpSpPr>
        <p:sp>
          <p:nvSpPr>
            <p:cNvPr id="10377" name="Google Shape;10377;p69"/>
            <p:cNvSpPr/>
            <p:nvPr/>
          </p:nvSpPr>
          <p:spPr>
            <a:xfrm>
              <a:off x="2080161" y="3535210"/>
              <a:ext cx="27690" cy="10630"/>
            </a:xfrm>
            <a:custGeom>
              <a:rect b="b" l="l" r="r" t="t"/>
              <a:pathLst>
                <a:path extrusionOk="0" h="334" w="87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78" name="Google Shape;10378;p69"/>
            <p:cNvGrpSpPr/>
            <p:nvPr/>
          </p:nvGrpSpPr>
          <p:grpSpPr>
            <a:xfrm>
              <a:off x="1748582" y="3372635"/>
              <a:ext cx="333520" cy="335780"/>
              <a:chOff x="1748582" y="3372635"/>
              <a:chExt cx="333520" cy="335780"/>
            </a:xfrm>
          </p:grpSpPr>
          <p:sp>
            <p:nvSpPr>
              <p:cNvPr id="10379" name="Google Shape;10379;p69"/>
              <p:cNvSpPr/>
              <p:nvPr/>
            </p:nvSpPr>
            <p:spPr>
              <a:xfrm>
                <a:off x="1748582" y="3372635"/>
                <a:ext cx="308504" cy="335780"/>
              </a:xfrm>
              <a:custGeom>
                <a:rect b="b" l="l" r="r" t="t"/>
                <a:pathLst>
                  <a:path extrusionOk="0" h="10550" w="9693">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69"/>
              <p:cNvSpPr/>
              <p:nvPr/>
            </p:nvSpPr>
            <p:spPr>
              <a:xfrm>
                <a:off x="2057054" y="3472000"/>
                <a:ext cx="25048" cy="22311"/>
              </a:xfrm>
              <a:custGeom>
                <a:rect b="b" l="l" r="r" t="t"/>
                <a:pathLst>
                  <a:path extrusionOk="0" h="701" w="787">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69"/>
              <p:cNvSpPr/>
              <p:nvPr/>
            </p:nvSpPr>
            <p:spPr>
              <a:xfrm>
                <a:off x="2058550" y="3586834"/>
                <a:ext cx="23552" cy="22629"/>
              </a:xfrm>
              <a:custGeom>
                <a:rect b="b" l="l" r="r" t="t"/>
                <a:pathLst>
                  <a:path extrusionOk="0" h="711" w="74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382" name="Google Shape;10382;p69"/>
          <p:cNvGrpSpPr/>
          <p:nvPr/>
        </p:nvGrpSpPr>
        <p:grpSpPr>
          <a:xfrm>
            <a:off x="2640993" y="3357835"/>
            <a:ext cx="365348" cy="364966"/>
            <a:chOff x="2640993" y="3357835"/>
            <a:chExt cx="365348" cy="364966"/>
          </a:xfrm>
        </p:grpSpPr>
        <p:sp>
          <p:nvSpPr>
            <p:cNvPr id="10383" name="Google Shape;10383;p69"/>
            <p:cNvSpPr/>
            <p:nvPr/>
          </p:nvSpPr>
          <p:spPr>
            <a:xfrm>
              <a:off x="2640993" y="3455227"/>
              <a:ext cx="365348" cy="267574"/>
            </a:xfrm>
            <a:custGeom>
              <a:rect b="b" l="l" r="r" t="t"/>
              <a:pathLst>
                <a:path extrusionOk="0" h="8407" w="11479">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69"/>
            <p:cNvSpPr/>
            <p:nvPr/>
          </p:nvSpPr>
          <p:spPr>
            <a:xfrm>
              <a:off x="2724763" y="3357835"/>
              <a:ext cx="280050" cy="136476"/>
            </a:xfrm>
            <a:custGeom>
              <a:rect b="b" l="l" r="r" t="t"/>
              <a:pathLst>
                <a:path extrusionOk="0" h="4288" w="8799">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69"/>
            <p:cNvSpPr/>
            <p:nvPr/>
          </p:nvSpPr>
          <p:spPr>
            <a:xfrm>
              <a:off x="2771359" y="3655327"/>
              <a:ext cx="10280" cy="21611"/>
            </a:xfrm>
            <a:custGeom>
              <a:rect b="b" l="l" r="r" t="t"/>
              <a:pathLst>
                <a:path extrusionOk="0" h="679" w="323">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69"/>
            <p:cNvSpPr/>
            <p:nvPr/>
          </p:nvSpPr>
          <p:spPr>
            <a:xfrm>
              <a:off x="2794084" y="3655327"/>
              <a:ext cx="10280" cy="21611"/>
            </a:xfrm>
            <a:custGeom>
              <a:rect b="b" l="l" r="r" t="t"/>
              <a:pathLst>
                <a:path extrusionOk="0" h="679" w="323">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69"/>
            <p:cNvSpPr/>
            <p:nvPr/>
          </p:nvSpPr>
          <p:spPr>
            <a:xfrm>
              <a:off x="2816840"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69"/>
            <p:cNvSpPr/>
            <p:nvPr/>
          </p:nvSpPr>
          <p:spPr>
            <a:xfrm>
              <a:off x="2839947" y="3655327"/>
              <a:ext cx="10630" cy="21611"/>
            </a:xfrm>
            <a:custGeom>
              <a:rect b="b" l="l" r="r" t="t"/>
              <a:pathLst>
                <a:path extrusionOk="0" h="679" w="334">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69"/>
            <p:cNvSpPr/>
            <p:nvPr/>
          </p:nvSpPr>
          <p:spPr>
            <a:xfrm>
              <a:off x="2862672" y="3655327"/>
              <a:ext cx="10662" cy="21611"/>
            </a:xfrm>
            <a:custGeom>
              <a:rect b="b" l="l" r="r" t="t"/>
              <a:pathLst>
                <a:path extrusionOk="0" h="679" w="335">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69"/>
            <p:cNvSpPr/>
            <p:nvPr/>
          </p:nvSpPr>
          <p:spPr>
            <a:xfrm>
              <a:off x="2885429"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69"/>
            <p:cNvSpPr/>
            <p:nvPr/>
          </p:nvSpPr>
          <p:spPr>
            <a:xfrm>
              <a:off x="2908535" y="3655327"/>
              <a:ext cx="10630" cy="21611"/>
            </a:xfrm>
            <a:custGeom>
              <a:rect b="b" l="l" r="r" t="t"/>
              <a:pathLst>
                <a:path extrusionOk="0" h="679" w="334">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69"/>
            <p:cNvSpPr/>
            <p:nvPr/>
          </p:nvSpPr>
          <p:spPr>
            <a:xfrm>
              <a:off x="2931292" y="3655327"/>
              <a:ext cx="10630" cy="21611"/>
            </a:xfrm>
            <a:custGeom>
              <a:rect b="b" l="l" r="r" t="t"/>
              <a:pathLst>
                <a:path extrusionOk="0" h="679" w="334">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3" name="Google Shape;10393;p69"/>
          <p:cNvGrpSpPr/>
          <p:nvPr/>
        </p:nvGrpSpPr>
        <p:grpSpPr>
          <a:xfrm>
            <a:off x="4886264" y="3366174"/>
            <a:ext cx="350548" cy="350198"/>
            <a:chOff x="4886264" y="3366174"/>
            <a:chExt cx="350548" cy="350198"/>
          </a:xfrm>
        </p:grpSpPr>
        <p:sp>
          <p:nvSpPr>
            <p:cNvPr id="10394" name="Google Shape;10394;p69"/>
            <p:cNvSpPr/>
            <p:nvPr/>
          </p:nvSpPr>
          <p:spPr>
            <a:xfrm>
              <a:off x="4946132" y="3426614"/>
              <a:ext cx="230431" cy="289758"/>
            </a:xfrm>
            <a:custGeom>
              <a:rect b="b" l="l" r="r" t="t"/>
              <a:pathLst>
                <a:path extrusionOk="0" h="9104" w="724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69"/>
            <p:cNvSpPr/>
            <p:nvPr/>
          </p:nvSpPr>
          <p:spPr>
            <a:xfrm>
              <a:off x="4886264" y="3536706"/>
              <a:ext cx="48919" cy="10662"/>
            </a:xfrm>
            <a:custGeom>
              <a:rect b="b" l="l" r="r" t="t"/>
              <a:pathLst>
                <a:path extrusionOk="0" h="335" w="1537">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69"/>
            <p:cNvSpPr/>
            <p:nvPr/>
          </p:nvSpPr>
          <p:spPr>
            <a:xfrm>
              <a:off x="5187894" y="3536706"/>
              <a:ext cx="48919" cy="10662"/>
            </a:xfrm>
            <a:custGeom>
              <a:rect b="b" l="l" r="r" t="t"/>
              <a:pathLst>
                <a:path extrusionOk="0" h="335" w="1537">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69"/>
            <p:cNvSpPr/>
            <p:nvPr/>
          </p:nvSpPr>
          <p:spPr>
            <a:xfrm>
              <a:off x="5056414" y="3366174"/>
              <a:ext cx="10248" cy="48919"/>
            </a:xfrm>
            <a:custGeom>
              <a:rect b="b" l="l" r="r" t="t"/>
              <a:pathLst>
                <a:path extrusionOk="0" h="1537" w="322">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69"/>
            <p:cNvSpPr/>
            <p:nvPr/>
          </p:nvSpPr>
          <p:spPr>
            <a:xfrm>
              <a:off x="4978723" y="3650744"/>
              <a:ext cx="22757" cy="29249"/>
            </a:xfrm>
            <a:custGeom>
              <a:rect b="b" l="l" r="r" t="t"/>
              <a:pathLst>
                <a:path extrusionOk="0" h="919" w="715">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69"/>
            <p:cNvSpPr/>
            <p:nvPr/>
          </p:nvSpPr>
          <p:spPr>
            <a:xfrm>
              <a:off x="5121597" y="3403380"/>
              <a:ext cx="22757" cy="29154"/>
            </a:xfrm>
            <a:custGeom>
              <a:rect b="b" l="l" r="r" t="t"/>
              <a:pathLst>
                <a:path extrusionOk="0" h="916" w="715">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69"/>
            <p:cNvSpPr/>
            <p:nvPr/>
          </p:nvSpPr>
          <p:spPr>
            <a:xfrm>
              <a:off x="4922643" y="3459842"/>
              <a:ext cx="31095" cy="21197"/>
            </a:xfrm>
            <a:custGeom>
              <a:rect b="b" l="l" r="r" t="t"/>
              <a:pathLst>
                <a:path extrusionOk="0" h="666" w="977">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69"/>
            <p:cNvSpPr/>
            <p:nvPr/>
          </p:nvSpPr>
          <p:spPr>
            <a:xfrm>
              <a:off x="5169720" y="3602334"/>
              <a:ext cx="30714" cy="21197"/>
            </a:xfrm>
            <a:custGeom>
              <a:rect b="b" l="l" r="r" t="t"/>
              <a:pathLst>
                <a:path extrusionOk="0" h="666" w="965">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69"/>
            <p:cNvSpPr/>
            <p:nvPr/>
          </p:nvSpPr>
          <p:spPr>
            <a:xfrm>
              <a:off x="5121597" y="3650744"/>
              <a:ext cx="22757" cy="29249"/>
            </a:xfrm>
            <a:custGeom>
              <a:rect b="b" l="l" r="r" t="t"/>
              <a:pathLst>
                <a:path extrusionOk="0" h="919" w="715">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69"/>
            <p:cNvSpPr/>
            <p:nvPr/>
          </p:nvSpPr>
          <p:spPr>
            <a:xfrm>
              <a:off x="4978723" y="3403380"/>
              <a:ext cx="22757" cy="29154"/>
            </a:xfrm>
            <a:custGeom>
              <a:rect b="b" l="l" r="r" t="t"/>
              <a:pathLst>
                <a:path extrusionOk="0" h="916" w="715">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69"/>
            <p:cNvSpPr/>
            <p:nvPr/>
          </p:nvSpPr>
          <p:spPr>
            <a:xfrm>
              <a:off x="5169720" y="3459842"/>
              <a:ext cx="30714" cy="21197"/>
            </a:xfrm>
            <a:custGeom>
              <a:rect b="b" l="l" r="r" t="t"/>
              <a:pathLst>
                <a:path extrusionOk="0" h="666" w="965">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69"/>
            <p:cNvSpPr/>
            <p:nvPr/>
          </p:nvSpPr>
          <p:spPr>
            <a:xfrm>
              <a:off x="4922643" y="3602334"/>
              <a:ext cx="31095" cy="21197"/>
            </a:xfrm>
            <a:custGeom>
              <a:rect b="b" l="l" r="r" t="t"/>
              <a:pathLst>
                <a:path extrusionOk="0" h="666" w="977">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69"/>
            <p:cNvSpPr/>
            <p:nvPr/>
          </p:nvSpPr>
          <p:spPr>
            <a:xfrm>
              <a:off x="5077993" y="3451758"/>
              <a:ext cx="70912" cy="62637"/>
            </a:xfrm>
            <a:custGeom>
              <a:rect b="b" l="l" r="r" t="t"/>
              <a:pathLst>
                <a:path extrusionOk="0" h="1968" w="2228">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7" name="Google Shape;10407;p69"/>
          <p:cNvGrpSpPr/>
          <p:nvPr/>
        </p:nvGrpSpPr>
        <p:grpSpPr>
          <a:xfrm>
            <a:off x="5331913" y="3413947"/>
            <a:ext cx="347143" cy="254684"/>
            <a:chOff x="5331913" y="3413947"/>
            <a:chExt cx="347143" cy="254684"/>
          </a:xfrm>
        </p:grpSpPr>
        <p:sp>
          <p:nvSpPr>
            <p:cNvPr id="10408" name="Google Shape;10408;p69"/>
            <p:cNvSpPr/>
            <p:nvPr/>
          </p:nvSpPr>
          <p:spPr>
            <a:xfrm>
              <a:off x="5597163" y="3523083"/>
              <a:ext cx="43222" cy="15564"/>
            </a:xfrm>
            <a:custGeom>
              <a:rect b="b" l="l" r="r" t="t"/>
              <a:pathLst>
                <a:path extrusionOk="0" h="489" w="1358">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69"/>
            <p:cNvSpPr/>
            <p:nvPr/>
          </p:nvSpPr>
          <p:spPr>
            <a:xfrm>
              <a:off x="5331913" y="3413947"/>
              <a:ext cx="347143" cy="253538"/>
            </a:xfrm>
            <a:custGeom>
              <a:rect b="b" l="l" r="r" t="t"/>
              <a:pathLst>
                <a:path extrusionOk="0" h="7966" w="10907">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69"/>
            <p:cNvSpPr/>
            <p:nvPr/>
          </p:nvSpPr>
          <p:spPr>
            <a:xfrm>
              <a:off x="5645669" y="3625759"/>
              <a:ext cx="10248" cy="42872"/>
            </a:xfrm>
            <a:custGeom>
              <a:rect b="b" l="l" r="r" t="t"/>
              <a:pathLst>
                <a:path extrusionOk="0" h="1347" w="322">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69"/>
            <p:cNvSpPr/>
            <p:nvPr/>
          </p:nvSpPr>
          <p:spPr>
            <a:xfrm>
              <a:off x="5462247" y="3461115"/>
              <a:ext cx="86825" cy="29759"/>
            </a:xfrm>
            <a:custGeom>
              <a:rect b="b" l="l" r="r" t="t"/>
              <a:pathLst>
                <a:path extrusionOk="0" h="935" w="2728">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69"/>
            <p:cNvSpPr/>
            <p:nvPr/>
          </p:nvSpPr>
          <p:spPr>
            <a:xfrm>
              <a:off x="5441050" y="3636389"/>
              <a:ext cx="10248" cy="32241"/>
            </a:xfrm>
            <a:custGeom>
              <a:rect b="b" l="l" r="r" t="t"/>
              <a:pathLst>
                <a:path extrusionOk="0" h="1013" w="322">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69"/>
            <p:cNvSpPr/>
            <p:nvPr/>
          </p:nvSpPr>
          <p:spPr>
            <a:xfrm>
              <a:off x="5559257" y="3636389"/>
              <a:ext cx="10662" cy="32241"/>
            </a:xfrm>
            <a:custGeom>
              <a:rect b="b" l="l" r="r" t="t"/>
              <a:pathLst>
                <a:path extrusionOk="0" h="1013" w="335">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4" name="Google Shape;10414;p69"/>
          <p:cNvGrpSpPr/>
          <p:nvPr/>
        </p:nvGrpSpPr>
        <p:grpSpPr>
          <a:xfrm>
            <a:off x="5776798" y="3409778"/>
            <a:ext cx="346379" cy="264518"/>
            <a:chOff x="5776798" y="3409778"/>
            <a:chExt cx="346379" cy="264518"/>
          </a:xfrm>
        </p:grpSpPr>
        <p:sp>
          <p:nvSpPr>
            <p:cNvPr id="10415" name="Google Shape;10415;p69"/>
            <p:cNvSpPr/>
            <p:nvPr/>
          </p:nvSpPr>
          <p:spPr>
            <a:xfrm>
              <a:off x="5890104" y="3642055"/>
              <a:ext cx="10248" cy="32241"/>
            </a:xfrm>
            <a:custGeom>
              <a:rect b="b" l="l" r="r" t="t"/>
              <a:pathLst>
                <a:path extrusionOk="0" h="1013" w="322">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69"/>
            <p:cNvSpPr/>
            <p:nvPr/>
          </p:nvSpPr>
          <p:spPr>
            <a:xfrm>
              <a:off x="5998094" y="3642055"/>
              <a:ext cx="10248" cy="32241"/>
            </a:xfrm>
            <a:custGeom>
              <a:rect b="b" l="l" r="r" t="t"/>
              <a:pathLst>
                <a:path extrusionOk="0" h="1013" w="322">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69"/>
            <p:cNvSpPr/>
            <p:nvPr/>
          </p:nvSpPr>
          <p:spPr>
            <a:xfrm>
              <a:off x="5814673" y="3528367"/>
              <a:ext cx="43222" cy="15564"/>
            </a:xfrm>
            <a:custGeom>
              <a:rect b="b" l="l" r="r" t="t"/>
              <a:pathLst>
                <a:path extrusionOk="0" h="489" w="1358">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69"/>
            <p:cNvSpPr/>
            <p:nvPr/>
          </p:nvSpPr>
          <p:spPr>
            <a:xfrm>
              <a:off x="5797995" y="3631074"/>
              <a:ext cx="10662" cy="42458"/>
            </a:xfrm>
            <a:custGeom>
              <a:rect b="b" l="l" r="r" t="t"/>
              <a:pathLst>
                <a:path extrusionOk="0" h="1334" w="335">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69"/>
            <p:cNvSpPr/>
            <p:nvPr/>
          </p:nvSpPr>
          <p:spPr>
            <a:xfrm>
              <a:off x="5776798" y="3409778"/>
              <a:ext cx="346379" cy="264136"/>
            </a:xfrm>
            <a:custGeom>
              <a:rect b="b" l="l" r="r" t="t"/>
              <a:pathLst>
                <a:path extrusionOk="0" h="8299" w="10883">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69"/>
            <p:cNvSpPr/>
            <p:nvPr/>
          </p:nvSpPr>
          <p:spPr>
            <a:xfrm>
              <a:off x="6089408" y="3637503"/>
              <a:ext cx="10662" cy="36029"/>
            </a:xfrm>
            <a:custGeom>
              <a:rect b="b" l="l" r="r" t="t"/>
              <a:pathLst>
                <a:path extrusionOk="0" h="1132" w="335">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1" name="Google Shape;10421;p69"/>
          <p:cNvGrpSpPr/>
          <p:nvPr/>
        </p:nvGrpSpPr>
        <p:grpSpPr>
          <a:xfrm>
            <a:off x="7108015" y="3396505"/>
            <a:ext cx="344883" cy="290299"/>
            <a:chOff x="7108015" y="3396505"/>
            <a:chExt cx="344883" cy="290299"/>
          </a:xfrm>
        </p:grpSpPr>
        <p:sp>
          <p:nvSpPr>
            <p:cNvPr id="10422" name="Google Shape;10422;p69"/>
            <p:cNvSpPr/>
            <p:nvPr/>
          </p:nvSpPr>
          <p:spPr>
            <a:xfrm>
              <a:off x="7108015" y="3396505"/>
              <a:ext cx="344883" cy="290299"/>
            </a:xfrm>
            <a:custGeom>
              <a:rect b="b" l="l" r="r" t="t"/>
              <a:pathLst>
                <a:path extrusionOk="0" h="9121" w="10836">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69"/>
            <p:cNvSpPr/>
            <p:nvPr/>
          </p:nvSpPr>
          <p:spPr>
            <a:xfrm>
              <a:off x="7211104" y="3487819"/>
              <a:ext cx="139468" cy="139500"/>
            </a:xfrm>
            <a:custGeom>
              <a:rect b="b" l="l" r="r" t="t"/>
              <a:pathLst>
                <a:path extrusionOk="0" h="4383" w="4382">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69"/>
            <p:cNvSpPr/>
            <p:nvPr/>
          </p:nvSpPr>
          <p:spPr>
            <a:xfrm>
              <a:off x="7180009" y="3466271"/>
              <a:ext cx="159201" cy="149685"/>
            </a:xfrm>
            <a:custGeom>
              <a:rect b="b" l="l" r="r" t="t"/>
              <a:pathLst>
                <a:path extrusionOk="0" h="4703" w="5002">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69"/>
            <p:cNvSpPr/>
            <p:nvPr/>
          </p:nvSpPr>
          <p:spPr>
            <a:xfrm>
              <a:off x="7222085" y="3499690"/>
              <a:ext cx="158819" cy="148825"/>
            </a:xfrm>
            <a:custGeom>
              <a:rect b="b" l="l" r="r" t="t"/>
              <a:pathLst>
                <a:path extrusionOk="0" h="4676" w="499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6" name="Google Shape;10426;p69"/>
          <p:cNvGrpSpPr/>
          <p:nvPr/>
        </p:nvGrpSpPr>
        <p:grpSpPr>
          <a:xfrm>
            <a:off x="7551754" y="3390808"/>
            <a:ext cx="344883" cy="301311"/>
            <a:chOff x="7551754" y="3390808"/>
            <a:chExt cx="344883" cy="301311"/>
          </a:xfrm>
        </p:grpSpPr>
        <p:sp>
          <p:nvSpPr>
            <p:cNvPr id="10427" name="Google Shape;10427;p69"/>
            <p:cNvSpPr/>
            <p:nvPr/>
          </p:nvSpPr>
          <p:spPr>
            <a:xfrm>
              <a:off x="7551754" y="3390808"/>
              <a:ext cx="344883" cy="301311"/>
            </a:xfrm>
            <a:custGeom>
              <a:rect b="b" l="l" r="r" t="t"/>
              <a:pathLst>
                <a:path extrusionOk="0" h="9467" w="10836">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69"/>
            <p:cNvSpPr/>
            <p:nvPr/>
          </p:nvSpPr>
          <p:spPr>
            <a:xfrm>
              <a:off x="7584345" y="3509811"/>
              <a:ext cx="117889" cy="150098"/>
            </a:xfrm>
            <a:custGeom>
              <a:rect b="b" l="l" r="r" t="t"/>
              <a:pathLst>
                <a:path extrusionOk="0" h="4716" w="3704">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69"/>
            <p:cNvSpPr/>
            <p:nvPr/>
          </p:nvSpPr>
          <p:spPr>
            <a:xfrm>
              <a:off x="7724959" y="3509811"/>
              <a:ext cx="139468" cy="31859"/>
            </a:xfrm>
            <a:custGeom>
              <a:rect b="b" l="l" r="r" t="t"/>
              <a:pathLst>
                <a:path extrusionOk="0" h="1001" w="4382">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69"/>
            <p:cNvSpPr/>
            <p:nvPr/>
          </p:nvSpPr>
          <p:spPr>
            <a:xfrm>
              <a:off x="7724577" y="3553001"/>
              <a:ext cx="107259" cy="31477"/>
            </a:xfrm>
            <a:custGeom>
              <a:rect b="b" l="l" r="r" t="t"/>
              <a:pathLst>
                <a:path extrusionOk="0" h="989" w="337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69"/>
            <p:cNvSpPr/>
            <p:nvPr/>
          </p:nvSpPr>
          <p:spPr>
            <a:xfrm>
              <a:off x="7724577" y="3595841"/>
              <a:ext cx="64451" cy="10630"/>
            </a:xfrm>
            <a:custGeom>
              <a:rect b="b" l="l" r="r" t="t"/>
              <a:pathLst>
                <a:path extrusionOk="0" h="334" w="2025">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69"/>
            <p:cNvSpPr/>
            <p:nvPr/>
          </p:nvSpPr>
          <p:spPr>
            <a:xfrm>
              <a:off x="7799977" y="3595841"/>
              <a:ext cx="32241" cy="10630"/>
            </a:xfrm>
            <a:custGeom>
              <a:rect b="b" l="l" r="r" t="t"/>
              <a:pathLst>
                <a:path extrusionOk="0" h="334" w="1013">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69"/>
            <p:cNvSpPr/>
            <p:nvPr/>
          </p:nvSpPr>
          <p:spPr>
            <a:xfrm>
              <a:off x="7724577" y="3628051"/>
              <a:ext cx="21229" cy="10630"/>
            </a:xfrm>
            <a:custGeom>
              <a:rect b="b" l="l" r="r" t="t"/>
              <a:pathLst>
                <a:path extrusionOk="0" h="334" w="667">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69"/>
            <p:cNvSpPr/>
            <p:nvPr/>
          </p:nvSpPr>
          <p:spPr>
            <a:xfrm>
              <a:off x="7756787" y="3628051"/>
              <a:ext cx="53438" cy="10630"/>
            </a:xfrm>
            <a:custGeom>
              <a:rect b="b" l="l" r="r" t="t"/>
              <a:pathLst>
                <a:path extrusionOk="0" h="334" w="1679">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69"/>
            <p:cNvSpPr/>
            <p:nvPr/>
          </p:nvSpPr>
          <p:spPr>
            <a:xfrm>
              <a:off x="7724577" y="3650012"/>
              <a:ext cx="21229" cy="10280"/>
            </a:xfrm>
            <a:custGeom>
              <a:rect b="b" l="l" r="r" t="t"/>
              <a:pathLst>
                <a:path extrusionOk="0" h="323" w="667">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69"/>
            <p:cNvSpPr/>
            <p:nvPr/>
          </p:nvSpPr>
          <p:spPr>
            <a:xfrm>
              <a:off x="7756787" y="3650012"/>
              <a:ext cx="53438" cy="10280"/>
            </a:xfrm>
            <a:custGeom>
              <a:rect b="b" l="l" r="r" t="t"/>
              <a:pathLst>
                <a:path extrusionOk="0" h="323" w="1679">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69"/>
            <p:cNvSpPr/>
            <p:nvPr/>
          </p:nvSpPr>
          <p:spPr>
            <a:xfrm>
              <a:off x="7719262" y="3466621"/>
              <a:ext cx="10630" cy="10630"/>
            </a:xfrm>
            <a:custGeom>
              <a:rect b="b" l="l" r="r" t="t"/>
              <a:pathLst>
                <a:path extrusionOk="0" h="334" w="334">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8" name="Google Shape;10438;p69"/>
          <p:cNvGrpSpPr/>
          <p:nvPr/>
        </p:nvGrpSpPr>
        <p:grpSpPr>
          <a:xfrm>
            <a:off x="6707084" y="3387403"/>
            <a:ext cx="261145" cy="308504"/>
            <a:chOff x="6707084" y="3387403"/>
            <a:chExt cx="261145" cy="308504"/>
          </a:xfrm>
        </p:grpSpPr>
        <p:sp>
          <p:nvSpPr>
            <p:cNvPr id="10439" name="Google Shape;10439;p69"/>
            <p:cNvSpPr/>
            <p:nvPr/>
          </p:nvSpPr>
          <p:spPr>
            <a:xfrm>
              <a:off x="6726053" y="3542403"/>
              <a:ext cx="68238" cy="153504"/>
            </a:xfrm>
            <a:custGeom>
              <a:rect b="b" l="l" r="r" t="t"/>
              <a:pathLst>
                <a:path extrusionOk="0" h="4823" w="2144">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69"/>
            <p:cNvSpPr/>
            <p:nvPr/>
          </p:nvSpPr>
          <p:spPr>
            <a:xfrm>
              <a:off x="6803362" y="3542403"/>
              <a:ext cx="68238" cy="153504"/>
            </a:xfrm>
            <a:custGeom>
              <a:rect b="b" l="l" r="r" t="t"/>
              <a:pathLst>
                <a:path extrusionOk="0" h="4823" w="2144">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69"/>
            <p:cNvSpPr/>
            <p:nvPr/>
          </p:nvSpPr>
          <p:spPr>
            <a:xfrm>
              <a:off x="6880289" y="3542403"/>
              <a:ext cx="68620" cy="153504"/>
            </a:xfrm>
            <a:custGeom>
              <a:rect b="b" l="l" r="r" t="t"/>
              <a:pathLst>
                <a:path extrusionOk="0" h="4823" w="2156">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69"/>
            <p:cNvSpPr/>
            <p:nvPr/>
          </p:nvSpPr>
          <p:spPr>
            <a:xfrm>
              <a:off x="6707084" y="3387403"/>
              <a:ext cx="261145" cy="183072"/>
            </a:xfrm>
            <a:custGeom>
              <a:rect b="b" l="l" r="r" t="t"/>
              <a:pathLst>
                <a:path extrusionOk="0" h="5752" w="8205">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3" name="Google Shape;10443;p69"/>
          <p:cNvGrpSpPr/>
          <p:nvPr/>
        </p:nvGrpSpPr>
        <p:grpSpPr>
          <a:xfrm>
            <a:off x="848978" y="4297637"/>
            <a:ext cx="377824" cy="324418"/>
            <a:chOff x="848978" y="4297637"/>
            <a:chExt cx="377824" cy="324418"/>
          </a:xfrm>
        </p:grpSpPr>
        <p:sp>
          <p:nvSpPr>
            <p:cNvPr id="10444" name="Google Shape;10444;p69"/>
            <p:cNvSpPr/>
            <p:nvPr/>
          </p:nvSpPr>
          <p:spPr>
            <a:xfrm>
              <a:off x="848978" y="4297637"/>
              <a:ext cx="377824" cy="324418"/>
            </a:xfrm>
            <a:custGeom>
              <a:rect b="b" l="l" r="r" t="t"/>
              <a:pathLst>
                <a:path extrusionOk="0" h="10193" w="11871">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69"/>
            <p:cNvSpPr/>
            <p:nvPr/>
          </p:nvSpPr>
          <p:spPr>
            <a:xfrm>
              <a:off x="1002450" y="4457157"/>
              <a:ext cx="70116" cy="34533"/>
            </a:xfrm>
            <a:custGeom>
              <a:rect b="b" l="l" r="r" t="t"/>
              <a:pathLst>
                <a:path extrusionOk="0" h="1085" w="2203">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6" name="Google Shape;10446;p69"/>
          <p:cNvGrpSpPr/>
          <p:nvPr/>
        </p:nvGrpSpPr>
        <p:grpSpPr>
          <a:xfrm>
            <a:off x="1754279" y="4286593"/>
            <a:ext cx="351439" cy="345965"/>
            <a:chOff x="1754279" y="4286593"/>
            <a:chExt cx="351439" cy="345965"/>
          </a:xfrm>
        </p:grpSpPr>
        <p:sp>
          <p:nvSpPr>
            <p:cNvPr id="10447" name="Google Shape;10447;p69"/>
            <p:cNvSpPr/>
            <p:nvPr/>
          </p:nvSpPr>
          <p:spPr>
            <a:xfrm>
              <a:off x="1799379" y="4550857"/>
              <a:ext cx="28422" cy="27117"/>
            </a:xfrm>
            <a:custGeom>
              <a:rect b="b" l="l" r="r" t="t"/>
              <a:pathLst>
                <a:path extrusionOk="0" h="852" w="893">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69"/>
            <p:cNvSpPr/>
            <p:nvPr/>
          </p:nvSpPr>
          <p:spPr>
            <a:xfrm>
              <a:off x="1833084" y="4584594"/>
              <a:ext cx="27690" cy="27117"/>
            </a:xfrm>
            <a:custGeom>
              <a:rect b="b" l="l" r="r" t="t"/>
              <a:pathLst>
                <a:path extrusionOk="0" h="852" w="87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69"/>
            <p:cNvSpPr/>
            <p:nvPr/>
          </p:nvSpPr>
          <p:spPr>
            <a:xfrm>
              <a:off x="1816407" y="4567917"/>
              <a:ext cx="28072" cy="27117"/>
            </a:xfrm>
            <a:custGeom>
              <a:rect b="b" l="l" r="r" t="t"/>
              <a:pathLst>
                <a:path extrusionOk="0" h="852" w="882">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69"/>
            <p:cNvSpPr/>
            <p:nvPr/>
          </p:nvSpPr>
          <p:spPr>
            <a:xfrm>
              <a:off x="1754279" y="4286593"/>
              <a:ext cx="351439" cy="345965"/>
            </a:xfrm>
            <a:custGeom>
              <a:rect b="b" l="l" r="r" t="t"/>
              <a:pathLst>
                <a:path extrusionOk="0" h="10870" w="11042">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69"/>
            <p:cNvSpPr/>
            <p:nvPr/>
          </p:nvSpPr>
          <p:spPr>
            <a:xfrm>
              <a:off x="1951705" y="4367117"/>
              <a:ext cx="86062" cy="65437"/>
            </a:xfrm>
            <a:custGeom>
              <a:rect b="b" l="l" r="r" t="t"/>
              <a:pathLst>
                <a:path extrusionOk="0" h="2056" w="2704">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2" name="Google Shape;10452;p69"/>
          <p:cNvGrpSpPr/>
          <p:nvPr/>
        </p:nvGrpSpPr>
        <p:grpSpPr>
          <a:xfrm>
            <a:off x="3996113" y="4291176"/>
            <a:ext cx="336512" cy="335048"/>
            <a:chOff x="3996113" y="4291176"/>
            <a:chExt cx="336512" cy="335048"/>
          </a:xfrm>
        </p:grpSpPr>
        <p:sp>
          <p:nvSpPr>
            <p:cNvPr id="10453" name="Google Shape;10453;p69"/>
            <p:cNvSpPr/>
            <p:nvPr/>
          </p:nvSpPr>
          <p:spPr>
            <a:xfrm>
              <a:off x="4082143" y="4323386"/>
              <a:ext cx="111810" cy="219833"/>
            </a:xfrm>
            <a:custGeom>
              <a:rect b="b" l="l" r="r" t="t"/>
              <a:pathLst>
                <a:path extrusionOk="0" h="6907" w="3513">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69"/>
            <p:cNvSpPr/>
            <p:nvPr/>
          </p:nvSpPr>
          <p:spPr>
            <a:xfrm>
              <a:off x="4226894" y="4523485"/>
              <a:ext cx="52324" cy="51942"/>
            </a:xfrm>
            <a:custGeom>
              <a:rect b="b" l="l" r="r" t="t"/>
              <a:pathLst>
                <a:path extrusionOk="0" h="1632" w="1644">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69"/>
            <p:cNvSpPr/>
            <p:nvPr/>
          </p:nvSpPr>
          <p:spPr>
            <a:xfrm>
              <a:off x="3996113" y="4291176"/>
              <a:ext cx="336512" cy="335048"/>
            </a:xfrm>
            <a:custGeom>
              <a:rect b="b" l="l" r="r" t="t"/>
              <a:pathLst>
                <a:path extrusionOk="0" h="10527" w="10573">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56" name="Google Shape;10456;p69"/>
          <p:cNvSpPr/>
          <p:nvPr/>
        </p:nvSpPr>
        <p:spPr>
          <a:xfrm>
            <a:off x="1331737" y="4307377"/>
            <a:ext cx="304716" cy="304048"/>
          </a:xfrm>
          <a:custGeom>
            <a:rect b="b" l="l" r="r" t="t"/>
            <a:pathLst>
              <a:path extrusionOk="0" h="9553" w="9574">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57" name="Google Shape;10457;p69"/>
          <p:cNvGrpSpPr/>
          <p:nvPr/>
        </p:nvGrpSpPr>
        <p:grpSpPr>
          <a:xfrm>
            <a:off x="2179081" y="4285511"/>
            <a:ext cx="397525" cy="348670"/>
            <a:chOff x="2179081" y="4285511"/>
            <a:chExt cx="397525" cy="348670"/>
          </a:xfrm>
        </p:grpSpPr>
        <p:sp>
          <p:nvSpPr>
            <p:cNvPr id="10458" name="Google Shape;10458;p69"/>
            <p:cNvSpPr/>
            <p:nvPr/>
          </p:nvSpPr>
          <p:spPr>
            <a:xfrm>
              <a:off x="2262437" y="4354322"/>
              <a:ext cx="230813" cy="210507"/>
            </a:xfrm>
            <a:custGeom>
              <a:rect b="b" l="l" r="r" t="t"/>
              <a:pathLst>
                <a:path extrusionOk="0" h="6614" w="7252">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69"/>
            <p:cNvSpPr/>
            <p:nvPr/>
          </p:nvSpPr>
          <p:spPr>
            <a:xfrm>
              <a:off x="2179081" y="4285511"/>
              <a:ext cx="397525" cy="348670"/>
            </a:xfrm>
            <a:custGeom>
              <a:rect b="b" l="l" r="r" t="t"/>
              <a:pathLst>
                <a:path extrusionOk="0" h="10955" w="1249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0" name="Google Shape;10460;p69"/>
          <p:cNvGrpSpPr/>
          <p:nvPr/>
        </p:nvGrpSpPr>
        <p:grpSpPr>
          <a:xfrm>
            <a:off x="3584201" y="4294996"/>
            <a:ext cx="267574" cy="329415"/>
            <a:chOff x="3584201" y="4294996"/>
            <a:chExt cx="267574" cy="329415"/>
          </a:xfrm>
        </p:grpSpPr>
        <p:sp>
          <p:nvSpPr>
            <p:cNvPr id="10461" name="Google Shape;10461;p69"/>
            <p:cNvSpPr/>
            <p:nvPr/>
          </p:nvSpPr>
          <p:spPr>
            <a:xfrm>
              <a:off x="3584201" y="4294996"/>
              <a:ext cx="267574" cy="329415"/>
            </a:xfrm>
            <a:custGeom>
              <a:rect b="b" l="l" r="r" t="t"/>
              <a:pathLst>
                <a:path extrusionOk="0" h="10350" w="8407">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69"/>
            <p:cNvSpPr/>
            <p:nvPr/>
          </p:nvSpPr>
          <p:spPr>
            <a:xfrm>
              <a:off x="3604666" y="4315811"/>
              <a:ext cx="226644" cy="281610"/>
            </a:xfrm>
            <a:custGeom>
              <a:rect b="b" l="l" r="r" t="t"/>
              <a:pathLst>
                <a:path extrusionOk="0" h="8848" w="7121">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69"/>
            <p:cNvSpPr/>
            <p:nvPr/>
          </p:nvSpPr>
          <p:spPr>
            <a:xfrm>
              <a:off x="3645597" y="4362056"/>
              <a:ext cx="144019" cy="144019"/>
            </a:xfrm>
            <a:custGeom>
              <a:rect b="b" l="l" r="r" t="t"/>
              <a:pathLst>
                <a:path extrusionOk="0" h="4525" w="4525">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69"/>
            <p:cNvSpPr/>
            <p:nvPr/>
          </p:nvSpPr>
          <p:spPr>
            <a:xfrm>
              <a:off x="3692574" y="4377970"/>
              <a:ext cx="51561" cy="112574"/>
            </a:xfrm>
            <a:custGeom>
              <a:rect b="b" l="l" r="r" t="t"/>
              <a:pathLst>
                <a:path extrusionOk="0" h="3537" w="162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5" name="Google Shape;10465;p69"/>
          <p:cNvGrpSpPr/>
          <p:nvPr/>
        </p:nvGrpSpPr>
        <p:grpSpPr>
          <a:xfrm>
            <a:off x="3082855" y="4295728"/>
            <a:ext cx="375946" cy="327823"/>
            <a:chOff x="3082855" y="4295728"/>
            <a:chExt cx="375946" cy="327823"/>
          </a:xfrm>
        </p:grpSpPr>
        <p:sp>
          <p:nvSpPr>
            <p:cNvPr id="10466" name="Google Shape;10466;p69"/>
            <p:cNvSpPr/>
            <p:nvPr/>
          </p:nvSpPr>
          <p:spPr>
            <a:xfrm>
              <a:off x="3082855" y="4295728"/>
              <a:ext cx="375946" cy="327823"/>
            </a:xfrm>
            <a:custGeom>
              <a:rect b="b" l="l" r="r" t="t"/>
              <a:pathLst>
                <a:path extrusionOk="0" h="10300" w="11812">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69"/>
            <p:cNvSpPr/>
            <p:nvPr/>
          </p:nvSpPr>
          <p:spPr>
            <a:xfrm>
              <a:off x="3118852" y="4424947"/>
              <a:ext cx="128488" cy="163371"/>
            </a:xfrm>
            <a:custGeom>
              <a:rect b="b" l="l" r="r" t="t"/>
              <a:pathLst>
                <a:path extrusionOk="0" h="5133" w="4037">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69"/>
            <p:cNvSpPr/>
            <p:nvPr/>
          </p:nvSpPr>
          <p:spPr>
            <a:xfrm>
              <a:off x="3271178" y="4424947"/>
              <a:ext cx="152008" cy="34533"/>
            </a:xfrm>
            <a:custGeom>
              <a:rect b="b" l="l" r="r" t="t"/>
              <a:pathLst>
                <a:path extrusionOk="0" h="1085" w="4776">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69"/>
            <p:cNvSpPr/>
            <p:nvPr/>
          </p:nvSpPr>
          <p:spPr>
            <a:xfrm>
              <a:off x="3271560" y="4471957"/>
              <a:ext cx="116393" cy="34501"/>
            </a:xfrm>
            <a:custGeom>
              <a:rect b="b" l="l" r="r" t="t"/>
              <a:pathLst>
                <a:path extrusionOk="0" h="1084" w="3657">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69"/>
            <p:cNvSpPr/>
            <p:nvPr/>
          </p:nvSpPr>
          <p:spPr>
            <a:xfrm>
              <a:off x="3271178" y="4518552"/>
              <a:ext cx="70148" cy="11394"/>
            </a:xfrm>
            <a:custGeom>
              <a:rect b="b" l="l" r="r" t="t"/>
              <a:pathLst>
                <a:path extrusionOk="0" h="358" w="2204">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69"/>
            <p:cNvSpPr/>
            <p:nvPr/>
          </p:nvSpPr>
          <p:spPr>
            <a:xfrm>
              <a:off x="3353038" y="4518552"/>
              <a:ext cx="34915" cy="11394"/>
            </a:xfrm>
            <a:custGeom>
              <a:rect b="b" l="l" r="r" t="t"/>
              <a:pathLst>
                <a:path extrusionOk="0" h="358" w="1097">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69"/>
            <p:cNvSpPr/>
            <p:nvPr/>
          </p:nvSpPr>
          <p:spPr>
            <a:xfrm>
              <a:off x="3271178" y="4554167"/>
              <a:ext cx="23170" cy="11426"/>
            </a:xfrm>
            <a:custGeom>
              <a:rect b="b" l="l" r="r" t="t"/>
              <a:pathLst>
                <a:path extrusionOk="0" h="359" w="728">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69"/>
            <p:cNvSpPr/>
            <p:nvPr/>
          </p:nvSpPr>
          <p:spPr>
            <a:xfrm>
              <a:off x="3306443" y="4554167"/>
              <a:ext cx="58372" cy="11426"/>
            </a:xfrm>
            <a:custGeom>
              <a:rect b="b" l="l" r="r" t="t"/>
              <a:pathLst>
                <a:path extrusionOk="0" h="359" w="1834">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69"/>
            <p:cNvSpPr/>
            <p:nvPr/>
          </p:nvSpPr>
          <p:spPr>
            <a:xfrm>
              <a:off x="3271178" y="4577306"/>
              <a:ext cx="23170" cy="11394"/>
            </a:xfrm>
            <a:custGeom>
              <a:rect b="b" l="l" r="r" t="t"/>
              <a:pathLst>
                <a:path extrusionOk="0" h="358" w="728">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69"/>
            <p:cNvSpPr/>
            <p:nvPr/>
          </p:nvSpPr>
          <p:spPr>
            <a:xfrm>
              <a:off x="3306443" y="4577306"/>
              <a:ext cx="58372" cy="11394"/>
            </a:xfrm>
            <a:custGeom>
              <a:rect b="b" l="l" r="r" t="t"/>
              <a:pathLst>
                <a:path extrusionOk="0" h="358" w="1834">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69"/>
            <p:cNvSpPr/>
            <p:nvPr/>
          </p:nvSpPr>
          <p:spPr>
            <a:xfrm>
              <a:off x="3265513" y="4377970"/>
              <a:ext cx="11394" cy="11394"/>
            </a:xfrm>
            <a:custGeom>
              <a:rect b="b" l="l" r="r" t="t"/>
              <a:pathLst>
                <a:path extrusionOk="0" h="358" w="358">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7" name="Google Shape;10477;p69"/>
          <p:cNvGrpSpPr/>
          <p:nvPr/>
        </p:nvGrpSpPr>
        <p:grpSpPr>
          <a:xfrm>
            <a:off x="2749016" y="4291176"/>
            <a:ext cx="150831" cy="336926"/>
            <a:chOff x="2749016" y="4291176"/>
            <a:chExt cx="150831" cy="336926"/>
          </a:xfrm>
        </p:grpSpPr>
        <p:sp>
          <p:nvSpPr>
            <p:cNvPr id="10478" name="Google Shape;10478;p69"/>
            <p:cNvSpPr/>
            <p:nvPr/>
          </p:nvSpPr>
          <p:spPr>
            <a:xfrm>
              <a:off x="2799399" y="4307472"/>
              <a:ext cx="51942" cy="114865"/>
            </a:xfrm>
            <a:custGeom>
              <a:rect b="b" l="l" r="r" t="t"/>
              <a:pathLst>
                <a:path extrusionOk="0" h="3609" w="1632">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69"/>
            <p:cNvSpPr/>
            <p:nvPr/>
          </p:nvSpPr>
          <p:spPr>
            <a:xfrm>
              <a:off x="2750894" y="4291176"/>
              <a:ext cx="147075" cy="336926"/>
            </a:xfrm>
            <a:custGeom>
              <a:rect b="b" l="l" r="r" t="t"/>
              <a:pathLst>
                <a:path extrusionOk="0" h="10586" w="4621">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69"/>
            <p:cNvSpPr/>
            <p:nvPr/>
          </p:nvSpPr>
          <p:spPr>
            <a:xfrm>
              <a:off x="2749016" y="4443917"/>
              <a:ext cx="69734" cy="52706"/>
            </a:xfrm>
            <a:custGeom>
              <a:rect b="b" l="l" r="r" t="t"/>
              <a:pathLst>
                <a:path extrusionOk="0" h="1656" w="2191">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69"/>
            <p:cNvSpPr/>
            <p:nvPr/>
          </p:nvSpPr>
          <p:spPr>
            <a:xfrm>
              <a:off x="2829731" y="4443917"/>
              <a:ext cx="70116" cy="52706"/>
            </a:xfrm>
            <a:custGeom>
              <a:rect b="b" l="l" r="r" t="t"/>
              <a:pathLst>
                <a:path extrusionOk="0" h="1656" w="2203">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2" name="Google Shape;10482;p69"/>
          <p:cNvGrpSpPr/>
          <p:nvPr/>
        </p:nvGrpSpPr>
        <p:grpSpPr>
          <a:xfrm>
            <a:off x="7127716" y="4279432"/>
            <a:ext cx="248254" cy="361942"/>
            <a:chOff x="7127716" y="4279432"/>
            <a:chExt cx="248254" cy="361942"/>
          </a:xfrm>
        </p:grpSpPr>
        <p:sp>
          <p:nvSpPr>
            <p:cNvPr id="10483" name="Google Shape;10483;p69"/>
            <p:cNvSpPr/>
            <p:nvPr/>
          </p:nvSpPr>
          <p:spPr>
            <a:xfrm>
              <a:off x="7167500" y="4279432"/>
              <a:ext cx="169068" cy="226644"/>
            </a:xfrm>
            <a:custGeom>
              <a:rect b="b" l="l" r="r" t="t"/>
              <a:pathLst>
                <a:path extrusionOk="0" h="7121" w="5312">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69"/>
            <p:cNvSpPr/>
            <p:nvPr/>
          </p:nvSpPr>
          <p:spPr>
            <a:xfrm>
              <a:off x="7246719" y="4455279"/>
              <a:ext cx="10248" cy="50033"/>
            </a:xfrm>
            <a:custGeom>
              <a:rect b="b" l="l" r="r" t="t"/>
              <a:pathLst>
                <a:path extrusionOk="0" h="1572" w="322">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69"/>
            <p:cNvSpPr/>
            <p:nvPr/>
          </p:nvSpPr>
          <p:spPr>
            <a:xfrm>
              <a:off x="7195572" y="4466642"/>
              <a:ext cx="11012" cy="38670"/>
            </a:xfrm>
            <a:custGeom>
              <a:rect b="b" l="l" r="r" t="t"/>
              <a:pathLst>
                <a:path extrusionOk="0" h="1215" w="346">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69"/>
            <p:cNvSpPr/>
            <p:nvPr/>
          </p:nvSpPr>
          <p:spPr>
            <a:xfrm>
              <a:off x="7297866" y="4466642"/>
              <a:ext cx="10280" cy="38670"/>
            </a:xfrm>
            <a:custGeom>
              <a:rect b="b" l="l" r="r" t="t"/>
              <a:pathLst>
                <a:path extrusionOk="0" h="1215" w="323">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69"/>
            <p:cNvSpPr/>
            <p:nvPr/>
          </p:nvSpPr>
          <p:spPr>
            <a:xfrm>
              <a:off x="7235357" y="4608369"/>
              <a:ext cx="33005" cy="33005"/>
            </a:xfrm>
            <a:custGeom>
              <a:rect b="b" l="l" r="r" t="t"/>
              <a:pathLst>
                <a:path extrusionOk="0" h="1037" w="1037">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69"/>
            <p:cNvSpPr/>
            <p:nvPr/>
          </p:nvSpPr>
          <p:spPr>
            <a:xfrm>
              <a:off x="7127716" y="4608369"/>
              <a:ext cx="33387" cy="33005"/>
            </a:xfrm>
            <a:custGeom>
              <a:rect b="b" l="l" r="r" t="t"/>
              <a:pathLst>
                <a:path extrusionOk="0" h="1037" w="1049">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69"/>
            <p:cNvSpPr/>
            <p:nvPr/>
          </p:nvSpPr>
          <p:spPr>
            <a:xfrm>
              <a:off x="7342965" y="4608369"/>
              <a:ext cx="33005" cy="33005"/>
            </a:xfrm>
            <a:custGeom>
              <a:rect b="b" l="l" r="r" t="t"/>
              <a:pathLst>
                <a:path extrusionOk="0" h="1037" w="1037">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69"/>
            <p:cNvSpPr/>
            <p:nvPr/>
          </p:nvSpPr>
          <p:spPr>
            <a:xfrm>
              <a:off x="7159194" y="4517788"/>
              <a:ext cx="186064" cy="84916"/>
            </a:xfrm>
            <a:custGeom>
              <a:rect b="b" l="l" r="r" t="t"/>
              <a:pathLst>
                <a:path extrusionOk="0" h="2668" w="5846">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69"/>
            <p:cNvSpPr/>
            <p:nvPr/>
          </p:nvSpPr>
          <p:spPr>
            <a:xfrm>
              <a:off x="7217915" y="4321126"/>
              <a:ext cx="68238" cy="25812"/>
            </a:xfrm>
            <a:custGeom>
              <a:rect b="b" l="l" r="r" t="t"/>
              <a:pathLst>
                <a:path extrusionOk="0" h="811" w="2144">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2" name="Google Shape;10492;p69"/>
          <p:cNvGrpSpPr/>
          <p:nvPr/>
        </p:nvGrpSpPr>
        <p:grpSpPr>
          <a:xfrm>
            <a:off x="7565408" y="4279432"/>
            <a:ext cx="248255" cy="361942"/>
            <a:chOff x="7565408" y="4279432"/>
            <a:chExt cx="248255" cy="361942"/>
          </a:xfrm>
        </p:grpSpPr>
        <p:sp>
          <p:nvSpPr>
            <p:cNvPr id="10493" name="Google Shape;10493;p69"/>
            <p:cNvSpPr/>
            <p:nvPr/>
          </p:nvSpPr>
          <p:spPr>
            <a:xfrm>
              <a:off x="7610126" y="4279432"/>
              <a:ext cx="158055" cy="236892"/>
            </a:xfrm>
            <a:custGeom>
              <a:rect b="b" l="l" r="r" t="t"/>
              <a:pathLst>
                <a:path extrusionOk="0" h="7443" w="4966">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69"/>
            <p:cNvSpPr/>
            <p:nvPr/>
          </p:nvSpPr>
          <p:spPr>
            <a:xfrm>
              <a:off x="7684411" y="4478004"/>
              <a:ext cx="10248" cy="38702"/>
            </a:xfrm>
            <a:custGeom>
              <a:rect b="b" l="l" r="r" t="t"/>
              <a:pathLst>
                <a:path extrusionOk="0" h="1216" w="322">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69"/>
            <p:cNvSpPr/>
            <p:nvPr/>
          </p:nvSpPr>
          <p:spPr>
            <a:xfrm>
              <a:off x="7638929" y="4489366"/>
              <a:ext cx="10248" cy="27340"/>
            </a:xfrm>
            <a:custGeom>
              <a:rect b="b" l="l" r="r" t="t"/>
              <a:pathLst>
                <a:path extrusionOk="0" h="859" w="322">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69"/>
            <p:cNvSpPr/>
            <p:nvPr/>
          </p:nvSpPr>
          <p:spPr>
            <a:xfrm>
              <a:off x="7729479" y="4489366"/>
              <a:ext cx="10662" cy="27340"/>
            </a:xfrm>
            <a:custGeom>
              <a:rect b="b" l="l" r="r" t="t"/>
              <a:pathLst>
                <a:path extrusionOk="0" h="859" w="335">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69"/>
            <p:cNvSpPr/>
            <p:nvPr/>
          </p:nvSpPr>
          <p:spPr>
            <a:xfrm>
              <a:off x="7673017" y="4608369"/>
              <a:ext cx="33005" cy="33005"/>
            </a:xfrm>
            <a:custGeom>
              <a:rect b="b" l="l" r="r" t="t"/>
              <a:pathLst>
                <a:path extrusionOk="0" h="1037" w="1037">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69"/>
            <p:cNvSpPr/>
            <p:nvPr/>
          </p:nvSpPr>
          <p:spPr>
            <a:xfrm>
              <a:off x="7565408" y="4608369"/>
              <a:ext cx="33387" cy="33005"/>
            </a:xfrm>
            <a:custGeom>
              <a:rect b="b" l="l" r="r" t="t"/>
              <a:pathLst>
                <a:path extrusionOk="0" h="1037" w="1049">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69"/>
            <p:cNvSpPr/>
            <p:nvPr/>
          </p:nvSpPr>
          <p:spPr>
            <a:xfrm>
              <a:off x="7780657" y="4608369"/>
              <a:ext cx="33005" cy="33005"/>
            </a:xfrm>
            <a:custGeom>
              <a:rect b="b" l="l" r="r" t="t"/>
              <a:pathLst>
                <a:path extrusionOk="0" h="1037" w="1037">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69"/>
            <p:cNvSpPr/>
            <p:nvPr/>
          </p:nvSpPr>
          <p:spPr>
            <a:xfrm>
              <a:off x="7596090" y="4528801"/>
              <a:ext cx="186859" cy="73362"/>
            </a:xfrm>
            <a:custGeom>
              <a:rect b="b" l="l" r="r" t="t"/>
              <a:pathLst>
                <a:path extrusionOk="0" h="2305" w="5871">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1" name="Google Shape;10501;p69"/>
          <p:cNvGrpSpPr/>
          <p:nvPr/>
        </p:nvGrpSpPr>
        <p:grpSpPr>
          <a:xfrm>
            <a:off x="6264109" y="4279432"/>
            <a:ext cx="225498" cy="361560"/>
            <a:chOff x="6264109" y="4279432"/>
            <a:chExt cx="225498" cy="361560"/>
          </a:xfrm>
        </p:grpSpPr>
        <p:sp>
          <p:nvSpPr>
            <p:cNvPr id="10502" name="Google Shape;10502;p69"/>
            <p:cNvSpPr/>
            <p:nvPr/>
          </p:nvSpPr>
          <p:spPr>
            <a:xfrm>
              <a:off x="6264109" y="4279432"/>
              <a:ext cx="225498" cy="361560"/>
            </a:xfrm>
            <a:custGeom>
              <a:rect b="b" l="l" r="r" t="t"/>
              <a:pathLst>
                <a:path extrusionOk="0" h="11360" w="7085">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69"/>
            <p:cNvSpPr/>
            <p:nvPr/>
          </p:nvSpPr>
          <p:spPr>
            <a:xfrm>
              <a:off x="6303129" y="4370395"/>
              <a:ext cx="146693" cy="106495"/>
            </a:xfrm>
            <a:custGeom>
              <a:rect b="b" l="l" r="r" t="t"/>
              <a:pathLst>
                <a:path extrusionOk="0" h="3346" w="4609">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4" name="Google Shape;10504;p69"/>
          <p:cNvGrpSpPr/>
          <p:nvPr/>
        </p:nvGrpSpPr>
        <p:grpSpPr>
          <a:xfrm>
            <a:off x="7929578" y="4284365"/>
            <a:ext cx="395266" cy="351312"/>
            <a:chOff x="7929578" y="4284365"/>
            <a:chExt cx="395266" cy="351312"/>
          </a:xfrm>
        </p:grpSpPr>
        <p:sp>
          <p:nvSpPr>
            <p:cNvPr id="10505" name="Google Shape;10505;p69"/>
            <p:cNvSpPr/>
            <p:nvPr/>
          </p:nvSpPr>
          <p:spPr>
            <a:xfrm>
              <a:off x="7954213" y="4588668"/>
              <a:ext cx="11394" cy="47009"/>
            </a:xfrm>
            <a:custGeom>
              <a:rect b="b" l="l" r="r" t="t"/>
              <a:pathLst>
                <a:path extrusionOk="0" h="1477" w="358">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69"/>
            <p:cNvSpPr/>
            <p:nvPr/>
          </p:nvSpPr>
          <p:spPr>
            <a:xfrm>
              <a:off x="7929578" y="4432522"/>
              <a:ext cx="213372" cy="203155"/>
            </a:xfrm>
            <a:custGeom>
              <a:rect b="b" l="l" r="r" t="t"/>
              <a:pathLst>
                <a:path extrusionOk="0" h="6383" w="6704">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69"/>
            <p:cNvSpPr/>
            <p:nvPr/>
          </p:nvSpPr>
          <p:spPr>
            <a:xfrm>
              <a:off x="8090243" y="4284365"/>
              <a:ext cx="234601" cy="196344"/>
            </a:xfrm>
            <a:custGeom>
              <a:rect b="b" l="l" r="r" t="t"/>
              <a:pathLst>
                <a:path extrusionOk="0" h="6169" w="7371">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69"/>
            <p:cNvSpPr/>
            <p:nvPr/>
          </p:nvSpPr>
          <p:spPr>
            <a:xfrm>
              <a:off x="8145591" y="4309382"/>
              <a:ext cx="136063" cy="135299"/>
            </a:xfrm>
            <a:custGeom>
              <a:rect b="b" l="l" r="r" t="t"/>
              <a:pathLst>
                <a:path extrusionOk="0" h="4251" w="4275">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9" name="Google Shape;10509;p69"/>
          <p:cNvGrpSpPr/>
          <p:nvPr/>
        </p:nvGrpSpPr>
        <p:grpSpPr>
          <a:xfrm>
            <a:off x="6595502" y="4323777"/>
            <a:ext cx="426315" cy="332826"/>
            <a:chOff x="6639652" y="4323777"/>
            <a:chExt cx="426315" cy="332826"/>
          </a:xfrm>
        </p:grpSpPr>
        <p:sp>
          <p:nvSpPr>
            <p:cNvPr id="10510" name="Google Shape;10510;p69"/>
            <p:cNvSpPr/>
            <p:nvPr/>
          </p:nvSpPr>
          <p:spPr>
            <a:xfrm>
              <a:off x="6639652" y="4323777"/>
              <a:ext cx="426315" cy="332826"/>
            </a:xfrm>
            <a:custGeom>
              <a:rect b="b" l="l" r="r" t="t"/>
              <a:pathLst>
                <a:path extrusionOk="0" h="8562" w="10967">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69"/>
            <p:cNvSpPr/>
            <p:nvPr/>
          </p:nvSpPr>
          <p:spPr>
            <a:xfrm>
              <a:off x="6830793" y="4458937"/>
              <a:ext cx="41244" cy="85675"/>
            </a:xfrm>
            <a:custGeom>
              <a:rect b="b" l="l" r="r" t="t"/>
              <a:pathLst>
                <a:path extrusionOk="0" h="2204" w="1061">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69"/>
            <p:cNvSpPr/>
            <p:nvPr/>
          </p:nvSpPr>
          <p:spPr>
            <a:xfrm>
              <a:off x="6879423" y="4426556"/>
              <a:ext cx="41205" cy="118522"/>
            </a:xfrm>
            <a:custGeom>
              <a:rect b="b" l="l" r="r" t="t"/>
              <a:pathLst>
                <a:path extrusionOk="0" h="3049" w="106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69"/>
            <p:cNvSpPr/>
            <p:nvPr/>
          </p:nvSpPr>
          <p:spPr>
            <a:xfrm>
              <a:off x="6927549" y="4443194"/>
              <a:ext cx="41205" cy="101418"/>
            </a:xfrm>
            <a:custGeom>
              <a:rect b="b" l="l" r="r" t="t"/>
              <a:pathLst>
                <a:path extrusionOk="0" h="2609" w="106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69"/>
            <p:cNvSpPr/>
            <p:nvPr/>
          </p:nvSpPr>
          <p:spPr>
            <a:xfrm>
              <a:off x="6976141" y="4387645"/>
              <a:ext cx="41244" cy="156967"/>
            </a:xfrm>
            <a:custGeom>
              <a:rect b="b" l="l" r="r" t="t"/>
              <a:pathLst>
                <a:path extrusionOk="0" h="4038" w="1061">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69"/>
            <p:cNvSpPr/>
            <p:nvPr/>
          </p:nvSpPr>
          <p:spPr>
            <a:xfrm>
              <a:off x="6745193" y="4404321"/>
              <a:ext cx="50029" cy="13916"/>
            </a:xfrm>
            <a:custGeom>
              <a:rect b="b" l="l" r="r" t="t"/>
              <a:pathLst>
                <a:path extrusionOk="0" h="358" w="1287">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69"/>
            <p:cNvSpPr/>
            <p:nvPr/>
          </p:nvSpPr>
          <p:spPr>
            <a:xfrm>
              <a:off x="6745193" y="4426090"/>
              <a:ext cx="69465" cy="13916"/>
            </a:xfrm>
            <a:custGeom>
              <a:rect b="b" l="l" r="r" t="t"/>
              <a:pathLst>
                <a:path extrusionOk="0" h="358" w="1787">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69"/>
            <p:cNvSpPr/>
            <p:nvPr/>
          </p:nvSpPr>
          <p:spPr>
            <a:xfrm>
              <a:off x="6745193" y="4447353"/>
              <a:ext cx="69465" cy="13955"/>
            </a:xfrm>
            <a:custGeom>
              <a:rect b="b" l="l" r="r" t="t"/>
              <a:pathLst>
                <a:path extrusionOk="0" h="359" w="1787">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69"/>
            <p:cNvSpPr/>
            <p:nvPr/>
          </p:nvSpPr>
          <p:spPr>
            <a:xfrm>
              <a:off x="6745193" y="4468189"/>
              <a:ext cx="69465" cy="13916"/>
            </a:xfrm>
            <a:custGeom>
              <a:rect b="b" l="l" r="r" t="t"/>
              <a:pathLst>
                <a:path extrusionOk="0" h="358" w="1787">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69"/>
            <p:cNvSpPr/>
            <p:nvPr/>
          </p:nvSpPr>
          <p:spPr>
            <a:xfrm>
              <a:off x="6684551" y="4528830"/>
              <a:ext cx="83809" cy="83809"/>
            </a:xfrm>
            <a:custGeom>
              <a:rect b="b" l="l" r="r" t="t"/>
              <a:pathLst>
                <a:path extrusionOk="0" h="2156" w="2156">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0" name="Google Shape;10520;p69"/>
          <p:cNvGrpSpPr/>
          <p:nvPr/>
        </p:nvGrpSpPr>
        <p:grpSpPr>
          <a:xfrm>
            <a:off x="5357662" y="4297637"/>
            <a:ext cx="287275" cy="326296"/>
            <a:chOff x="5357662" y="4297637"/>
            <a:chExt cx="287275" cy="326296"/>
          </a:xfrm>
        </p:grpSpPr>
        <p:sp>
          <p:nvSpPr>
            <p:cNvPr id="10521" name="Google Shape;10521;p69"/>
            <p:cNvSpPr/>
            <p:nvPr/>
          </p:nvSpPr>
          <p:spPr>
            <a:xfrm>
              <a:off x="5357662" y="4385545"/>
              <a:ext cx="287275" cy="238388"/>
            </a:xfrm>
            <a:custGeom>
              <a:rect b="b" l="l" r="r" t="t"/>
              <a:pathLst>
                <a:path extrusionOk="0" h="7490" w="9026">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69"/>
            <p:cNvSpPr/>
            <p:nvPr/>
          </p:nvSpPr>
          <p:spPr>
            <a:xfrm>
              <a:off x="5377363" y="4576542"/>
              <a:ext cx="62191" cy="10248"/>
            </a:xfrm>
            <a:custGeom>
              <a:rect b="b" l="l" r="r" t="t"/>
              <a:pathLst>
                <a:path extrusionOk="0" h="322" w="1954">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69"/>
            <p:cNvSpPr/>
            <p:nvPr/>
          </p:nvSpPr>
          <p:spPr>
            <a:xfrm>
              <a:off x="5470204" y="4495827"/>
              <a:ext cx="62191" cy="10630"/>
            </a:xfrm>
            <a:custGeom>
              <a:rect b="b" l="l" r="r" t="t"/>
              <a:pathLst>
                <a:path extrusionOk="0" h="334" w="1954">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69"/>
            <p:cNvSpPr/>
            <p:nvPr/>
          </p:nvSpPr>
          <p:spPr>
            <a:xfrm>
              <a:off x="5562694" y="4409798"/>
              <a:ext cx="62159" cy="10280"/>
            </a:xfrm>
            <a:custGeom>
              <a:rect b="b" l="l" r="r" t="t"/>
              <a:pathLst>
                <a:path extrusionOk="0" h="323" w="1953">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69"/>
            <p:cNvSpPr/>
            <p:nvPr/>
          </p:nvSpPr>
          <p:spPr>
            <a:xfrm>
              <a:off x="5358043" y="4297637"/>
              <a:ext cx="238388" cy="237624"/>
            </a:xfrm>
            <a:custGeom>
              <a:rect b="b" l="l" r="r" t="t"/>
              <a:pathLst>
                <a:path extrusionOk="0" h="7466" w="749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6" name="Google Shape;10526;p69"/>
          <p:cNvGrpSpPr/>
          <p:nvPr/>
        </p:nvGrpSpPr>
        <p:grpSpPr>
          <a:xfrm>
            <a:off x="5774124" y="4294550"/>
            <a:ext cx="331611" cy="331674"/>
            <a:chOff x="5774124" y="4294550"/>
            <a:chExt cx="331611" cy="331674"/>
          </a:xfrm>
        </p:grpSpPr>
        <p:sp>
          <p:nvSpPr>
            <p:cNvPr id="10527" name="Google Shape;10527;p69"/>
            <p:cNvSpPr/>
            <p:nvPr/>
          </p:nvSpPr>
          <p:spPr>
            <a:xfrm>
              <a:off x="5774124" y="4419664"/>
              <a:ext cx="331611" cy="206560"/>
            </a:xfrm>
            <a:custGeom>
              <a:rect b="b" l="l" r="r" t="t"/>
              <a:pathLst>
                <a:path extrusionOk="0" h="6490" w="10419">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69"/>
            <p:cNvSpPr/>
            <p:nvPr/>
          </p:nvSpPr>
          <p:spPr>
            <a:xfrm>
              <a:off x="5778294" y="4294550"/>
              <a:ext cx="316461" cy="191442"/>
            </a:xfrm>
            <a:custGeom>
              <a:rect b="b" l="l" r="r" t="t"/>
              <a:pathLst>
                <a:path extrusionOk="0" h="6015" w="9943">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9" name="Google Shape;10529;p69"/>
          <p:cNvGrpSpPr/>
          <p:nvPr/>
        </p:nvGrpSpPr>
        <p:grpSpPr>
          <a:xfrm>
            <a:off x="4890434" y="4287389"/>
            <a:ext cx="345997" cy="346029"/>
            <a:chOff x="4890434" y="4287389"/>
            <a:chExt cx="345997" cy="346029"/>
          </a:xfrm>
        </p:grpSpPr>
        <p:sp>
          <p:nvSpPr>
            <p:cNvPr id="10530" name="Google Shape;10530;p69"/>
            <p:cNvSpPr/>
            <p:nvPr/>
          </p:nvSpPr>
          <p:spPr>
            <a:xfrm>
              <a:off x="5111349" y="4400695"/>
              <a:ext cx="54998" cy="54998"/>
            </a:xfrm>
            <a:custGeom>
              <a:rect b="b" l="l" r="r" t="t"/>
              <a:pathLst>
                <a:path extrusionOk="0" h="1728" w="1728">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69"/>
            <p:cNvSpPr/>
            <p:nvPr/>
          </p:nvSpPr>
          <p:spPr>
            <a:xfrm>
              <a:off x="5113640" y="4466642"/>
              <a:ext cx="70498" cy="51179"/>
            </a:xfrm>
            <a:custGeom>
              <a:rect b="b" l="l" r="r" t="t"/>
              <a:pathLst>
                <a:path extrusionOk="0" h="1608" w="2215">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69"/>
            <p:cNvSpPr/>
            <p:nvPr/>
          </p:nvSpPr>
          <p:spPr>
            <a:xfrm>
              <a:off x="4943490" y="4467023"/>
              <a:ext cx="70880" cy="51179"/>
            </a:xfrm>
            <a:custGeom>
              <a:rect b="b" l="l" r="r" t="t"/>
              <a:pathLst>
                <a:path extrusionOk="0" h="1608" w="2227">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69"/>
            <p:cNvSpPr/>
            <p:nvPr/>
          </p:nvSpPr>
          <p:spPr>
            <a:xfrm>
              <a:off x="4961282" y="4400695"/>
              <a:ext cx="54616" cy="54998"/>
            </a:xfrm>
            <a:custGeom>
              <a:rect b="b" l="l" r="r" t="t"/>
              <a:pathLst>
                <a:path extrusionOk="0" h="1728" w="1716">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69"/>
            <p:cNvSpPr/>
            <p:nvPr/>
          </p:nvSpPr>
          <p:spPr>
            <a:xfrm>
              <a:off x="5028374" y="4386691"/>
              <a:ext cx="71262" cy="70880"/>
            </a:xfrm>
            <a:custGeom>
              <a:rect b="b" l="l" r="r" t="t"/>
              <a:pathLst>
                <a:path extrusionOk="0" h="2227" w="2239">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69"/>
            <p:cNvSpPr/>
            <p:nvPr/>
          </p:nvSpPr>
          <p:spPr>
            <a:xfrm>
              <a:off x="5004122" y="4468901"/>
              <a:ext cx="120149" cy="65596"/>
            </a:xfrm>
            <a:custGeom>
              <a:rect b="b" l="l" r="r" t="t"/>
              <a:pathLst>
                <a:path extrusionOk="0" h="2061" w="3775">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69"/>
            <p:cNvSpPr/>
            <p:nvPr/>
          </p:nvSpPr>
          <p:spPr>
            <a:xfrm>
              <a:off x="4890434" y="4287389"/>
              <a:ext cx="345997" cy="346029"/>
            </a:xfrm>
            <a:custGeom>
              <a:rect b="b" l="l" r="r" t="t"/>
              <a:pathLst>
                <a:path extrusionOk="0" h="10872" w="10871">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7" name="Google Shape;10537;p69"/>
          <p:cNvGrpSpPr/>
          <p:nvPr/>
        </p:nvGrpSpPr>
        <p:grpSpPr>
          <a:xfrm>
            <a:off x="2165809" y="3811059"/>
            <a:ext cx="422542" cy="342973"/>
            <a:chOff x="2165809" y="3811059"/>
            <a:chExt cx="422542" cy="342973"/>
          </a:xfrm>
        </p:grpSpPr>
        <p:sp>
          <p:nvSpPr>
            <p:cNvPr id="10538" name="Google Shape;10538;p69"/>
            <p:cNvSpPr/>
            <p:nvPr/>
          </p:nvSpPr>
          <p:spPr>
            <a:xfrm>
              <a:off x="2165809" y="3811059"/>
              <a:ext cx="422542" cy="342973"/>
            </a:xfrm>
            <a:custGeom>
              <a:rect b="b" l="l" r="r" t="t"/>
              <a:pathLst>
                <a:path extrusionOk="0" h="10776" w="13276">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69"/>
            <p:cNvSpPr/>
            <p:nvPr/>
          </p:nvSpPr>
          <p:spPr>
            <a:xfrm>
              <a:off x="2193085" y="3877387"/>
              <a:ext cx="368753" cy="12158"/>
            </a:xfrm>
            <a:custGeom>
              <a:rect b="b" l="l" r="r" t="t"/>
              <a:pathLst>
                <a:path extrusionOk="0" h="382" w="11586">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69"/>
            <p:cNvSpPr/>
            <p:nvPr/>
          </p:nvSpPr>
          <p:spPr>
            <a:xfrm>
              <a:off x="2212404" y="3930062"/>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69"/>
            <p:cNvSpPr/>
            <p:nvPr/>
          </p:nvSpPr>
          <p:spPr>
            <a:xfrm>
              <a:off x="2305245" y="3930062"/>
              <a:ext cx="51974" cy="12158"/>
            </a:xfrm>
            <a:custGeom>
              <a:rect b="b" l="l" r="r" t="t"/>
              <a:pathLst>
                <a:path extrusionOk="0" h="382" w="1633">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69"/>
            <p:cNvSpPr/>
            <p:nvPr/>
          </p:nvSpPr>
          <p:spPr>
            <a:xfrm>
              <a:off x="2489813" y="3930062"/>
              <a:ext cx="52324" cy="12158"/>
            </a:xfrm>
            <a:custGeom>
              <a:rect b="b" l="l" r="r" t="t"/>
              <a:pathLst>
                <a:path extrusionOk="0" h="382" w="1644">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69"/>
            <p:cNvSpPr/>
            <p:nvPr/>
          </p:nvSpPr>
          <p:spPr>
            <a:xfrm>
              <a:off x="2212404" y="3983118"/>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69"/>
            <p:cNvSpPr/>
            <p:nvPr/>
          </p:nvSpPr>
          <p:spPr>
            <a:xfrm>
              <a:off x="2397736" y="3983118"/>
              <a:ext cx="51942" cy="12158"/>
            </a:xfrm>
            <a:custGeom>
              <a:rect b="b" l="l" r="r" t="t"/>
              <a:pathLst>
                <a:path extrusionOk="0" h="382" w="1632">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69"/>
            <p:cNvSpPr/>
            <p:nvPr/>
          </p:nvSpPr>
          <p:spPr>
            <a:xfrm>
              <a:off x="2212404" y="4036175"/>
              <a:ext cx="51942" cy="12158"/>
            </a:xfrm>
            <a:custGeom>
              <a:rect b="b" l="l" r="r" t="t"/>
              <a:pathLst>
                <a:path extrusionOk="0" h="382" w="1632">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69"/>
            <p:cNvSpPr/>
            <p:nvPr/>
          </p:nvSpPr>
          <p:spPr>
            <a:xfrm>
              <a:off x="2305245" y="4036175"/>
              <a:ext cx="51974" cy="12158"/>
            </a:xfrm>
            <a:custGeom>
              <a:rect b="b" l="l" r="r" t="t"/>
              <a:pathLst>
                <a:path extrusionOk="0" h="382" w="1633">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69"/>
            <p:cNvSpPr/>
            <p:nvPr/>
          </p:nvSpPr>
          <p:spPr>
            <a:xfrm>
              <a:off x="2489813" y="4036175"/>
              <a:ext cx="52324" cy="12158"/>
            </a:xfrm>
            <a:custGeom>
              <a:rect b="b" l="l" r="r" t="t"/>
              <a:pathLst>
                <a:path extrusionOk="0" h="382" w="1644">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69"/>
            <p:cNvSpPr/>
            <p:nvPr/>
          </p:nvSpPr>
          <p:spPr>
            <a:xfrm>
              <a:off x="2305245" y="4088467"/>
              <a:ext cx="51974" cy="12540"/>
            </a:xfrm>
            <a:custGeom>
              <a:rect b="b" l="l" r="r" t="t"/>
              <a:pathLst>
                <a:path extrusionOk="0" h="394" w="1633">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69"/>
            <p:cNvSpPr/>
            <p:nvPr/>
          </p:nvSpPr>
          <p:spPr>
            <a:xfrm>
              <a:off x="2397736" y="4088467"/>
              <a:ext cx="51942" cy="12540"/>
            </a:xfrm>
            <a:custGeom>
              <a:rect b="b" l="l" r="r" t="t"/>
              <a:pathLst>
                <a:path extrusionOk="0" h="394" w="1632">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69"/>
            <p:cNvSpPr/>
            <p:nvPr/>
          </p:nvSpPr>
          <p:spPr>
            <a:xfrm>
              <a:off x="2489813" y="4088467"/>
              <a:ext cx="52324" cy="12540"/>
            </a:xfrm>
            <a:custGeom>
              <a:rect b="b" l="l" r="r" t="t"/>
              <a:pathLst>
                <a:path extrusionOk="0" h="394" w="1644">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69"/>
            <p:cNvSpPr/>
            <p:nvPr/>
          </p:nvSpPr>
          <p:spPr>
            <a:xfrm>
              <a:off x="2304863" y="3969751"/>
              <a:ext cx="53088" cy="38766"/>
            </a:xfrm>
            <a:custGeom>
              <a:rect b="b" l="l" r="r" t="t"/>
              <a:pathLst>
                <a:path extrusionOk="0" h="1218" w="1668">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69"/>
            <p:cNvSpPr/>
            <p:nvPr/>
          </p:nvSpPr>
          <p:spPr>
            <a:xfrm>
              <a:off x="2489813" y="3969751"/>
              <a:ext cx="53088" cy="38766"/>
            </a:xfrm>
            <a:custGeom>
              <a:rect b="b" l="l" r="r" t="t"/>
              <a:pathLst>
                <a:path extrusionOk="0" h="1218" w="1668">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69"/>
            <p:cNvSpPr/>
            <p:nvPr/>
          </p:nvSpPr>
          <p:spPr>
            <a:xfrm>
              <a:off x="2396972" y="4022807"/>
              <a:ext cx="53088" cy="38766"/>
            </a:xfrm>
            <a:custGeom>
              <a:rect b="b" l="l" r="r" t="t"/>
              <a:pathLst>
                <a:path extrusionOk="0" h="1218" w="1668">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69"/>
            <p:cNvSpPr/>
            <p:nvPr/>
          </p:nvSpPr>
          <p:spPr>
            <a:xfrm>
              <a:off x="2212404" y="4075386"/>
              <a:ext cx="53088" cy="38861"/>
            </a:xfrm>
            <a:custGeom>
              <a:rect b="b" l="l" r="r" t="t"/>
              <a:pathLst>
                <a:path extrusionOk="0" h="1221" w="1668">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69"/>
            <p:cNvSpPr/>
            <p:nvPr/>
          </p:nvSpPr>
          <p:spPr>
            <a:xfrm>
              <a:off x="2396972" y="3916694"/>
              <a:ext cx="53088" cy="38798"/>
            </a:xfrm>
            <a:custGeom>
              <a:rect b="b" l="l" r="r" t="t"/>
              <a:pathLst>
                <a:path extrusionOk="0" h="1219" w="1668">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56" name="Google Shape;10556;p69"/>
          <p:cNvSpPr/>
          <p:nvPr/>
        </p:nvSpPr>
        <p:spPr>
          <a:xfrm>
            <a:off x="6217513" y="3397651"/>
            <a:ext cx="347524" cy="289917"/>
          </a:xfrm>
          <a:custGeom>
            <a:rect b="b" l="l" r="r" t="t"/>
            <a:pathLst>
              <a:path extrusionOk="0" h="9109" w="10919">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57" name="Google Shape;10557;p69"/>
          <p:cNvGrpSpPr/>
          <p:nvPr/>
        </p:nvGrpSpPr>
        <p:grpSpPr>
          <a:xfrm>
            <a:off x="903530" y="3806125"/>
            <a:ext cx="264550" cy="353222"/>
            <a:chOff x="903530" y="3806125"/>
            <a:chExt cx="264550" cy="353222"/>
          </a:xfrm>
        </p:grpSpPr>
        <p:sp>
          <p:nvSpPr>
            <p:cNvPr id="10558" name="Google Shape;10558;p69"/>
            <p:cNvSpPr/>
            <p:nvPr/>
          </p:nvSpPr>
          <p:spPr>
            <a:xfrm>
              <a:off x="926637" y="3839321"/>
              <a:ext cx="173237" cy="162002"/>
            </a:xfrm>
            <a:custGeom>
              <a:rect b="b" l="l" r="r" t="t"/>
              <a:pathLst>
                <a:path extrusionOk="0" h="5090" w="5443">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69"/>
            <p:cNvSpPr/>
            <p:nvPr/>
          </p:nvSpPr>
          <p:spPr>
            <a:xfrm>
              <a:off x="903530" y="3806125"/>
              <a:ext cx="264550" cy="353222"/>
            </a:xfrm>
            <a:custGeom>
              <a:rect b="b" l="l" r="r" t="t"/>
              <a:pathLst>
                <a:path extrusionOk="0" h="11098" w="8312">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69"/>
            <p:cNvSpPr/>
            <p:nvPr/>
          </p:nvSpPr>
          <p:spPr>
            <a:xfrm>
              <a:off x="1008879" y="3904059"/>
              <a:ext cx="54966" cy="18460"/>
            </a:xfrm>
            <a:custGeom>
              <a:rect b="b" l="l" r="r" t="t"/>
              <a:pathLst>
                <a:path extrusionOk="0" h="580" w="1727">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69"/>
            <p:cNvSpPr/>
            <p:nvPr/>
          </p:nvSpPr>
          <p:spPr>
            <a:xfrm>
              <a:off x="972118" y="3872072"/>
              <a:ext cx="172473" cy="164866"/>
            </a:xfrm>
            <a:custGeom>
              <a:rect b="b" l="l" r="r" t="t"/>
              <a:pathLst>
                <a:path extrusionOk="0" h="5180" w="5419">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2" name="Google Shape;10562;p69"/>
          <p:cNvGrpSpPr/>
          <p:nvPr/>
        </p:nvGrpSpPr>
        <p:grpSpPr>
          <a:xfrm>
            <a:off x="2611458" y="3816374"/>
            <a:ext cx="426329" cy="332375"/>
            <a:chOff x="2611458" y="3816374"/>
            <a:chExt cx="426329" cy="332375"/>
          </a:xfrm>
        </p:grpSpPr>
        <p:sp>
          <p:nvSpPr>
            <p:cNvPr id="10563" name="Google Shape;10563;p69"/>
            <p:cNvSpPr/>
            <p:nvPr/>
          </p:nvSpPr>
          <p:spPr>
            <a:xfrm>
              <a:off x="2611458" y="3816374"/>
              <a:ext cx="426329" cy="332375"/>
            </a:xfrm>
            <a:custGeom>
              <a:rect b="b" l="l" r="r" t="t"/>
              <a:pathLst>
                <a:path extrusionOk="0" h="10443" w="13395">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69"/>
            <p:cNvSpPr/>
            <p:nvPr/>
          </p:nvSpPr>
          <p:spPr>
            <a:xfrm>
              <a:off x="2803568" y="3950909"/>
              <a:ext cx="40198" cy="85648"/>
            </a:xfrm>
            <a:custGeom>
              <a:rect b="b" l="l" r="r" t="t"/>
              <a:pathLst>
                <a:path extrusionOk="0" h="2691" w="1263">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69"/>
            <p:cNvSpPr/>
            <p:nvPr/>
          </p:nvSpPr>
          <p:spPr>
            <a:xfrm>
              <a:off x="2851691" y="3917935"/>
              <a:ext cx="40580" cy="118621"/>
            </a:xfrm>
            <a:custGeom>
              <a:rect b="b" l="l" r="r" t="t"/>
              <a:pathLst>
                <a:path extrusionOk="0" h="3727" w="1275">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69"/>
            <p:cNvSpPr/>
            <p:nvPr/>
          </p:nvSpPr>
          <p:spPr>
            <a:xfrm>
              <a:off x="2900197" y="3934995"/>
              <a:ext cx="40198" cy="101562"/>
            </a:xfrm>
            <a:custGeom>
              <a:rect b="b" l="l" r="r" t="t"/>
              <a:pathLst>
                <a:path extrusionOk="0" h="3191" w="1263">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69"/>
            <p:cNvSpPr/>
            <p:nvPr/>
          </p:nvSpPr>
          <p:spPr>
            <a:xfrm>
              <a:off x="2948320" y="3879265"/>
              <a:ext cx="40580" cy="156941"/>
            </a:xfrm>
            <a:custGeom>
              <a:rect b="b" l="l" r="r" t="t"/>
              <a:pathLst>
                <a:path extrusionOk="0" h="4931" w="1275">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69"/>
            <p:cNvSpPr/>
            <p:nvPr/>
          </p:nvSpPr>
          <p:spPr>
            <a:xfrm>
              <a:off x="2716807" y="3896325"/>
              <a:ext cx="49269" cy="13304"/>
            </a:xfrm>
            <a:custGeom>
              <a:rect b="b" l="l" r="r" t="t"/>
              <a:pathLst>
                <a:path extrusionOk="0" h="418" w="1548">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69"/>
            <p:cNvSpPr/>
            <p:nvPr/>
          </p:nvSpPr>
          <p:spPr>
            <a:xfrm>
              <a:off x="2717157" y="3917553"/>
              <a:ext cx="69002" cy="13304"/>
            </a:xfrm>
            <a:custGeom>
              <a:rect b="b" l="l" r="r" t="t"/>
              <a:pathLst>
                <a:path extrusionOk="0" h="418" w="2168">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69"/>
            <p:cNvSpPr/>
            <p:nvPr/>
          </p:nvSpPr>
          <p:spPr>
            <a:xfrm>
              <a:off x="2717157" y="3938782"/>
              <a:ext cx="69002" cy="13272"/>
            </a:xfrm>
            <a:custGeom>
              <a:rect b="b" l="l" r="r" t="t"/>
              <a:pathLst>
                <a:path extrusionOk="0" h="417" w="2168">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69"/>
            <p:cNvSpPr/>
            <p:nvPr/>
          </p:nvSpPr>
          <p:spPr>
            <a:xfrm>
              <a:off x="2717157" y="3960361"/>
              <a:ext cx="69002" cy="13304"/>
            </a:xfrm>
            <a:custGeom>
              <a:rect b="b" l="l" r="r" t="t"/>
              <a:pathLst>
                <a:path extrusionOk="0" h="418" w="2168">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69"/>
            <p:cNvSpPr/>
            <p:nvPr/>
          </p:nvSpPr>
          <p:spPr>
            <a:xfrm>
              <a:off x="2655793" y="4020993"/>
              <a:ext cx="84152" cy="82656"/>
            </a:xfrm>
            <a:custGeom>
              <a:rect b="b" l="l" r="r" t="t"/>
              <a:pathLst>
                <a:path extrusionOk="0" h="2597" w="2644">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73" name="Google Shape;10573;p69"/>
          <p:cNvSpPr/>
          <p:nvPr/>
        </p:nvSpPr>
        <p:spPr>
          <a:xfrm>
            <a:off x="1752752" y="3803866"/>
            <a:ext cx="356245" cy="356627"/>
          </a:xfrm>
          <a:custGeom>
            <a:rect b="b" l="l" r="r" t="t"/>
            <a:pathLst>
              <a:path extrusionOk="0" h="11205" w="11193">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74" name="Google Shape;10574;p69"/>
          <p:cNvGrpSpPr/>
          <p:nvPr/>
        </p:nvGrpSpPr>
        <p:grpSpPr>
          <a:xfrm>
            <a:off x="4019984" y="3805393"/>
            <a:ext cx="293704" cy="353954"/>
            <a:chOff x="4019984" y="3805393"/>
            <a:chExt cx="293704" cy="353954"/>
          </a:xfrm>
        </p:grpSpPr>
        <p:sp>
          <p:nvSpPr>
            <p:cNvPr id="10575" name="Google Shape;10575;p69"/>
            <p:cNvSpPr/>
            <p:nvPr/>
          </p:nvSpPr>
          <p:spPr>
            <a:xfrm>
              <a:off x="4019984" y="3805393"/>
              <a:ext cx="293704" cy="353954"/>
            </a:xfrm>
            <a:custGeom>
              <a:rect b="b" l="l" r="r" t="t"/>
              <a:pathLst>
                <a:path extrusionOk="0" h="11121" w="9228">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69"/>
            <p:cNvSpPr/>
            <p:nvPr/>
          </p:nvSpPr>
          <p:spPr>
            <a:xfrm>
              <a:off x="4118903" y="3867139"/>
              <a:ext cx="93987" cy="87971"/>
            </a:xfrm>
            <a:custGeom>
              <a:rect b="b" l="l" r="r" t="t"/>
              <a:pathLst>
                <a:path extrusionOk="0" h="2764" w="2953">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7" name="Google Shape;10577;p69"/>
          <p:cNvGrpSpPr/>
          <p:nvPr/>
        </p:nvGrpSpPr>
        <p:grpSpPr>
          <a:xfrm>
            <a:off x="8006505" y="3390044"/>
            <a:ext cx="323654" cy="303189"/>
            <a:chOff x="8006505" y="3390044"/>
            <a:chExt cx="323654" cy="303189"/>
          </a:xfrm>
        </p:grpSpPr>
        <p:sp>
          <p:nvSpPr>
            <p:cNvPr id="10578" name="Google Shape;10578;p69"/>
            <p:cNvSpPr/>
            <p:nvPr/>
          </p:nvSpPr>
          <p:spPr>
            <a:xfrm>
              <a:off x="8006505" y="3390044"/>
              <a:ext cx="323654" cy="303189"/>
            </a:xfrm>
            <a:custGeom>
              <a:rect b="b" l="l" r="r" t="t"/>
              <a:pathLst>
                <a:path extrusionOk="0" h="9526" w="10169">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69"/>
            <p:cNvSpPr/>
            <p:nvPr/>
          </p:nvSpPr>
          <p:spPr>
            <a:xfrm>
              <a:off x="8148997" y="3444247"/>
              <a:ext cx="37907" cy="37938"/>
            </a:xfrm>
            <a:custGeom>
              <a:rect b="b" l="l" r="r" t="t"/>
              <a:pathLst>
                <a:path extrusionOk="0" h="1192" w="1191">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69"/>
            <p:cNvSpPr/>
            <p:nvPr/>
          </p:nvSpPr>
          <p:spPr>
            <a:xfrm>
              <a:off x="8089861" y="3526871"/>
              <a:ext cx="165630" cy="104617"/>
            </a:xfrm>
            <a:custGeom>
              <a:rect b="b" l="l" r="r" t="t"/>
              <a:pathLst>
                <a:path extrusionOk="0" h="3287" w="5204">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69"/>
            <p:cNvSpPr/>
            <p:nvPr/>
          </p:nvSpPr>
          <p:spPr>
            <a:xfrm>
              <a:off x="8067519" y="3519742"/>
              <a:ext cx="32241" cy="30268"/>
            </a:xfrm>
            <a:custGeom>
              <a:rect b="b" l="l" r="r" t="t"/>
              <a:pathLst>
                <a:path extrusionOk="0" h="951" w="1013">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69"/>
            <p:cNvSpPr/>
            <p:nvPr/>
          </p:nvSpPr>
          <p:spPr>
            <a:xfrm>
              <a:off x="8244479" y="3601602"/>
              <a:ext cx="32623" cy="30268"/>
            </a:xfrm>
            <a:custGeom>
              <a:rect b="b" l="l" r="r" t="t"/>
              <a:pathLst>
                <a:path extrusionOk="0" h="951" w="1025">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69"/>
            <p:cNvSpPr/>
            <p:nvPr/>
          </p:nvSpPr>
          <p:spPr>
            <a:xfrm>
              <a:off x="8156190" y="3533396"/>
              <a:ext cx="32241" cy="30236"/>
            </a:xfrm>
            <a:custGeom>
              <a:rect b="b" l="l" r="r" t="t"/>
              <a:pathLst>
                <a:path extrusionOk="0" h="950" w="1013">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4" name="Google Shape;10584;p69"/>
          <p:cNvGrpSpPr/>
          <p:nvPr/>
        </p:nvGrpSpPr>
        <p:grpSpPr>
          <a:xfrm>
            <a:off x="1299146" y="3806507"/>
            <a:ext cx="367990" cy="351312"/>
            <a:chOff x="1299146" y="3806507"/>
            <a:chExt cx="367990" cy="351312"/>
          </a:xfrm>
        </p:grpSpPr>
        <p:sp>
          <p:nvSpPr>
            <p:cNvPr id="10585" name="Google Shape;10585;p69"/>
            <p:cNvSpPr/>
            <p:nvPr/>
          </p:nvSpPr>
          <p:spPr>
            <a:xfrm>
              <a:off x="1299146" y="3844414"/>
              <a:ext cx="321012" cy="313405"/>
            </a:xfrm>
            <a:custGeom>
              <a:rect b="b" l="l" r="r" t="t"/>
              <a:pathLst>
                <a:path extrusionOk="0" h="9847" w="10086">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69"/>
            <p:cNvSpPr/>
            <p:nvPr/>
          </p:nvSpPr>
          <p:spPr>
            <a:xfrm>
              <a:off x="1345391" y="3806507"/>
              <a:ext cx="321744" cy="313819"/>
            </a:xfrm>
            <a:custGeom>
              <a:rect b="b" l="l" r="r" t="t"/>
              <a:pathLst>
                <a:path extrusionOk="0" h="9860" w="10109">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87" name="Google Shape;10587;p69"/>
          <p:cNvSpPr/>
          <p:nvPr/>
        </p:nvSpPr>
        <p:spPr>
          <a:xfrm>
            <a:off x="3524716" y="3804184"/>
            <a:ext cx="389187" cy="355927"/>
          </a:xfrm>
          <a:custGeom>
            <a:rect b="b" l="l" r="r" t="t"/>
            <a:pathLst>
              <a:path extrusionOk="0" h="11183" w="12228">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88" name="Google Shape;10588;p69"/>
          <p:cNvGrpSpPr/>
          <p:nvPr/>
        </p:nvGrpSpPr>
        <p:grpSpPr>
          <a:xfrm>
            <a:off x="3095745" y="3805393"/>
            <a:ext cx="352840" cy="354717"/>
            <a:chOff x="3095745" y="3805393"/>
            <a:chExt cx="352840" cy="354717"/>
          </a:xfrm>
        </p:grpSpPr>
        <p:sp>
          <p:nvSpPr>
            <p:cNvPr id="10589" name="Google Shape;10589;p69"/>
            <p:cNvSpPr/>
            <p:nvPr/>
          </p:nvSpPr>
          <p:spPr>
            <a:xfrm>
              <a:off x="3095745" y="3805393"/>
              <a:ext cx="272093" cy="271711"/>
            </a:xfrm>
            <a:custGeom>
              <a:rect b="b" l="l" r="r" t="t"/>
              <a:pathLst>
                <a:path extrusionOk="0" h="8537" w="8549">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69"/>
            <p:cNvSpPr/>
            <p:nvPr/>
          </p:nvSpPr>
          <p:spPr>
            <a:xfrm>
              <a:off x="3184798" y="3878883"/>
              <a:ext cx="109550" cy="94018"/>
            </a:xfrm>
            <a:custGeom>
              <a:rect b="b" l="l" r="r" t="t"/>
              <a:pathLst>
                <a:path extrusionOk="0" h="2954" w="3442">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69"/>
            <p:cNvSpPr/>
            <p:nvPr/>
          </p:nvSpPr>
          <p:spPr>
            <a:xfrm>
              <a:off x="3168120" y="3917331"/>
              <a:ext cx="102707" cy="87016"/>
            </a:xfrm>
            <a:custGeom>
              <a:rect b="b" l="l" r="r" t="t"/>
              <a:pathLst>
                <a:path extrusionOk="0" h="2734" w="3227">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69"/>
            <p:cNvSpPr/>
            <p:nvPr/>
          </p:nvSpPr>
          <p:spPr>
            <a:xfrm>
              <a:off x="3264749" y="3976275"/>
              <a:ext cx="183836" cy="183836"/>
            </a:xfrm>
            <a:custGeom>
              <a:rect b="b" l="l" r="r" t="t"/>
              <a:pathLst>
                <a:path extrusionOk="0" h="5776" w="5776">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69"/>
            <p:cNvSpPr/>
            <p:nvPr/>
          </p:nvSpPr>
          <p:spPr>
            <a:xfrm>
              <a:off x="3326526" y="4036907"/>
              <a:ext cx="62541" cy="62573"/>
            </a:xfrm>
            <a:custGeom>
              <a:rect b="b" l="l" r="r" t="t"/>
              <a:pathLst>
                <a:path extrusionOk="0" h="1966" w="1965">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69"/>
            <p:cNvSpPr/>
            <p:nvPr/>
          </p:nvSpPr>
          <p:spPr>
            <a:xfrm>
              <a:off x="3196542" y="3907687"/>
              <a:ext cx="68238" cy="68238"/>
            </a:xfrm>
            <a:custGeom>
              <a:rect b="b" l="l" r="r" t="t"/>
              <a:pathLst>
                <a:path extrusionOk="0" h="2144" w="2144">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5" name="Google Shape;10595;p69"/>
          <p:cNvGrpSpPr/>
          <p:nvPr/>
        </p:nvGrpSpPr>
        <p:grpSpPr>
          <a:xfrm>
            <a:off x="7550258" y="3832670"/>
            <a:ext cx="371395" cy="301279"/>
            <a:chOff x="7550258" y="3832670"/>
            <a:chExt cx="371395" cy="301279"/>
          </a:xfrm>
        </p:grpSpPr>
        <p:sp>
          <p:nvSpPr>
            <p:cNvPr id="10596" name="Google Shape;10596;p69"/>
            <p:cNvSpPr/>
            <p:nvPr/>
          </p:nvSpPr>
          <p:spPr>
            <a:xfrm>
              <a:off x="7550258" y="3832670"/>
              <a:ext cx="371395" cy="301279"/>
            </a:xfrm>
            <a:custGeom>
              <a:rect b="b" l="l" r="r" t="t"/>
              <a:pathLst>
                <a:path extrusionOk="0" h="9466" w="11669">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69"/>
            <p:cNvSpPr/>
            <p:nvPr/>
          </p:nvSpPr>
          <p:spPr>
            <a:xfrm>
              <a:off x="7574129" y="3891009"/>
              <a:ext cx="324418" cy="10662"/>
            </a:xfrm>
            <a:custGeom>
              <a:rect b="b" l="l" r="r" t="t"/>
              <a:pathLst>
                <a:path extrusionOk="0" h="335" w="10193">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69"/>
            <p:cNvSpPr/>
            <p:nvPr/>
          </p:nvSpPr>
          <p:spPr>
            <a:xfrm>
              <a:off x="7591188" y="3937637"/>
              <a:ext cx="45481" cy="10248"/>
            </a:xfrm>
            <a:custGeom>
              <a:rect b="b" l="l" r="r" t="t"/>
              <a:pathLst>
                <a:path extrusionOk="0" h="322" w="1429">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69"/>
            <p:cNvSpPr/>
            <p:nvPr/>
          </p:nvSpPr>
          <p:spPr>
            <a:xfrm>
              <a:off x="7672667" y="3937637"/>
              <a:ext cx="45481" cy="10248"/>
            </a:xfrm>
            <a:custGeom>
              <a:rect b="b" l="l" r="r" t="t"/>
              <a:pathLst>
                <a:path extrusionOk="0" h="322" w="1429">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69"/>
            <p:cNvSpPr/>
            <p:nvPr/>
          </p:nvSpPr>
          <p:spPr>
            <a:xfrm>
              <a:off x="7835592" y="3937637"/>
              <a:ext cx="45131" cy="10248"/>
            </a:xfrm>
            <a:custGeom>
              <a:rect b="b" l="l" r="r" t="t"/>
              <a:pathLst>
                <a:path extrusionOk="0" h="322" w="1418">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69"/>
            <p:cNvSpPr/>
            <p:nvPr/>
          </p:nvSpPr>
          <p:spPr>
            <a:xfrm>
              <a:off x="7591188" y="3984232"/>
              <a:ext cx="45481" cy="10662"/>
            </a:xfrm>
            <a:custGeom>
              <a:rect b="b" l="l" r="r" t="t"/>
              <a:pathLst>
                <a:path extrusionOk="0" h="335" w="1429">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69"/>
            <p:cNvSpPr/>
            <p:nvPr/>
          </p:nvSpPr>
          <p:spPr>
            <a:xfrm>
              <a:off x="7754113" y="3984232"/>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69"/>
            <p:cNvSpPr/>
            <p:nvPr/>
          </p:nvSpPr>
          <p:spPr>
            <a:xfrm>
              <a:off x="7591188" y="4030859"/>
              <a:ext cx="45481" cy="10248"/>
            </a:xfrm>
            <a:custGeom>
              <a:rect b="b" l="l" r="r" t="t"/>
              <a:pathLst>
                <a:path extrusionOk="0" h="322" w="1429">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69"/>
            <p:cNvSpPr/>
            <p:nvPr/>
          </p:nvSpPr>
          <p:spPr>
            <a:xfrm>
              <a:off x="7672667" y="4030859"/>
              <a:ext cx="45481" cy="10248"/>
            </a:xfrm>
            <a:custGeom>
              <a:rect b="b" l="l" r="r" t="t"/>
              <a:pathLst>
                <a:path extrusionOk="0" h="322" w="1429">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69"/>
            <p:cNvSpPr/>
            <p:nvPr/>
          </p:nvSpPr>
          <p:spPr>
            <a:xfrm>
              <a:off x="7835592" y="4030859"/>
              <a:ext cx="45131" cy="10248"/>
            </a:xfrm>
            <a:custGeom>
              <a:rect b="b" l="l" r="r" t="t"/>
              <a:pathLst>
                <a:path extrusionOk="0" h="322" w="1418">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69"/>
            <p:cNvSpPr/>
            <p:nvPr/>
          </p:nvSpPr>
          <p:spPr>
            <a:xfrm>
              <a:off x="7672667" y="4077073"/>
              <a:ext cx="45481" cy="10662"/>
            </a:xfrm>
            <a:custGeom>
              <a:rect b="b" l="l" r="r" t="t"/>
              <a:pathLst>
                <a:path extrusionOk="0" h="335" w="1429">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69"/>
            <p:cNvSpPr/>
            <p:nvPr/>
          </p:nvSpPr>
          <p:spPr>
            <a:xfrm>
              <a:off x="7754113" y="4077073"/>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69"/>
            <p:cNvSpPr/>
            <p:nvPr/>
          </p:nvSpPr>
          <p:spPr>
            <a:xfrm>
              <a:off x="7835592" y="4077073"/>
              <a:ext cx="45131" cy="10662"/>
            </a:xfrm>
            <a:custGeom>
              <a:rect b="b" l="l" r="r" t="t"/>
              <a:pathLst>
                <a:path extrusionOk="0" h="335" w="1418">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69"/>
            <p:cNvSpPr/>
            <p:nvPr/>
          </p:nvSpPr>
          <p:spPr>
            <a:xfrm>
              <a:off x="7672667" y="3972583"/>
              <a:ext cx="46245" cy="34055"/>
            </a:xfrm>
            <a:custGeom>
              <a:rect b="b" l="l" r="r" t="t"/>
              <a:pathLst>
                <a:path extrusionOk="0" h="1070" w="1453">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69"/>
            <p:cNvSpPr/>
            <p:nvPr/>
          </p:nvSpPr>
          <p:spPr>
            <a:xfrm>
              <a:off x="7835592" y="3972583"/>
              <a:ext cx="45895" cy="34055"/>
            </a:xfrm>
            <a:custGeom>
              <a:rect b="b" l="l" r="r" t="t"/>
              <a:pathLst>
                <a:path extrusionOk="0" h="1070" w="1442">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69"/>
            <p:cNvSpPr/>
            <p:nvPr/>
          </p:nvSpPr>
          <p:spPr>
            <a:xfrm>
              <a:off x="7754113" y="4019592"/>
              <a:ext cx="46277" cy="34024"/>
            </a:xfrm>
            <a:custGeom>
              <a:rect b="b" l="l" r="r" t="t"/>
              <a:pathLst>
                <a:path extrusionOk="0" h="1069" w="1454">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69"/>
            <p:cNvSpPr/>
            <p:nvPr/>
          </p:nvSpPr>
          <p:spPr>
            <a:xfrm>
              <a:off x="7591188" y="4065806"/>
              <a:ext cx="46245" cy="34055"/>
            </a:xfrm>
            <a:custGeom>
              <a:rect b="b" l="l" r="r" t="t"/>
              <a:pathLst>
                <a:path extrusionOk="0" h="1070" w="1453">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69"/>
            <p:cNvSpPr/>
            <p:nvPr/>
          </p:nvSpPr>
          <p:spPr>
            <a:xfrm>
              <a:off x="7754113" y="3925988"/>
              <a:ext cx="46277" cy="34406"/>
            </a:xfrm>
            <a:custGeom>
              <a:rect b="b" l="l" r="r" t="t"/>
              <a:pathLst>
                <a:path extrusionOk="0" h="1081" w="1454">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14" name="Google Shape;10614;p69"/>
          <p:cNvSpPr/>
          <p:nvPr/>
        </p:nvSpPr>
        <p:spPr>
          <a:xfrm>
            <a:off x="7114476" y="3808799"/>
            <a:ext cx="350548" cy="350548"/>
          </a:xfrm>
          <a:custGeom>
            <a:rect b="b" l="l" r="r" t="t"/>
            <a:pathLst>
              <a:path extrusionOk="0" h="11014" w="11014">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15" name="Google Shape;10615;p69"/>
          <p:cNvGrpSpPr/>
          <p:nvPr/>
        </p:nvGrpSpPr>
        <p:grpSpPr>
          <a:xfrm>
            <a:off x="6659725" y="3808035"/>
            <a:ext cx="367608" cy="350548"/>
            <a:chOff x="6659725" y="3808035"/>
            <a:chExt cx="367608" cy="350548"/>
          </a:xfrm>
        </p:grpSpPr>
        <p:sp>
          <p:nvSpPr>
            <p:cNvPr id="10616" name="Google Shape;10616;p69"/>
            <p:cNvSpPr/>
            <p:nvPr/>
          </p:nvSpPr>
          <p:spPr>
            <a:xfrm>
              <a:off x="6659725" y="3845942"/>
              <a:ext cx="321394" cy="312642"/>
            </a:xfrm>
            <a:custGeom>
              <a:rect b="b" l="l" r="r" t="t"/>
              <a:pathLst>
                <a:path extrusionOk="0" h="9823" w="10098">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69"/>
            <p:cNvSpPr/>
            <p:nvPr/>
          </p:nvSpPr>
          <p:spPr>
            <a:xfrm>
              <a:off x="6705588" y="3808035"/>
              <a:ext cx="321744" cy="313787"/>
            </a:xfrm>
            <a:custGeom>
              <a:rect b="b" l="l" r="r" t="t"/>
              <a:pathLst>
                <a:path extrusionOk="0" h="9859" w="10109">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8" name="Google Shape;10618;p69"/>
          <p:cNvGrpSpPr/>
          <p:nvPr/>
        </p:nvGrpSpPr>
        <p:grpSpPr>
          <a:xfrm>
            <a:off x="6219391" y="3816756"/>
            <a:ext cx="356627" cy="334252"/>
            <a:chOff x="6219391" y="3816756"/>
            <a:chExt cx="356627" cy="334252"/>
          </a:xfrm>
        </p:grpSpPr>
        <p:sp>
          <p:nvSpPr>
            <p:cNvPr id="10619" name="Google Shape;10619;p69"/>
            <p:cNvSpPr/>
            <p:nvPr/>
          </p:nvSpPr>
          <p:spPr>
            <a:xfrm>
              <a:off x="6219391" y="3816756"/>
              <a:ext cx="306594" cy="334252"/>
            </a:xfrm>
            <a:custGeom>
              <a:rect b="b" l="l" r="r" t="t"/>
              <a:pathLst>
                <a:path extrusionOk="0" h="10502" w="9633">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69"/>
            <p:cNvSpPr/>
            <p:nvPr/>
          </p:nvSpPr>
          <p:spPr>
            <a:xfrm>
              <a:off x="6549060" y="3978567"/>
              <a:ext cx="26958" cy="10630"/>
            </a:xfrm>
            <a:custGeom>
              <a:rect b="b" l="l" r="r" t="t"/>
              <a:pathLst>
                <a:path extrusionOk="0" h="334" w="847">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69"/>
            <p:cNvSpPr/>
            <p:nvPr/>
          </p:nvSpPr>
          <p:spPr>
            <a:xfrm>
              <a:off x="6525572" y="3915357"/>
              <a:ext cx="24666" cy="22311"/>
            </a:xfrm>
            <a:custGeom>
              <a:rect b="b" l="l" r="r" t="t"/>
              <a:pathLst>
                <a:path extrusionOk="0" h="701" w="775">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69"/>
            <p:cNvSpPr/>
            <p:nvPr/>
          </p:nvSpPr>
          <p:spPr>
            <a:xfrm>
              <a:off x="6527099" y="4030191"/>
              <a:ext cx="23139" cy="22661"/>
            </a:xfrm>
            <a:custGeom>
              <a:rect b="b" l="l" r="r" t="t"/>
              <a:pathLst>
                <a:path extrusionOk="0" h="712" w="727">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3" name="Google Shape;10623;p69"/>
          <p:cNvGrpSpPr/>
          <p:nvPr/>
        </p:nvGrpSpPr>
        <p:grpSpPr>
          <a:xfrm>
            <a:off x="5778676" y="3826972"/>
            <a:ext cx="349052" cy="313055"/>
            <a:chOff x="5778676" y="3826972"/>
            <a:chExt cx="349052" cy="313055"/>
          </a:xfrm>
        </p:grpSpPr>
        <p:sp>
          <p:nvSpPr>
            <p:cNvPr id="10624" name="Google Shape;10624;p69"/>
            <p:cNvSpPr/>
            <p:nvPr/>
          </p:nvSpPr>
          <p:spPr>
            <a:xfrm>
              <a:off x="5923045" y="3890659"/>
              <a:ext cx="27690" cy="48155"/>
            </a:xfrm>
            <a:custGeom>
              <a:rect b="b" l="l" r="r" t="t"/>
              <a:pathLst>
                <a:path extrusionOk="0" h="1513" w="87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69"/>
            <p:cNvSpPr/>
            <p:nvPr/>
          </p:nvSpPr>
          <p:spPr>
            <a:xfrm>
              <a:off x="5976866" y="3843268"/>
              <a:ext cx="80364" cy="80364"/>
            </a:xfrm>
            <a:custGeom>
              <a:rect b="b" l="l" r="r" t="t"/>
              <a:pathLst>
                <a:path extrusionOk="0" h="2525" w="2525">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69"/>
            <p:cNvSpPr/>
            <p:nvPr/>
          </p:nvSpPr>
          <p:spPr>
            <a:xfrm>
              <a:off x="5879473" y="3826972"/>
              <a:ext cx="193288" cy="144051"/>
            </a:xfrm>
            <a:custGeom>
              <a:rect b="b" l="l" r="r" t="t"/>
              <a:pathLst>
                <a:path extrusionOk="0" h="4526" w="6073">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69"/>
            <p:cNvSpPr/>
            <p:nvPr/>
          </p:nvSpPr>
          <p:spPr>
            <a:xfrm>
              <a:off x="6003760" y="3859946"/>
              <a:ext cx="26958" cy="47773"/>
            </a:xfrm>
            <a:custGeom>
              <a:rect b="b" l="l" r="r" t="t"/>
              <a:pathLst>
                <a:path extrusionOk="0" h="1501" w="847">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69"/>
            <p:cNvSpPr/>
            <p:nvPr/>
          </p:nvSpPr>
          <p:spPr>
            <a:xfrm>
              <a:off x="5778676" y="3939865"/>
              <a:ext cx="349052" cy="200163"/>
            </a:xfrm>
            <a:custGeom>
              <a:rect b="b" l="l" r="r" t="t"/>
              <a:pathLst>
                <a:path extrusionOk="0" h="6289" w="10967">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9" name="Google Shape;10629;p69"/>
          <p:cNvGrpSpPr/>
          <p:nvPr/>
        </p:nvGrpSpPr>
        <p:grpSpPr>
          <a:xfrm>
            <a:off x="5355784" y="3834547"/>
            <a:ext cx="299019" cy="297905"/>
            <a:chOff x="5355784" y="3834547"/>
            <a:chExt cx="299019" cy="297905"/>
          </a:xfrm>
        </p:grpSpPr>
        <p:sp>
          <p:nvSpPr>
            <p:cNvPr id="10630" name="Google Shape;10630;p69"/>
            <p:cNvSpPr/>
            <p:nvPr/>
          </p:nvSpPr>
          <p:spPr>
            <a:xfrm>
              <a:off x="5355784" y="3834547"/>
              <a:ext cx="299019" cy="297905"/>
            </a:xfrm>
            <a:custGeom>
              <a:rect b="b" l="l" r="r" t="t"/>
              <a:pathLst>
                <a:path extrusionOk="0" h="9360" w="9395">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69"/>
            <p:cNvSpPr/>
            <p:nvPr/>
          </p:nvSpPr>
          <p:spPr>
            <a:xfrm>
              <a:off x="5455054" y="3854280"/>
              <a:ext cx="179666" cy="171296"/>
            </a:xfrm>
            <a:custGeom>
              <a:rect b="b" l="l" r="r" t="t"/>
              <a:pathLst>
                <a:path extrusionOk="0" h="5382" w="5645">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69"/>
            <p:cNvSpPr/>
            <p:nvPr/>
          </p:nvSpPr>
          <p:spPr>
            <a:xfrm>
              <a:off x="5508110" y="3886490"/>
              <a:ext cx="81510" cy="99302"/>
            </a:xfrm>
            <a:custGeom>
              <a:rect b="b" l="l" r="r" t="t"/>
              <a:pathLst>
                <a:path extrusionOk="0" h="3120" w="2561">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69"/>
            <p:cNvSpPr/>
            <p:nvPr/>
          </p:nvSpPr>
          <p:spPr>
            <a:xfrm>
              <a:off x="5554706" y="3945530"/>
              <a:ext cx="98952" cy="98251"/>
            </a:xfrm>
            <a:custGeom>
              <a:rect b="b" l="l" r="r" t="t"/>
              <a:pathLst>
                <a:path extrusionOk="0" h="3087" w="3109">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4" name="Google Shape;10634;p69"/>
          <p:cNvGrpSpPr/>
          <p:nvPr/>
        </p:nvGrpSpPr>
        <p:grpSpPr>
          <a:xfrm>
            <a:off x="8036455" y="3807271"/>
            <a:ext cx="292176" cy="353985"/>
            <a:chOff x="8036455" y="3807271"/>
            <a:chExt cx="292176" cy="353985"/>
          </a:xfrm>
        </p:grpSpPr>
        <p:sp>
          <p:nvSpPr>
            <p:cNvPr id="10635" name="Google Shape;10635;p69"/>
            <p:cNvSpPr/>
            <p:nvPr/>
          </p:nvSpPr>
          <p:spPr>
            <a:xfrm>
              <a:off x="8039479" y="3807271"/>
              <a:ext cx="289153" cy="330465"/>
            </a:xfrm>
            <a:custGeom>
              <a:rect b="b" l="l" r="r" t="t"/>
              <a:pathLst>
                <a:path extrusionOk="0" h="10383" w="9085">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69"/>
            <p:cNvSpPr/>
            <p:nvPr/>
          </p:nvSpPr>
          <p:spPr>
            <a:xfrm>
              <a:off x="8036455" y="3934613"/>
              <a:ext cx="291795" cy="226644"/>
            </a:xfrm>
            <a:custGeom>
              <a:rect b="b" l="l" r="r" t="t"/>
              <a:pathLst>
                <a:path extrusionOk="0" h="7121" w="9168">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7" name="Google Shape;10637;p69"/>
          <p:cNvGrpSpPr/>
          <p:nvPr/>
        </p:nvGrpSpPr>
        <p:grpSpPr>
          <a:xfrm>
            <a:off x="4874902" y="3808799"/>
            <a:ext cx="345615" cy="350835"/>
            <a:chOff x="4874902" y="3808799"/>
            <a:chExt cx="345615" cy="350835"/>
          </a:xfrm>
        </p:grpSpPr>
        <p:sp>
          <p:nvSpPr>
            <p:cNvPr id="10638" name="Google Shape;10638;p69"/>
            <p:cNvSpPr/>
            <p:nvPr/>
          </p:nvSpPr>
          <p:spPr>
            <a:xfrm>
              <a:off x="4874902" y="3808799"/>
              <a:ext cx="345615" cy="350835"/>
            </a:xfrm>
            <a:custGeom>
              <a:rect b="b" l="l" r="r" t="t"/>
              <a:pathLst>
                <a:path extrusionOk="0" h="11023" w="10859">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69"/>
            <p:cNvSpPr/>
            <p:nvPr/>
          </p:nvSpPr>
          <p:spPr>
            <a:xfrm>
              <a:off x="4939321" y="4009630"/>
              <a:ext cx="145929" cy="123618"/>
            </a:xfrm>
            <a:custGeom>
              <a:rect b="b" l="l" r="r" t="t"/>
              <a:pathLst>
                <a:path extrusionOk="0" h="3884" w="4585">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69"/>
            <p:cNvSpPr/>
            <p:nvPr/>
          </p:nvSpPr>
          <p:spPr>
            <a:xfrm>
              <a:off x="4942344" y="3897629"/>
              <a:ext cx="205033" cy="101816"/>
            </a:xfrm>
            <a:custGeom>
              <a:rect b="b" l="l" r="r" t="t"/>
              <a:pathLst>
                <a:path extrusionOk="0" h="3199" w="6442">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69"/>
            <p:cNvSpPr/>
            <p:nvPr/>
          </p:nvSpPr>
          <p:spPr>
            <a:xfrm>
              <a:off x="5092729" y="3950240"/>
              <a:ext cx="84597" cy="175465"/>
            </a:xfrm>
            <a:custGeom>
              <a:rect b="b" l="l" r="r" t="t"/>
              <a:pathLst>
                <a:path extrusionOk="0" h="5513" w="2658">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69"/>
            <p:cNvSpPr/>
            <p:nvPr/>
          </p:nvSpPr>
          <p:spPr>
            <a:xfrm>
              <a:off x="5004886" y="3993717"/>
              <a:ext cx="81478" cy="55348"/>
            </a:xfrm>
            <a:custGeom>
              <a:rect b="b" l="l" r="r" t="t"/>
              <a:pathLst>
                <a:path extrusionOk="0" h="1739" w="256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69"/>
            <p:cNvSpPr/>
            <p:nvPr/>
          </p:nvSpPr>
          <p:spPr>
            <a:xfrm>
              <a:off x="5053391" y="3915262"/>
              <a:ext cx="10630" cy="29982"/>
            </a:xfrm>
            <a:custGeom>
              <a:rect b="b" l="l" r="r" t="t"/>
              <a:pathLst>
                <a:path extrusionOk="0" h="942" w="334">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69"/>
            <p:cNvSpPr/>
            <p:nvPr/>
          </p:nvSpPr>
          <p:spPr>
            <a:xfrm>
              <a:off x="5005236" y="3928216"/>
              <a:ext cx="21261" cy="26894"/>
            </a:xfrm>
            <a:custGeom>
              <a:rect b="b" l="l" r="r" t="t"/>
              <a:pathLst>
                <a:path extrusionOk="0" h="845" w="668">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69"/>
            <p:cNvSpPr/>
            <p:nvPr/>
          </p:nvSpPr>
          <p:spPr>
            <a:xfrm>
              <a:off x="4970766" y="3962876"/>
              <a:ext cx="28454" cy="19510"/>
            </a:xfrm>
            <a:custGeom>
              <a:rect b="b" l="l" r="r" t="t"/>
              <a:pathLst>
                <a:path extrusionOk="0" h="613" w="894">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69"/>
            <p:cNvSpPr/>
            <p:nvPr/>
          </p:nvSpPr>
          <p:spPr>
            <a:xfrm>
              <a:off x="4958258" y="4010012"/>
              <a:ext cx="29982" cy="10248"/>
            </a:xfrm>
            <a:custGeom>
              <a:rect b="b" l="l" r="r" t="t"/>
              <a:pathLst>
                <a:path extrusionOk="0" h="322" w="942">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69"/>
            <p:cNvSpPr/>
            <p:nvPr/>
          </p:nvSpPr>
          <p:spPr>
            <a:xfrm>
              <a:off x="4969239" y="4047601"/>
              <a:ext cx="30363" cy="20051"/>
            </a:xfrm>
            <a:custGeom>
              <a:rect b="b" l="l" r="r" t="t"/>
              <a:pathLst>
                <a:path extrusionOk="0" h="630" w="954">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69"/>
            <p:cNvSpPr/>
            <p:nvPr/>
          </p:nvSpPr>
          <p:spPr>
            <a:xfrm>
              <a:off x="5005236" y="4075641"/>
              <a:ext cx="21261" cy="26862"/>
            </a:xfrm>
            <a:custGeom>
              <a:rect b="b" l="l" r="r" t="t"/>
              <a:pathLst>
                <a:path extrusionOk="0" h="844" w="668">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69"/>
            <p:cNvSpPr/>
            <p:nvPr/>
          </p:nvSpPr>
          <p:spPr>
            <a:xfrm>
              <a:off x="5053391" y="4085794"/>
              <a:ext cx="10630" cy="29982"/>
            </a:xfrm>
            <a:custGeom>
              <a:rect b="b" l="l" r="r" t="t"/>
              <a:pathLst>
                <a:path extrusionOk="0" h="942" w="334">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69"/>
            <p:cNvSpPr/>
            <p:nvPr/>
          </p:nvSpPr>
          <p:spPr>
            <a:xfrm>
              <a:off x="5090501" y="4075641"/>
              <a:ext cx="21261" cy="26894"/>
            </a:xfrm>
            <a:custGeom>
              <a:rect b="b" l="l" r="r" t="t"/>
              <a:pathLst>
                <a:path extrusionOk="0" h="845" w="668">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69"/>
            <p:cNvSpPr/>
            <p:nvPr/>
          </p:nvSpPr>
          <p:spPr>
            <a:xfrm>
              <a:off x="5117809" y="4048142"/>
              <a:ext cx="28454" cy="19510"/>
            </a:xfrm>
            <a:custGeom>
              <a:rect b="b" l="l" r="r" t="t"/>
              <a:pathLst>
                <a:path extrusionOk="0" h="613" w="894">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69"/>
            <p:cNvSpPr/>
            <p:nvPr/>
          </p:nvSpPr>
          <p:spPr>
            <a:xfrm>
              <a:off x="5128790" y="4010012"/>
              <a:ext cx="29950" cy="10248"/>
            </a:xfrm>
            <a:custGeom>
              <a:rect b="b" l="l" r="r" t="t"/>
              <a:pathLst>
                <a:path extrusionOk="0" h="322" w="941">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69"/>
            <p:cNvSpPr/>
            <p:nvPr/>
          </p:nvSpPr>
          <p:spPr>
            <a:xfrm>
              <a:off x="5117809" y="3962717"/>
              <a:ext cx="28454" cy="19669"/>
            </a:xfrm>
            <a:custGeom>
              <a:rect b="b" l="l" r="r" t="t"/>
              <a:pathLst>
                <a:path extrusionOk="0" h="618" w="894">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69"/>
            <p:cNvSpPr/>
            <p:nvPr/>
          </p:nvSpPr>
          <p:spPr>
            <a:xfrm>
              <a:off x="5090501" y="3928152"/>
              <a:ext cx="20879" cy="26958"/>
            </a:xfrm>
            <a:custGeom>
              <a:rect b="b" l="l" r="r" t="t"/>
              <a:pathLst>
                <a:path extrusionOk="0" h="847" w="656">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658" name="Shape 10658"/>
        <p:cNvGrpSpPr/>
        <p:nvPr/>
      </p:nvGrpSpPr>
      <p:grpSpPr>
        <a:xfrm>
          <a:off x="0" y="0"/>
          <a:ext cx="0" cy="0"/>
          <a:chOff x="0" y="0"/>
          <a:chExt cx="0" cy="0"/>
        </a:xfrm>
      </p:grpSpPr>
      <p:sp>
        <p:nvSpPr>
          <p:cNvPr id="10659" name="Google Shape;10659;p70"/>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0660" name="Google Shape;10660;p70"/>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10661" name="Google Shape;10661;p70"/>
          <p:cNvGrpSpPr/>
          <p:nvPr/>
        </p:nvGrpSpPr>
        <p:grpSpPr>
          <a:xfrm>
            <a:off x="2704005" y="4258781"/>
            <a:ext cx="342144" cy="362704"/>
            <a:chOff x="2704005" y="4258781"/>
            <a:chExt cx="342144" cy="362704"/>
          </a:xfrm>
        </p:grpSpPr>
        <p:sp>
          <p:nvSpPr>
            <p:cNvPr id="10662" name="Google Shape;10662;p70"/>
            <p:cNvSpPr/>
            <p:nvPr/>
          </p:nvSpPr>
          <p:spPr>
            <a:xfrm>
              <a:off x="2704005" y="4258781"/>
              <a:ext cx="173543" cy="183554"/>
            </a:xfrm>
            <a:custGeom>
              <a:rect b="b" l="l" r="r" t="t"/>
              <a:pathLst>
                <a:path extrusionOk="0" h="5794" w="5478">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70"/>
            <p:cNvSpPr/>
            <p:nvPr/>
          </p:nvSpPr>
          <p:spPr>
            <a:xfrm>
              <a:off x="2733816" y="4278961"/>
              <a:ext cx="112052" cy="122633"/>
            </a:xfrm>
            <a:custGeom>
              <a:rect b="b" l="l" r="r" t="t"/>
              <a:pathLst>
                <a:path extrusionOk="0" h="3871" w="3537">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70"/>
            <p:cNvSpPr/>
            <p:nvPr/>
          </p:nvSpPr>
          <p:spPr>
            <a:xfrm>
              <a:off x="2759445" y="4322711"/>
              <a:ext cx="33993" cy="44542"/>
            </a:xfrm>
            <a:custGeom>
              <a:rect b="b" l="l" r="r" t="t"/>
              <a:pathLst>
                <a:path extrusionOk="0" h="1406" w="1073">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70"/>
            <p:cNvSpPr/>
            <p:nvPr/>
          </p:nvSpPr>
          <p:spPr>
            <a:xfrm>
              <a:off x="2791885" y="4321951"/>
              <a:ext cx="26073" cy="44922"/>
            </a:xfrm>
            <a:custGeom>
              <a:rect b="b" l="l" r="r" t="t"/>
              <a:pathLst>
                <a:path extrusionOk="0" h="1418" w="823">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70"/>
            <p:cNvSpPr/>
            <p:nvPr/>
          </p:nvSpPr>
          <p:spPr>
            <a:xfrm>
              <a:off x="2828095" y="4322648"/>
              <a:ext cx="218053" cy="170597"/>
            </a:xfrm>
            <a:custGeom>
              <a:rect b="b" l="l" r="r" t="t"/>
              <a:pathLst>
                <a:path extrusionOk="0" h="5385" w="6883">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70"/>
            <p:cNvSpPr/>
            <p:nvPr/>
          </p:nvSpPr>
          <p:spPr>
            <a:xfrm>
              <a:off x="2746995" y="4480034"/>
              <a:ext cx="232404" cy="141451"/>
            </a:xfrm>
            <a:custGeom>
              <a:rect b="b" l="l" r="r" t="t"/>
              <a:pathLst>
                <a:path extrusionOk="0" h="4465" w="7336">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70"/>
            <p:cNvSpPr/>
            <p:nvPr/>
          </p:nvSpPr>
          <p:spPr>
            <a:xfrm>
              <a:off x="2889206" y="4345046"/>
              <a:ext cx="46411" cy="47488"/>
            </a:xfrm>
            <a:custGeom>
              <a:rect b="b" l="l" r="r" t="t"/>
              <a:pathLst>
                <a:path extrusionOk="0" h="1499" w="1465">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9" name="Google Shape;10669;p70"/>
          <p:cNvGrpSpPr/>
          <p:nvPr/>
        </p:nvGrpSpPr>
        <p:grpSpPr>
          <a:xfrm>
            <a:off x="2157462" y="4258496"/>
            <a:ext cx="347435" cy="363370"/>
            <a:chOff x="2157462" y="4258496"/>
            <a:chExt cx="347435" cy="363370"/>
          </a:xfrm>
        </p:grpSpPr>
        <p:sp>
          <p:nvSpPr>
            <p:cNvPr id="10670" name="Google Shape;10670;p70"/>
            <p:cNvSpPr/>
            <p:nvPr/>
          </p:nvSpPr>
          <p:spPr>
            <a:xfrm>
              <a:off x="2296252" y="4258496"/>
              <a:ext cx="208644" cy="220778"/>
            </a:xfrm>
            <a:custGeom>
              <a:rect b="b" l="l" r="r" t="t"/>
              <a:pathLst>
                <a:path extrusionOk="0" h="6969" w="6586">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70"/>
            <p:cNvSpPr/>
            <p:nvPr/>
          </p:nvSpPr>
          <p:spPr>
            <a:xfrm>
              <a:off x="2157462" y="4323313"/>
              <a:ext cx="300643" cy="298552"/>
            </a:xfrm>
            <a:custGeom>
              <a:rect b="b" l="l" r="r" t="t"/>
              <a:pathLst>
                <a:path extrusionOk="0" h="9424" w="949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70"/>
            <p:cNvSpPr/>
            <p:nvPr/>
          </p:nvSpPr>
          <p:spPr>
            <a:xfrm>
              <a:off x="2339653" y="4297463"/>
              <a:ext cx="123362" cy="123742"/>
            </a:xfrm>
            <a:custGeom>
              <a:rect b="b" l="l" r="r" t="t"/>
              <a:pathLst>
                <a:path extrusionOk="0" h="3906" w="3894">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3" name="Google Shape;10673;p70"/>
          <p:cNvGrpSpPr/>
          <p:nvPr/>
        </p:nvGrpSpPr>
        <p:grpSpPr>
          <a:xfrm>
            <a:off x="4010963" y="3763781"/>
            <a:ext cx="343665" cy="363211"/>
            <a:chOff x="4010963" y="3763781"/>
            <a:chExt cx="343665" cy="363211"/>
          </a:xfrm>
        </p:grpSpPr>
        <p:sp>
          <p:nvSpPr>
            <p:cNvPr id="10674" name="Google Shape;10674;p70"/>
            <p:cNvSpPr/>
            <p:nvPr/>
          </p:nvSpPr>
          <p:spPr>
            <a:xfrm>
              <a:off x="4152415" y="3763781"/>
              <a:ext cx="202213" cy="221760"/>
            </a:xfrm>
            <a:custGeom>
              <a:rect b="b" l="l" r="r" t="t"/>
              <a:pathLst>
                <a:path extrusionOk="0" h="7000" w="6383">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70"/>
            <p:cNvSpPr/>
            <p:nvPr/>
          </p:nvSpPr>
          <p:spPr>
            <a:xfrm>
              <a:off x="4010963" y="3828662"/>
              <a:ext cx="299154" cy="298331"/>
            </a:xfrm>
            <a:custGeom>
              <a:rect b="b" l="l" r="r" t="t"/>
              <a:pathLst>
                <a:path extrusionOk="0" h="9417" w="9443">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70"/>
            <p:cNvSpPr/>
            <p:nvPr/>
          </p:nvSpPr>
          <p:spPr>
            <a:xfrm>
              <a:off x="4187104" y="3787731"/>
              <a:ext cx="133943" cy="146520"/>
            </a:xfrm>
            <a:custGeom>
              <a:rect b="b" l="l" r="r" t="t"/>
              <a:pathLst>
                <a:path extrusionOk="0" h="4625" w="4228">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70"/>
            <p:cNvSpPr/>
            <p:nvPr/>
          </p:nvSpPr>
          <p:spPr>
            <a:xfrm>
              <a:off x="4220685" y="3840669"/>
              <a:ext cx="39632" cy="52462"/>
            </a:xfrm>
            <a:custGeom>
              <a:rect b="b" l="l" r="r" t="t"/>
              <a:pathLst>
                <a:path extrusionOk="0" h="1656" w="1251">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70"/>
            <p:cNvSpPr/>
            <p:nvPr/>
          </p:nvSpPr>
          <p:spPr>
            <a:xfrm>
              <a:off x="4259905" y="3840669"/>
              <a:ext cx="29082" cy="52082"/>
            </a:xfrm>
            <a:custGeom>
              <a:rect b="b" l="l" r="r" t="t"/>
              <a:pathLst>
                <a:path extrusionOk="0" h="1644" w="918">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9" name="Google Shape;10679;p70"/>
          <p:cNvGrpSpPr/>
          <p:nvPr/>
        </p:nvGrpSpPr>
        <p:grpSpPr>
          <a:xfrm>
            <a:off x="2214042" y="3810509"/>
            <a:ext cx="368153" cy="311193"/>
            <a:chOff x="2214042" y="3810509"/>
            <a:chExt cx="368153" cy="311193"/>
          </a:xfrm>
        </p:grpSpPr>
        <p:sp>
          <p:nvSpPr>
            <p:cNvPr id="10680" name="Google Shape;10680;p70"/>
            <p:cNvSpPr/>
            <p:nvPr/>
          </p:nvSpPr>
          <p:spPr>
            <a:xfrm>
              <a:off x="2214042" y="3810509"/>
              <a:ext cx="368153" cy="311193"/>
            </a:xfrm>
            <a:custGeom>
              <a:rect b="b" l="l" r="r" t="t"/>
              <a:pathLst>
                <a:path extrusionOk="0" h="9823" w="11621">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70"/>
            <p:cNvSpPr/>
            <p:nvPr/>
          </p:nvSpPr>
          <p:spPr>
            <a:xfrm>
              <a:off x="2451674" y="3927060"/>
              <a:ext cx="70932" cy="32092"/>
            </a:xfrm>
            <a:custGeom>
              <a:rect b="b" l="l" r="r" t="t"/>
              <a:pathLst>
                <a:path extrusionOk="0" h="1013" w="2239">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2" name="Google Shape;10682;p70"/>
          <p:cNvGrpSpPr/>
          <p:nvPr/>
        </p:nvGrpSpPr>
        <p:grpSpPr>
          <a:xfrm>
            <a:off x="1768938" y="3782219"/>
            <a:ext cx="367805" cy="367773"/>
            <a:chOff x="1768938" y="3782219"/>
            <a:chExt cx="367805" cy="367773"/>
          </a:xfrm>
        </p:grpSpPr>
        <p:sp>
          <p:nvSpPr>
            <p:cNvPr id="10683" name="Google Shape;10683;p70"/>
            <p:cNvSpPr/>
            <p:nvPr/>
          </p:nvSpPr>
          <p:spPr>
            <a:xfrm>
              <a:off x="1884380" y="3782219"/>
              <a:ext cx="252363" cy="198412"/>
            </a:xfrm>
            <a:custGeom>
              <a:rect b="b" l="l" r="r" t="t"/>
              <a:pathLst>
                <a:path extrusionOk="0" h="6263" w="7966">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70"/>
            <p:cNvSpPr/>
            <p:nvPr/>
          </p:nvSpPr>
          <p:spPr>
            <a:xfrm>
              <a:off x="2034480" y="3821914"/>
              <a:ext cx="31743" cy="31236"/>
            </a:xfrm>
            <a:custGeom>
              <a:rect b="b" l="l" r="r" t="t"/>
              <a:pathLst>
                <a:path extrusionOk="0" h="986" w="1002">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70"/>
            <p:cNvSpPr/>
            <p:nvPr/>
          </p:nvSpPr>
          <p:spPr>
            <a:xfrm>
              <a:off x="2065431" y="3852359"/>
              <a:ext cx="31712" cy="31332"/>
            </a:xfrm>
            <a:custGeom>
              <a:rect b="b" l="l" r="r" t="t"/>
              <a:pathLst>
                <a:path extrusionOk="0" h="989" w="1001">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70"/>
            <p:cNvSpPr/>
            <p:nvPr/>
          </p:nvSpPr>
          <p:spPr>
            <a:xfrm>
              <a:off x="1768938" y="3922625"/>
              <a:ext cx="281413" cy="227367"/>
            </a:xfrm>
            <a:custGeom>
              <a:rect b="b" l="l" r="r" t="t"/>
              <a:pathLst>
                <a:path extrusionOk="0" h="7177" w="8883">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70"/>
            <p:cNvSpPr/>
            <p:nvPr/>
          </p:nvSpPr>
          <p:spPr>
            <a:xfrm>
              <a:off x="1847790" y="3937704"/>
              <a:ext cx="143352" cy="127417"/>
            </a:xfrm>
            <a:custGeom>
              <a:rect b="b" l="l" r="r" t="t"/>
              <a:pathLst>
                <a:path extrusionOk="0" h="4022" w="4525">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8" name="Google Shape;10688;p70"/>
          <p:cNvGrpSpPr/>
          <p:nvPr/>
        </p:nvGrpSpPr>
        <p:grpSpPr>
          <a:xfrm>
            <a:off x="2681385" y="3798439"/>
            <a:ext cx="325544" cy="327413"/>
            <a:chOff x="2681385" y="3798439"/>
            <a:chExt cx="325544" cy="327413"/>
          </a:xfrm>
        </p:grpSpPr>
        <p:sp>
          <p:nvSpPr>
            <p:cNvPr id="10689" name="Google Shape;10689;p70"/>
            <p:cNvSpPr/>
            <p:nvPr/>
          </p:nvSpPr>
          <p:spPr>
            <a:xfrm>
              <a:off x="2713826" y="3830975"/>
              <a:ext cx="58101" cy="56866"/>
            </a:xfrm>
            <a:custGeom>
              <a:rect b="b" l="l" r="r" t="t"/>
              <a:pathLst>
                <a:path extrusionOk="0" h="1795" w="1834">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70"/>
            <p:cNvSpPr/>
            <p:nvPr/>
          </p:nvSpPr>
          <p:spPr>
            <a:xfrm>
              <a:off x="2683255" y="3880110"/>
              <a:ext cx="75462" cy="28100"/>
            </a:xfrm>
            <a:custGeom>
              <a:rect b="b" l="l" r="r" t="t"/>
              <a:pathLst>
                <a:path extrusionOk="0" h="887" w="2382">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70"/>
            <p:cNvSpPr/>
            <p:nvPr/>
          </p:nvSpPr>
          <p:spPr>
            <a:xfrm>
              <a:off x="2681385" y="3918918"/>
              <a:ext cx="75082" cy="29272"/>
            </a:xfrm>
            <a:custGeom>
              <a:rect b="b" l="l" r="r" t="t"/>
              <a:pathLst>
                <a:path extrusionOk="0" h="924" w="237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70"/>
            <p:cNvSpPr/>
            <p:nvPr/>
          </p:nvSpPr>
          <p:spPr>
            <a:xfrm>
              <a:off x="2762835" y="3800340"/>
              <a:ext cx="29462" cy="74321"/>
            </a:xfrm>
            <a:custGeom>
              <a:rect b="b" l="l" r="r" t="t"/>
              <a:pathLst>
                <a:path extrusionOk="0" h="2346" w="93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70"/>
            <p:cNvSpPr/>
            <p:nvPr/>
          </p:nvSpPr>
          <p:spPr>
            <a:xfrm>
              <a:off x="2801326" y="3798439"/>
              <a:ext cx="30951" cy="73941"/>
            </a:xfrm>
            <a:custGeom>
              <a:rect b="b" l="l" r="r" t="t"/>
              <a:pathLst>
                <a:path extrusionOk="0" h="2334" w="977">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70"/>
            <p:cNvSpPr/>
            <p:nvPr/>
          </p:nvSpPr>
          <p:spPr>
            <a:xfrm>
              <a:off x="2851095" y="3944262"/>
              <a:ext cx="124534" cy="127670"/>
            </a:xfrm>
            <a:custGeom>
              <a:rect b="b" l="l" r="r" t="t"/>
              <a:pathLst>
                <a:path extrusionOk="0" h="4030" w="3931">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70"/>
            <p:cNvSpPr/>
            <p:nvPr/>
          </p:nvSpPr>
          <p:spPr>
            <a:xfrm>
              <a:off x="2750416" y="3870163"/>
              <a:ext cx="256513" cy="255689"/>
            </a:xfrm>
            <a:custGeom>
              <a:rect b="b" l="l" r="r" t="t"/>
              <a:pathLst>
                <a:path extrusionOk="0" h="8071" w="8097">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6" name="Google Shape;10696;p70"/>
          <p:cNvGrpSpPr/>
          <p:nvPr/>
        </p:nvGrpSpPr>
        <p:grpSpPr>
          <a:xfrm>
            <a:off x="6243928" y="4263502"/>
            <a:ext cx="274254" cy="350824"/>
            <a:chOff x="6243928" y="4263502"/>
            <a:chExt cx="274254" cy="350824"/>
          </a:xfrm>
        </p:grpSpPr>
        <p:sp>
          <p:nvSpPr>
            <p:cNvPr id="10697" name="Google Shape;10697;p70"/>
            <p:cNvSpPr/>
            <p:nvPr/>
          </p:nvSpPr>
          <p:spPr>
            <a:xfrm>
              <a:off x="6342390" y="4373653"/>
              <a:ext cx="10581" cy="15872"/>
            </a:xfrm>
            <a:custGeom>
              <a:rect b="b" l="l" r="r" t="t"/>
              <a:pathLst>
                <a:path extrusionOk="0" h="501" w="334">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70"/>
            <p:cNvSpPr/>
            <p:nvPr/>
          </p:nvSpPr>
          <p:spPr>
            <a:xfrm>
              <a:off x="6407999" y="4373653"/>
              <a:ext cx="10233" cy="15872"/>
            </a:xfrm>
            <a:custGeom>
              <a:rect b="b" l="l" r="r" t="t"/>
              <a:pathLst>
                <a:path extrusionOk="0" h="501" w="323">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70"/>
            <p:cNvSpPr/>
            <p:nvPr/>
          </p:nvSpPr>
          <p:spPr>
            <a:xfrm>
              <a:off x="6336719" y="4357053"/>
              <a:ext cx="21162" cy="10201"/>
            </a:xfrm>
            <a:custGeom>
              <a:rect b="b" l="l" r="r" t="t"/>
              <a:pathLst>
                <a:path extrusionOk="0" h="322" w="668">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70"/>
            <p:cNvSpPr/>
            <p:nvPr/>
          </p:nvSpPr>
          <p:spPr>
            <a:xfrm>
              <a:off x="6402740" y="4357053"/>
              <a:ext cx="21131" cy="10201"/>
            </a:xfrm>
            <a:custGeom>
              <a:rect b="b" l="l" r="r" t="t"/>
              <a:pathLst>
                <a:path extrusionOk="0" h="322" w="667">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70"/>
            <p:cNvSpPr/>
            <p:nvPr/>
          </p:nvSpPr>
          <p:spPr>
            <a:xfrm>
              <a:off x="6243928" y="4263502"/>
              <a:ext cx="274254" cy="350824"/>
            </a:xfrm>
            <a:custGeom>
              <a:rect b="b" l="l" r="r" t="t"/>
              <a:pathLst>
                <a:path extrusionOk="0" h="11074" w="8657">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70"/>
            <p:cNvSpPr/>
            <p:nvPr/>
          </p:nvSpPr>
          <p:spPr>
            <a:xfrm>
              <a:off x="6375559" y="4549033"/>
              <a:ext cx="10233" cy="10201"/>
            </a:xfrm>
            <a:custGeom>
              <a:rect b="b" l="l" r="r" t="t"/>
              <a:pathLst>
                <a:path extrusionOk="0" h="322" w="323">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70"/>
            <p:cNvSpPr/>
            <p:nvPr/>
          </p:nvSpPr>
          <p:spPr>
            <a:xfrm>
              <a:off x="6375559" y="4587493"/>
              <a:ext cx="10233" cy="10613"/>
            </a:xfrm>
            <a:custGeom>
              <a:rect b="b" l="l" r="r" t="t"/>
              <a:pathLst>
                <a:path extrusionOk="0" h="335" w="323">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70"/>
            <p:cNvSpPr/>
            <p:nvPr/>
          </p:nvSpPr>
          <p:spPr>
            <a:xfrm>
              <a:off x="6342009" y="4406442"/>
              <a:ext cx="76222" cy="32472"/>
            </a:xfrm>
            <a:custGeom>
              <a:rect b="b" l="l" r="r" t="t"/>
              <a:pathLst>
                <a:path extrusionOk="0" h="1025" w="2406">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5" name="Google Shape;10705;p70"/>
          <p:cNvGrpSpPr/>
          <p:nvPr/>
        </p:nvGrpSpPr>
        <p:grpSpPr>
          <a:xfrm>
            <a:off x="3560600" y="3763338"/>
            <a:ext cx="352345" cy="363655"/>
            <a:chOff x="3560600" y="3763338"/>
            <a:chExt cx="352345" cy="363655"/>
          </a:xfrm>
        </p:grpSpPr>
        <p:sp>
          <p:nvSpPr>
            <p:cNvPr id="10706" name="Google Shape;10706;p70"/>
            <p:cNvSpPr/>
            <p:nvPr/>
          </p:nvSpPr>
          <p:spPr>
            <a:xfrm>
              <a:off x="3665841" y="3763338"/>
              <a:ext cx="143352" cy="173543"/>
            </a:xfrm>
            <a:custGeom>
              <a:rect b="b" l="l" r="r" t="t"/>
              <a:pathLst>
                <a:path extrusionOk="0" h="5478" w="4525">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70"/>
            <p:cNvSpPr/>
            <p:nvPr/>
          </p:nvSpPr>
          <p:spPr>
            <a:xfrm>
              <a:off x="3696761" y="3794099"/>
              <a:ext cx="82653" cy="78661"/>
            </a:xfrm>
            <a:custGeom>
              <a:rect b="b" l="l" r="r" t="t"/>
              <a:pathLst>
                <a:path extrusionOk="0" h="2483" w="2609">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70"/>
            <p:cNvSpPr/>
            <p:nvPr/>
          </p:nvSpPr>
          <p:spPr>
            <a:xfrm>
              <a:off x="3560600" y="3916574"/>
              <a:ext cx="352345" cy="210419"/>
            </a:xfrm>
            <a:custGeom>
              <a:rect b="b" l="l" r="r" t="t"/>
              <a:pathLst>
                <a:path extrusionOk="0" h="6642" w="11122">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9" name="Google Shape;10709;p70"/>
          <p:cNvGrpSpPr/>
          <p:nvPr/>
        </p:nvGrpSpPr>
        <p:grpSpPr>
          <a:xfrm>
            <a:off x="5790556" y="4261252"/>
            <a:ext cx="279513" cy="356083"/>
            <a:chOff x="5790556" y="4261252"/>
            <a:chExt cx="279513" cy="356083"/>
          </a:xfrm>
        </p:grpSpPr>
        <p:sp>
          <p:nvSpPr>
            <p:cNvPr id="10710" name="Google Shape;10710;p70"/>
            <p:cNvSpPr/>
            <p:nvPr/>
          </p:nvSpPr>
          <p:spPr>
            <a:xfrm>
              <a:off x="5892027" y="4400423"/>
              <a:ext cx="10581" cy="15872"/>
            </a:xfrm>
            <a:custGeom>
              <a:rect b="b" l="l" r="r" t="t"/>
              <a:pathLst>
                <a:path extrusionOk="0" h="501" w="334">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70"/>
            <p:cNvSpPr/>
            <p:nvPr/>
          </p:nvSpPr>
          <p:spPr>
            <a:xfrm>
              <a:off x="5959157" y="4400423"/>
              <a:ext cx="10201" cy="15872"/>
            </a:xfrm>
            <a:custGeom>
              <a:rect b="b" l="l" r="r" t="t"/>
              <a:pathLst>
                <a:path extrusionOk="0" h="501" w="322">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70"/>
            <p:cNvSpPr/>
            <p:nvPr/>
          </p:nvSpPr>
          <p:spPr>
            <a:xfrm>
              <a:off x="5907867" y="4450667"/>
              <a:ext cx="45651" cy="16157"/>
            </a:xfrm>
            <a:custGeom>
              <a:rect b="b" l="l" r="r" t="t"/>
              <a:pathLst>
                <a:path extrusionOk="0" h="510" w="1441">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70"/>
            <p:cNvSpPr/>
            <p:nvPr/>
          </p:nvSpPr>
          <p:spPr>
            <a:xfrm>
              <a:off x="5790556" y="4261252"/>
              <a:ext cx="279513" cy="356083"/>
            </a:xfrm>
            <a:custGeom>
              <a:rect b="b" l="l" r="r" t="t"/>
              <a:pathLst>
                <a:path extrusionOk="0" h="11240" w="8823">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70"/>
            <p:cNvSpPr/>
            <p:nvPr/>
          </p:nvSpPr>
          <p:spPr>
            <a:xfrm>
              <a:off x="5875807" y="4562244"/>
              <a:ext cx="10201" cy="55092"/>
            </a:xfrm>
            <a:custGeom>
              <a:rect b="b" l="l" r="r" t="t"/>
              <a:pathLst>
                <a:path extrusionOk="0" h="1739" w="322">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70"/>
            <p:cNvSpPr/>
            <p:nvPr/>
          </p:nvSpPr>
          <p:spPr>
            <a:xfrm>
              <a:off x="5925576" y="4567883"/>
              <a:ext cx="10613" cy="10233"/>
            </a:xfrm>
            <a:custGeom>
              <a:rect b="b" l="l" r="r" t="t"/>
              <a:pathLst>
                <a:path extrusionOk="0" h="323" w="335">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70"/>
            <p:cNvSpPr/>
            <p:nvPr/>
          </p:nvSpPr>
          <p:spPr>
            <a:xfrm>
              <a:off x="5925576" y="4600703"/>
              <a:ext cx="10613" cy="10613"/>
            </a:xfrm>
            <a:custGeom>
              <a:rect b="b" l="l" r="r" t="t"/>
              <a:pathLst>
                <a:path extrusionOk="0" h="335" w="335">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7" name="Google Shape;10717;p70"/>
          <p:cNvGrpSpPr/>
          <p:nvPr/>
        </p:nvGrpSpPr>
        <p:grpSpPr>
          <a:xfrm>
            <a:off x="5341333" y="4261252"/>
            <a:ext cx="278752" cy="356463"/>
            <a:chOff x="5341333" y="4261252"/>
            <a:chExt cx="278752" cy="356463"/>
          </a:xfrm>
        </p:grpSpPr>
        <p:sp>
          <p:nvSpPr>
            <p:cNvPr id="10718" name="Google Shape;10718;p70"/>
            <p:cNvSpPr/>
            <p:nvPr/>
          </p:nvSpPr>
          <p:spPr>
            <a:xfrm>
              <a:off x="5442773" y="4383442"/>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70"/>
            <p:cNvSpPr/>
            <p:nvPr/>
          </p:nvSpPr>
          <p:spPr>
            <a:xfrm>
              <a:off x="5509174" y="4383442"/>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70"/>
            <p:cNvSpPr/>
            <p:nvPr/>
          </p:nvSpPr>
          <p:spPr>
            <a:xfrm>
              <a:off x="5458232" y="4422377"/>
              <a:ext cx="45302" cy="16157"/>
            </a:xfrm>
            <a:custGeom>
              <a:rect b="b" l="l" r="r" t="t"/>
              <a:pathLst>
                <a:path extrusionOk="0" h="510" w="143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70"/>
            <p:cNvSpPr/>
            <p:nvPr/>
          </p:nvSpPr>
          <p:spPr>
            <a:xfrm>
              <a:off x="5437134" y="4572793"/>
              <a:ext cx="10581" cy="44162"/>
            </a:xfrm>
            <a:custGeom>
              <a:rect b="b" l="l" r="r" t="t"/>
              <a:pathLst>
                <a:path extrusionOk="0" h="1394" w="334">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70"/>
            <p:cNvSpPr/>
            <p:nvPr/>
          </p:nvSpPr>
          <p:spPr>
            <a:xfrm>
              <a:off x="5341333" y="4261252"/>
              <a:ext cx="278752" cy="356463"/>
            </a:xfrm>
            <a:custGeom>
              <a:rect b="b" l="l" r="r" t="t"/>
              <a:pathLst>
                <a:path extrusionOk="0" h="11252" w="8799">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70"/>
            <p:cNvSpPr/>
            <p:nvPr/>
          </p:nvSpPr>
          <p:spPr>
            <a:xfrm>
              <a:off x="5436753" y="4366842"/>
              <a:ext cx="21511" cy="10613"/>
            </a:xfrm>
            <a:custGeom>
              <a:rect b="b" l="l" r="r" t="t"/>
              <a:pathLst>
                <a:path extrusionOk="0" h="335" w="679">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70"/>
            <p:cNvSpPr/>
            <p:nvPr/>
          </p:nvSpPr>
          <p:spPr>
            <a:xfrm>
              <a:off x="5503503" y="4366842"/>
              <a:ext cx="21923" cy="10613"/>
            </a:xfrm>
            <a:custGeom>
              <a:rect b="b" l="l" r="r" t="t"/>
              <a:pathLst>
                <a:path extrusionOk="0" h="335" w="692">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25" name="Google Shape;10725;p70"/>
          <p:cNvSpPr/>
          <p:nvPr/>
        </p:nvSpPr>
        <p:spPr>
          <a:xfrm>
            <a:off x="1322345" y="3836582"/>
            <a:ext cx="367805" cy="259871"/>
          </a:xfrm>
          <a:custGeom>
            <a:rect b="b" l="l" r="r" t="t"/>
            <a:pathLst>
              <a:path extrusionOk="0" h="8203" w="1161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26" name="Google Shape;10726;p70"/>
          <p:cNvGrpSpPr/>
          <p:nvPr/>
        </p:nvGrpSpPr>
        <p:grpSpPr>
          <a:xfrm>
            <a:off x="3103646" y="3766076"/>
            <a:ext cx="360233" cy="362451"/>
            <a:chOff x="3107608" y="3763401"/>
            <a:chExt cx="360233" cy="362451"/>
          </a:xfrm>
        </p:grpSpPr>
        <p:sp>
          <p:nvSpPr>
            <p:cNvPr id="10727" name="Google Shape;10727;p70"/>
            <p:cNvSpPr/>
            <p:nvPr/>
          </p:nvSpPr>
          <p:spPr>
            <a:xfrm>
              <a:off x="3323349" y="3763401"/>
              <a:ext cx="144492" cy="152729"/>
            </a:xfrm>
            <a:custGeom>
              <a:rect b="b" l="l" r="r" t="t"/>
              <a:pathLst>
                <a:path extrusionOk="0" h="4821" w="4561">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70"/>
            <p:cNvSpPr/>
            <p:nvPr/>
          </p:nvSpPr>
          <p:spPr>
            <a:xfrm>
              <a:off x="3107608" y="3863256"/>
              <a:ext cx="333844" cy="262596"/>
            </a:xfrm>
            <a:custGeom>
              <a:rect b="b" l="l" r="r" t="t"/>
              <a:pathLst>
                <a:path extrusionOk="0" h="8289" w="10538">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70"/>
            <p:cNvSpPr/>
            <p:nvPr/>
          </p:nvSpPr>
          <p:spPr>
            <a:xfrm>
              <a:off x="3361840" y="3799453"/>
              <a:ext cx="74701" cy="71438"/>
            </a:xfrm>
            <a:custGeom>
              <a:rect b="b" l="l" r="r" t="t"/>
              <a:pathLst>
                <a:path extrusionOk="0" h="2255" w="2358">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0" name="Google Shape;10730;p70"/>
          <p:cNvGrpSpPr/>
          <p:nvPr/>
        </p:nvGrpSpPr>
        <p:grpSpPr>
          <a:xfrm>
            <a:off x="889343" y="3801227"/>
            <a:ext cx="351585" cy="339705"/>
            <a:chOff x="889343" y="3801227"/>
            <a:chExt cx="351585" cy="339705"/>
          </a:xfrm>
        </p:grpSpPr>
        <p:sp>
          <p:nvSpPr>
            <p:cNvPr id="10731" name="Google Shape;10731;p70"/>
            <p:cNvSpPr/>
            <p:nvPr/>
          </p:nvSpPr>
          <p:spPr>
            <a:xfrm>
              <a:off x="1014954" y="4068479"/>
              <a:ext cx="35862" cy="10233"/>
            </a:xfrm>
            <a:custGeom>
              <a:rect b="b" l="l" r="r" t="t"/>
              <a:pathLst>
                <a:path extrusionOk="0" h="323" w="1132">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70"/>
            <p:cNvSpPr/>
            <p:nvPr/>
          </p:nvSpPr>
          <p:spPr>
            <a:xfrm>
              <a:off x="889343" y="3801227"/>
              <a:ext cx="351585" cy="339705"/>
            </a:xfrm>
            <a:custGeom>
              <a:rect b="b" l="l" r="r" t="t"/>
              <a:pathLst>
                <a:path extrusionOk="0" h="10723" w="11098">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70"/>
            <p:cNvSpPr/>
            <p:nvPr/>
          </p:nvSpPr>
          <p:spPr>
            <a:xfrm>
              <a:off x="1148865" y="3851598"/>
              <a:ext cx="27181" cy="51733"/>
            </a:xfrm>
            <a:custGeom>
              <a:rect b="b" l="l" r="r" t="t"/>
              <a:pathLst>
                <a:path extrusionOk="0" h="1633" w="858">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70"/>
            <p:cNvSpPr/>
            <p:nvPr/>
          </p:nvSpPr>
          <p:spPr>
            <a:xfrm>
              <a:off x="1152255" y="3836138"/>
              <a:ext cx="15111" cy="15111"/>
            </a:xfrm>
            <a:custGeom>
              <a:rect b="b" l="l" r="r" t="t"/>
              <a:pathLst>
                <a:path extrusionOk="0" h="477" w="477">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70"/>
            <p:cNvSpPr/>
            <p:nvPr/>
          </p:nvSpPr>
          <p:spPr>
            <a:xfrm>
              <a:off x="1022494" y="3867438"/>
              <a:ext cx="19642" cy="29843"/>
            </a:xfrm>
            <a:custGeom>
              <a:rect b="b" l="l" r="r" t="t"/>
              <a:pathLst>
                <a:path extrusionOk="0" h="942" w="62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6" name="Google Shape;10736;p70"/>
          <p:cNvGrpSpPr/>
          <p:nvPr/>
        </p:nvGrpSpPr>
        <p:grpSpPr>
          <a:xfrm>
            <a:off x="4896609" y="4260872"/>
            <a:ext cx="278784" cy="355323"/>
            <a:chOff x="4896609" y="4260872"/>
            <a:chExt cx="278784" cy="355323"/>
          </a:xfrm>
        </p:grpSpPr>
        <p:sp>
          <p:nvSpPr>
            <p:cNvPr id="10737" name="Google Shape;10737;p70"/>
            <p:cNvSpPr/>
            <p:nvPr/>
          </p:nvSpPr>
          <p:spPr>
            <a:xfrm>
              <a:off x="4997700" y="4378151"/>
              <a:ext cx="10201" cy="16252"/>
            </a:xfrm>
            <a:custGeom>
              <a:rect b="b" l="l" r="r" t="t"/>
              <a:pathLst>
                <a:path extrusionOk="0" h="513" w="322">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70"/>
            <p:cNvSpPr/>
            <p:nvPr/>
          </p:nvSpPr>
          <p:spPr>
            <a:xfrm>
              <a:off x="5064830" y="4378151"/>
              <a:ext cx="10233" cy="16252"/>
            </a:xfrm>
            <a:custGeom>
              <a:rect b="b" l="l" r="r" t="t"/>
              <a:pathLst>
                <a:path extrusionOk="0" h="513" w="323">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70"/>
            <p:cNvSpPr/>
            <p:nvPr/>
          </p:nvSpPr>
          <p:spPr>
            <a:xfrm>
              <a:off x="5013160" y="4417498"/>
              <a:ext cx="46063" cy="15777"/>
            </a:xfrm>
            <a:custGeom>
              <a:rect b="b" l="l" r="r" t="t"/>
              <a:pathLst>
                <a:path extrusionOk="0" h="498" w="1454">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70"/>
            <p:cNvSpPr/>
            <p:nvPr/>
          </p:nvSpPr>
          <p:spPr>
            <a:xfrm>
              <a:off x="4896609" y="4260872"/>
              <a:ext cx="278784" cy="355323"/>
            </a:xfrm>
            <a:custGeom>
              <a:rect b="b" l="l" r="r" t="t"/>
              <a:pathLst>
                <a:path extrusionOk="0" h="11216" w="880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70"/>
            <p:cNvSpPr/>
            <p:nvPr/>
          </p:nvSpPr>
          <p:spPr>
            <a:xfrm>
              <a:off x="4992030" y="4361203"/>
              <a:ext cx="21923" cy="10581"/>
            </a:xfrm>
            <a:custGeom>
              <a:rect b="b" l="l" r="r" t="t"/>
              <a:pathLst>
                <a:path extrusionOk="0" h="334" w="692">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70"/>
            <p:cNvSpPr/>
            <p:nvPr/>
          </p:nvSpPr>
          <p:spPr>
            <a:xfrm>
              <a:off x="5059191" y="4361203"/>
              <a:ext cx="21511" cy="10581"/>
            </a:xfrm>
            <a:custGeom>
              <a:rect b="b" l="l" r="r" t="t"/>
              <a:pathLst>
                <a:path extrusionOk="0" h="334" w="679">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3" name="Google Shape;10743;p70"/>
          <p:cNvGrpSpPr/>
          <p:nvPr/>
        </p:nvGrpSpPr>
        <p:grpSpPr>
          <a:xfrm>
            <a:off x="7598438" y="4266131"/>
            <a:ext cx="260283" cy="345914"/>
            <a:chOff x="7598438" y="4266131"/>
            <a:chExt cx="260283" cy="345914"/>
          </a:xfrm>
        </p:grpSpPr>
        <p:sp>
          <p:nvSpPr>
            <p:cNvPr id="10744" name="Google Shape;10744;p70"/>
            <p:cNvSpPr/>
            <p:nvPr/>
          </p:nvSpPr>
          <p:spPr>
            <a:xfrm>
              <a:off x="7598438" y="4266131"/>
              <a:ext cx="260283" cy="345914"/>
            </a:xfrm>
            <a:custGeom>
              <a:rect b="b" l="l" r="r" t="t"/>
              <a:pathLst>
                <a:path extrusionOk="0" h="10919" w="8216">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70"/>
            <p:cNvSpPr/>
            <p:nvPr/>
          </p:nvSpPr>
          <p:spPr>
            <a:xfrm>
              <a:off x="7686319" y="4368743"/>
              <a:ext cx="21131" cy="10581"/>
            </a:xfrm>
            <a:custGeom>
              <a:rect b="b" l="l" r="r" t="t"/>
              <a:pathLst>
                <a:path extrusionOk="0" h="334" w="667">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70"/>
            <p:cNvSpPr/>
            <p:nvPr/>
          </p:nvSpPr>
          <p:spPr>
            <a:xfrm>
              <a:off x="7751199" y="4368743"/>
              <a:ext cx="21131" cy="10581"/>
            </a:xfrm>
            <a:custGeom>
              <a:rect b="b" l="l" r="r" t="t"/>
              <a:pathLst>
                <a:path extrusionOk="0" h="334" w="667">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70"/>
            <p:cNvSpPr/>
            <p:nvPr/>
          </p:nvSpPr>
          <p:spPr>
            <a:xfrm>
              <a:off x="7794189" y="4558474"/>
              <a:ext cx="37731" cy="37731"/>
            </a:xfrm>
            <a:custGeom>
              <a:rect b="b" l="l" r="r" t="t"/>
              <a:pathLst>
                <a:path extrusionOk="0" h="1191" w="1191">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70"/>
            <p:cNvSpPr/>
            <p:nvPr/>
          </p:nvSpPr>
          <p:spPr>
            <a:xfrm>
              <a:off x="7691197" y="4385343"/>
              <a:ext cx="10613" cy="15492"/>
            </a:xfrm>
            <a:custGeom>
              <a:rect b="b" l="l" r="r" t="t"/>
              <a:pathLst>
                <a:path extrusionOk="0" h="489" w="335">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70"/>
            <p:cNvSpPr/>
            <p:nvPr/>
          </p:nvSpPr>
          <p:spPr>
            <a:xfrm>
              <a:off x="7756458" y="4385343"/>
              <a:ext cx="10233" cy="15492"/>
            </a:xfrm>
            <a:custGeom>
              <a:rect b="b" l="l" r="r" t="t"/>
              <a:pathLst>
                <a:path extrusionOk="0" h="489" w="323">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70"/>
            <p:cNvSpPr/>
            <p:nvPr/>
          </p:nvSpPr>
          <p:spPr>
            <a:xfrm>
              <a:off x="7699878" y="4415122"/>
              <a:ext cx="58893" cy="32092"/>
            </a:xfrm>
            <a:custGeom>
              <a:rect b="b" l="l" r="r" t="t"/>
              <a:pathLst>
                <a:path extrusionOk="0" h="1013" w="1859">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1" name="Google Shape;10751;p70"/>
          <p:cNvGrpSpPr/>
          <p:nvPr/>
        </p:nvGrpSpPr>
        <p:grpSpPr>
          <a:xfrm>
            <a:off x="1767069" y="3360146"/>
            <a:ext cx="286324" cy="348163"/>
            <a:chOff x="1767069" y="3360146"/>
            <a:chExt cx="286324" cy="348163"/>
          </a:xfrm>
        </p:grpSpPr>
        <p:sp>
          <p:nvSpPr>
            <p:cNvPr id="10752" name="Google Shape;10752;p70"/>
            <p:cNvSpPr/>
            <p:nvPr/>
          </p:nvSpPr>
          <p:spPr>
            <a:xfrm>
              <a:off x="1767069" y="3404277"/>
              <a:ext cx="228223" cy="304033"/>
            </a:xfrm>
            <a:custGeom>
              <a:rect b="b" l="l" r="r" t="t"/>
              <a:pathLst>
                <a:path extrusionOk="0" h="9597" w="7204">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70"/>
            <p:cNvSpPr/>
            <p:nvPr/>
          </p:nvSpPr>
          <p:spPr>
            <a:xfrm>
              <a:off x="1799509" y="3360146"/>
              <a:ext cx="253884" cy="276883"/>
            </a:xfrm>
            <a:custGeom>
              <a:rect b="b" l="l" r="r" t="t"/>
              <a:pathLst>
                <a:path extrusionOk="0" h="8740" w="8014">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70"/>
            <p:cNvSpPr/>
            <p:nvPr/>
          </p:nvSpPr>
          <p:spPr>
            <a:xfrm>
              <a:off x="1948120" y="3388532"/>
              <a:ext cx="78852" cy="75367"/>
            </a:xfrm>
            <a:custGeom>
              <a:rect b="b" l="l" r="r" t="t"/>
              <a:pathLst>
                <a:path extrusionOk="0" h="2379" w="2489">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70"/>
            <p:cNvSpPr/>
            <p:nvPr/>
          </p:nvSpPr>
          <p:spPr>
            <a:xfrm>
              <a:off x="1800270" y="3513636"/>
              <a:ext cx="162582" cy="10233"/>
            </a:xfrm>
            <a:custGeom>
              <a:rect b="b" l="l" r="r" t="t"/>
              <a:pathLst>
                <a:path extrusionOk="0" h="323" w="5132">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70"/>
            <p:cNvSpPr/>
            <p:nvPr/>
          </p:nvSpPr>
          <p:spPr>
            <a:xfrm>
              <a:off x="1800270" y="3536287"/>
              <a:ext cx="162582" cy="10201"/>
            </a:xfrm>
            <a:custGeom>
              <a:rect b="b" l="l" r="r" t="t"/>
              <a:pathLst>
                <a:path extrusionOk="0" h="322" w="5132">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70"/>
            <p:cNvSpPr/>
            <p:nvPr/>
          </p:nvSpPr>
          <p:spPr>
            <a:xfrm>
              <a:off x="1800270" y="3558146"/>
              <a:ext cx="162582" cy="10613"/>
            </a:xfrm>
            <a:custGeom>
              <a:rect b="b" l="l" r="r" t="t"/>
              <a:pathLst>
                <a:path extrusionOk="0" h="335" w="5132">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70"/>
            <p:cNvSpPr/>
            <p:nvPr/>
          </p:nvSpPr>
          <p:spPr>
            <a:xfrm>
              <a:off x="1800270" y="3580798"/>
              <a:ext cx="162582" cy="10581"/>
            </a:xfrm>
            <a:custGeom>
              <a:rect b="b" l="l" r="r" t="t"/>
              <a:pathLst>
                <a:path extrusionOk="0" h="334" w="5132">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9" name="Google Shape;10759;p70"/>
          <p:cNvGrpSpPr/>
          <p:nvPr/>
        </p:nvGrpSpPr>
        <p:grpSpPr>
          <a:xfrm>
            <a:off x="7149944" y="4266131"/>
            <a:ext cx="260283" cy="345914"/>
            <a:chOff x="7149944" y="4266131"/>
            <a:chExt cx="260283" cy="345914"/>
          </a:xfrm>
        </p:grpSpPr>
        <p:sp>
          <p:nvSpPr>
            <p:cNvPr id="10760" name="Google Shape;10760;p70"/>
            <p:cNvSpPr/>
            <p:nvPr/>
          </p:nvSpPr>
          <p:spPr>
            <a:xfrm>
              <a:off x="7149944" y="4266131"/>
              <a:ext cx="260283" cy="345914"/>
            </a:xfrm>
            <a:custGeom>
              <a:rect b="b" l="l" r="r" t="t"/>
              <a:pathLst>
                <a:path extrusionOk="0" h="10919" w="8216">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70"/>
            <p:cNvSpPr/>
            <p:nvPr/>
          </p:nvSpPr>
          <p:spPr>
            <a:xfrm>
              <a:off x="7257815" y="4428808"/>
              <a:ext cx="43782" cy="15396"/>
            </a:xfrm>
            <a:custGeom>
              <a:rect b="b" l="l" r="r" t="t"/>
              <a:pathLst>
                <a:path extrusionOk="0" h="486" w="1382">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70"/>
            <p:cNvSpPr/>
            <p:nvPr/>
          </p:nvSpPr>
          <p:spPr>
            <a:xfrm>
              <a:off x="7241975" y="4390602"/>
              <a:ext cx="10581" cy="15523"/>
            </a:xfrm>
            <a:custGeom>
              <a:rect b="b" l="l" r="r" t="t"/>
              <a:pathLst>
                <a:path extrusionOk="0" h="490" w="334">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70"/>
            <p:cNvSpPr/>
            <p:nvPr/>
          </p:nvSpPr>
          <p:spPr>
            <a:xfrm>
              <a:off x="7307236" y="4390602"/>
              <a:ext cx="10201" cy="15523"/>
            </a:xfrm>
            <a:custGeom>
              <a:rect b="b" l="l" r="r" t="t"/>
              <a:pathLst>
                <a:path extrusionOk="0" h="490" w="322">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70"/>
            <p:cNvSpPr/>
            <p:nvPr/>
          </p:nvSpPr>
          <p:spPr>
            <a:xfrm>
              <a:off x="7236336" y="4374382"/>
              <a:ext cx="21131" cy="10613"/>
            </a:xfrm>
            <a:custGeom>
              <a:rect b="b" l="l" r="r" t="t"/>
              <a:pathLst>
                <a:path extrusionOk="0" h="335" w="667">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70"/>
            <p:cNvSpPr/>
            <p:nvPr/>
          </p:nvSpPr>
          <p:spPr>
            <a:xfrm>
              <a:off x="7301565" y="4374382"/>
              <a:ext cx="21162" cy="10613"/>
            </a:xfrm>
            <a:custGeom>
              <a:rect b="b" l="l" r="r" t="t"/>
              <a:pathLst>
                <a:path extrusionOk="0" h="335" w="668">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6" name="Google Shape;10766;p70"/>
          <p:cNvGrpSpPr/>
          <p:nvPr/>
        </p:nvGrpSpPr>
        <p:grpSpPr>
          <a:xfrm>
            <a:off x="6695051" y="4259351"/>
            <a:ext cx="270104" cy="360233"/>
            <a:chOff x="6695051" y="4259351"/>
            <a:chExt cx="270104" cy="360233"/>
          </a:xfrm>
        </p:grpSpPr>
        <p:sp>
          <p:nvSpPr>
            <p:cNvPr id="10767" name="Google Shape;10767;p70"/>
            <p:cNvSpPr/>
            <p:nvPr/>
          </p:nvSpPr>
          <p:spPr>
            <a:xfrm>
              <a:off x="6790852" y="4383442"/>
              <a:ext cx="10233" cy="15872"/>
            </a:xfrm>
            <a:custGeom>
              <a:rect b="b" l="l" r="r" t="t"/>
              <a:pathLst>
                <a:path extrusionOk="0" h="501" w="323">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70"/>
            <p:cNvSpPr/>
            <p:nvPr/>
          </p:nvSpPr>
          <p:spPr>
            <a:xfrm>
              <a:off x="6858742" y="4383442"/>
              <a:ext cx="10233" cy="15872"/>
            </a:xfrm>
            <a:custGeom>
              <a:rect b="b" l="l" r="r" t="t"/>
              <a:pathLst>
                <a:path extrusionOk="0" h="501" w="323">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70"/>
            <p:cNvSpPr/>
            <p:nvPr/>
          </p:nvSpPr>
          <p:spPr>
            <a:xfrm>
              <a:off x="6695051" y="4259351"/>
              <a:ext cx="270104" cy="360233"/>
            </a:xfrm>
            <a:custGeom>
              <a:rect b="b" l="l" r="r" t="t"/>
              <a:pathLst>
                <a:path extrusionOk="0" h="11371" w="8526">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70"/>
            <p:cNvSpPr/>
            <p:nvPr/>
          </p:nvSpPr>
          <p:spPr>
            <a:xfrm>
              <a:off x="6799152" y="4414362"/>
              <a:ext cx="61523" cy="33232"/>
            </a:xfrm>
            <a:custGeom>
              <a:rect b="b" l="l" r="r" t="t"/>
              <a:pathLst>
                <a:path extrusionOk="0" h="1049" w="1942">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1" name="Google Shape;10771;p70"/>
          <p:cNvGrpSpPr/>
          <p:nvPr/>
        </p:nvGrpSpPr>
        <p:grpSpPr>
          <a:xfrm>
            <a:off x="8047661" y="4257451"/>
            <a:ext cx="277263" cy="362514"/>
            <a:chOff x="8047661" y="4257451"/>
            <a:chExt cx="277263" cy="362514"/>
          </a:xfrm>
        </p:grpSpPr>
        <p:sp>
          <p:nvSpPr>
            <p:cNvPr id="10772" name="Google Shape;10772;p70"/>
            <p:cNvSpPr/>
            <p:nvPr/>
          </p:nvSpPr>
          <p:spPr>
            <a:xfrm>
              <a:off x="8164211" y="4425418"/>
              <a:ext cx="44542" cy="16157"/>
            </a:xfrm>
            <a:custGeom>
              <a:rect b="b" l="l" r="r" t="t"/>
              <a:pathLst>
                <a:path extrusionOk="0" h="510" w="1406">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70"/>
            <p:cNvSpPr/>
            <p:nvPr/>
          </p:nvSpPr>
          <p:spPr>
            <a:xfrm>
              <a:off x="8141940" y="4575423"/>
              <a:ext cx="10613" cy="43813"/>
            </a:xfrm>
            <a:custGeom>
              <a:rect b="b" l="l" r="r" t="t"/>
              <a:pathLst>
                <a:path extrusionOk="0" h="1383" w="335">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70"/>
            <p:cNvSpPr/>
            <p:nvPr/>
          </p:nvSpPr>
          <p:spPr>
            <a:xfrm>
              <a:off x="8125720" y="4375522"/>
              <a:ext cx="121873" cy="42293"/>
            </a:xfrm>
            <a:custGeom>
              <a:rect b="b" l="l" r="r" t="t"/>
              <a:pathLst>
                <a:path extrusionOk="0" h="1335" w="3847">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70"/>
            <p:cNvSpPr/>
            <p:nvPr/>
          </p:nvSpPr>
          <p:spPr>
            <a:xfrm>
              <a:off x="8047661" y="4257451"/>
              <a:ext cx="277263" cy="362514"/>
            </a:xfrm>
            <a:custGeom>
              <a:rect b="b" l="l" r="r" t="t"/>
              <a:pathLst>
                <a:path extrusionOk="0" h="11443" w="8752">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6" name="Google Shape;10776;p70"/>
          <p:cNvGrpSpPr/>
          <p:nvPr/>
        </p:nvGrpSpPr>
        <p:grpSpPr>
          <a:xfrm>
            <a:off x="6248078" y="3784468"/>
            <a:ext cx="277263" cy="356115"/>
            <a:chOff x="6248078" y="3784468"/>
            <a:chExt cx="277263" cy="356115"/>
          </a:xfrm>
        </p:grpSpPr>
        <p:sp>
          <p:nvSpPr>
            <p:cNvPr id="10777" name="Google Shape;10777;p70"/>
            <p:cNvSpPr/>
            <p:nvPr/>
          </p:nvSpPr>
          <p:spPr>
            <a:xfrm>
              <a:off x="6337099" y="3874630"/>
              <a:ext cx="43402" cy="43402"/>
            </a:xfrm>
            <a:custGeom>
              <a:rect b="b" l="l" r="r" t="t"/>
              <a:pathLst>
                <a:path extrusionOk="0" h="1370" w="137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70"/>
            <p:cNvSpPr/>
            <p:nvPr/>
          </p:nvSpPr>
          <p:spPr>
            <a:xfrm>
              <a:off x="6392919" y="3874630"/>
              <a:ext cx="43402" cy="43402"/>
            </a:xfrm>
            <a:custGeom>
              <a:rect b="b" l="l" r="r" t="t"/>
              <a:pathLst>
                <a:path extrusionOk="0" h="1370" w="137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70"/>
            <p:cNvSpPr/>
            <p:nvPr/>
          </p:nvSpPr>
          <p:spPr>
            <a:xfrm>
              <a:off x="6381609" y="3913469"/>
              <a:ext cx="10201" cy="15872"/>
            </a:xfrm>
            <a:custGeom>
              <a:rect b="b" l="l" r="r" t="t"/>
              <a:pathLst>
                <a:path extrusionOk="0" h="501" w="322">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70"/>
            <p:cNvSpPr/>
            <p:nvPr/>
          </p:nvSpPr>
          <p:spPr>
            <a:xfrm>
              <a:off x="6248078" y="3784468"/>
              <a:ext cx="277263" cy="356115"/>
            </a:xfrm>
            <a:custGeom>
              <a:rect b="b" l="l" r="r" t="t"/>
              <a:pathLst>
                <a:path extrusionOk="0" h="11241" w="8752">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70"/>
            <p:cNvSpPr/>
            <p:nvPr/>
          </p:nvSpPr>
          <p:spPr>
            <a:xfrm>
              <a:off x="6381609" y="4085840"/>
              <a:ext cx="10201" cy="54743"/>
            </a:xfrm>
            <a:custGeom>
              <a:rect b="b" l="l" r="r" t="t"/>
              <a:pathLst>
                <a:path extrusionOk="0" h="1728" w="322">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2" name="Google Shape;10782;p70"/>
          <p:cNvGrpSpPr/>
          <p:nvPr/>
        </p:nvGrpSpPr>
        <p:grpSpPr>
          <a:xfrm>
            <a:off x="5800725" y="3785989"/>
            <a:ext cx="277644" cy="354594"/>
            <a:chOff x="5800725" y="3785989"/>
            <a:chExt cx="277644" cy="354594"/>
          </a:xfrm>
        </p:grpSpPr>
        <p:sp>
          <p:nvSpPr>
            <p:cNvPr id="10783" name="Google Shape;10783;p70"/>
            <p:cNvSpPr/>
            <p:nvPr/>
          </p:nvSpPr>
          <p:spPr>
            <a:xfrm>
              <a:off x="5901055" y="3896869"/>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70"/>
            <p:cNvSpPr/>
            <p:nvPr/>
          </p:nvSpPr>
          <p:spPr>
            <a:xfrm>
              <a:off x="5968217" y="3896869"/>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70"/>
            <p:cNvSpPr/>
            <p:nvPr/>
          </p:nvSpPr>
          <p:spPr>
            <a:xfrm>
              <a:off x="5916547" y="3935804"/>
              <a:ext cx="45271" cy="16157"/>
            </a:xfrm>
            <a:custGeom>
              <a:rect b="b" l="l" r="r" t="t"/>
              <a:pathLst>
                <a:path extrusionOk="0" h="510" w="1429">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70"/>
            <p:cNvSpPr/>
            <p:nvPr/>
          </p:nvSpPr>
          <p:spPr>
            <a:xfrm>
              <a:off x="5895416" y="3879888"/>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70"/>
            <p:cNvSpPr/>
            <p:nvPr/>
          </p:nvSpPr>
          <p:spPr>
            <a:xfrm>
              <a:off x="5961786" y="3879888"/>
              <a:ext cx="21923" cy="10233"/>
            </a:xfrm>
            <a:custGeom>
              <a:rect b="b" l="l" r="r" t="t"/>
              <a:pathLst>
                <a:path extrusionOk="0" h="323" w="692">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70"/>
            <p:cNvSpPr/>
            <p:nvPr/>
          </p:nvSpPr>
          <p:spPr>
            <a:xfrm>
              <a:off x="5800725" y="3785989"/>
              <a:ext cx="277644" cy="354594"/>
            </a:xfrm>
            <a:custGeom>
              <a:rect b="b" l="l" r="r" t="t"/>
              <a:pathLst>
                <a:path extrusionOk="0" h="11193" w="8764">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70"/>
            <p:cNvSpPr/>
            <p:nvPr/>
          </p:nvSpPr>
          <p:spPr>
            <a:xfrm>
              <a:off x="6012727" y="4085840"/>
              <a:ext cx="37731" cy="37763"/>
            </a:xfrm>
            <a:custGeom>
              <a:rect b="b" l="l" r="r" t="t"/>
              <a:pathLst>
                <a:path extrusionOk="0" h="1192" w="1191">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0" name="Google Shape;10790;p70"/>
          <p:cNvGrpSpPr/>
          <p:nvPr/>
        </p:nvGrpSpPr>
        <p:grpSpPr>
          <a:xfrm>
            <a:off x="2206122" y="3360748"/>
            <a:ext cx="308183" cy="347561"/>
            <a:chOff x="2206122" y="3360748"/>
            <a:chExt cx="308183" cy="347561"/>
          </a:xfrm>
        </p:grpSpPr>
        <p:sp>
          <p:nvSpPr>
            <p:cNvPr id="10791" name="Google Shape;10791;p70"/>
            <p:cNvSpPr/>
            <p:nvPr/>
          </p:nvSpPr>
          <p:spPr>
            <a:xfrm>
              <a:off x="2206122" y="3543859"/>
              <a:ext cx="199932" cy="164451"/>
            </a:xfrm>
            <a:custGeom>
              <a:rect b="b" l="l" r="r" t="t"/>
              <a:pathLst>
                <a:path extrusionOk="0" h="5191" w="6311">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70"/>
            <p:cNvSpPr/>
            <p:nvPr/>
          </p:nvSpPr>
          <p:spPr>
            <a:xfrm>
              <a:off x="2216291" y="3360748"/>
              <a:ext cx="298014" cy="312872"/>
            </a:xfrm>
            <a:custGeom>
              <a:rect b="b" l="l" r="r" t="t"/>
              <a:pathLst>
                <a:path extrusionOk="0" h="9876" w="9407">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70"/>
            <p:cNvSpPr/>
            <p:nvPr/>
          </p:nvSpPr>
          <p:spPr>
            <a:xfrm>
              <a:off x="2392812" y="3401615"/>
              <a:ext cx="83033" cy="80372"/>
            </a:xfrm>
            <a:custGeom>
              <a:rect b="b" l="l" r="r" t="t"/>
              <a:pathLst>
                <a:path extrusionOk="0" h="2537" w="2621">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70"/>
            <p:cNvSpPr/>
            <p:nvPr/>
          </p:nvSpPr>
          <p:spPr>
            <a:xfrm>
              <a:off x="2229502" y="3535147"/>
              <a:ext cx="201833" cy="94723"/>
            </a:xfrm>
            <a:custGeom>
              <a:rect b="b" l="l" r="r" t="t"/>
              <a:pathLst>
                <a:path extrusionOk="0" h="2990" w="6371">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70"/>
            <p:cNvSpPr/>
            <p:nvPr/>
          </p:nvSpPr>
          <p:spPr>
            <a:xfrm>
              <a:off x="2236281" y="3609215"/>
              <a:ext cx="81893" cy="38364"/>
            </a:xfrm>
            <a:custGeom>
              <a:rect b="b" l="l" r="r" t="t"/>
              <a:pathLst>
                <a:path extrusionOk="0" h="1211" w="2585">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6" name="Google Shape;10796;p70"/>
          <p:cNvGrpSpPr/>
          <p:nvPr/>
        </p:nvGrpSpPr>
        <p:grpSpPr>
          <a:xfrm>
            <a:off x="5353403" y="3785609"/>
            <a:ext cx="277992" cy="354974"/>
            <a:chOff x="5353403" y="3785609"/>
            <a:chExt cx="277992" cy="354974"/>
          </a:xfrm>
        </p:grpSpPr>
        <p:sp>
          <p:nvSpPr>
            <p:cNvPr id="10797" name="Google Shape;10797;p70"/>
            <p:cNvSpPr/>
            <p:nvPr/>
          </p:nvSpPr>
          <p:spPr>
            <a:xfrm>
              <a:off x="5476734" y="3952562"/>
              <a:ext cx="33232" cy="15998"/>
            </a:xfrm>
            <a:custGeom>
              <a:rect b="b" l="l" r="r" t="t"/>
              <a:pathLst>
                <a:path extrusionOk="0" h="505" w="1049">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70"/>
            <p:cNvSpPr/>
            <p:nvPr/>
          </p:nvSpPr>
          <p:spPr>
            <a:xfrm>
              <a:off x="5457124" y="3902540"/>
              <a:ext cx="10201" cy="15872"/>
            </a:xfrm>
            <a:custGeom>
              <a:rect b="b" l="l" r="r" t="t"/>
              <a:pathLst>
                <a:path extrusionOk="0" h="501" w="322">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70"/>
            <p:cNvSpPr/>
            <p:nvPr/>
          </p:nvSpPr>
          <p:spPr>
            <a:xfrm>
              <a:off x="5518234" y="3902540"/>
              <a:ext cx="10581" cy="15872"/>
            </a:xfrm>
            <a:custGeom>
              <a:rect b="b" l="l" r="r" t="t"/>
              <a:pathLst>
                <a:path extrusionOk="0" h="501" w="334">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70"/>
            <p:cNvSpPr/>
            <p:nvPr/>
          </p:nvSpPr>
          <p:spPr>
            <a:xfrm>
              <a:off x="5353403" y="3785609"/>
              <a:ext cx="277992" cy="354974"/>
            </a:xfrm>
            <a:custGeom>
              <a:rect b="b" l="l" r="r" t="t"/>
              <a:pathLst>
                <a:path extrusionOk="0" h="11205" w="8775">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70"/>
            <p:cNvSpPr/>
            <p:nvPr/>
          </p:nvSpPr>
          <p:spPr>
            <a:xfrm>
              <a:off x="5420533" y="4102440"/>
              <a:ext cx="10581" cy="10201"/>
            </a:xfrm>
            <a:custGeom>
              <a:rect b="b" l="l" r="r" t="t"/>
              <a:pathLst>
                <a:path extrusionOk="0" h="322" w="334">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70"/>
            <p:cNvSpPr/>
            <p:nvPr/>
          </p:nvSpPr>
          <p:spPr>
            <a:xfrm>
              <a:off x="5554064" y="4102440"/>
              <a:ext cx="10201" cy="10201"/>
            </a:xfrm>
            <a:custGeom>
              <a:rect b="b" l="l" r="r" t="t"/>
              <a:pathLst>
                <a:path extrusionOk="0" h="322" w="322">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3" name="Google Shape;10803;p70"/>
          <p:cNvGrpSpPr/>
          <p:nvPr/>
        </p:nvGrpSpPr>
        <p:grpSpPr>
          <a:xfrm>
            <a:off x="4896229" y="3785989"/>
            <a:ext cx="278784" cy="354594"/>
            <a:chOff x="4896229" y="3785989"/>
            <a:chExt cx="278784" cy="354594"/>
          </a:xfrm>
        </p:grpSpPr>
        <p:sp>
          <p:nvSpPr>
            <p:cNvPr id="10804" name="Google Shape;10804;p70"/>
            <p:cNvSpPr/>
            <p:nvPr/>
          </p:nvSpPr>
          <p:spPr>
            <a:xfrm>
              <a:off x="4896229" y="3785989"/>
              <a:ext cx="278784" cy="354594"/>
            </a:xfrm>
            <a:custGeom>
              <a:rect b="b" l="l" r="r" t="t"/>
              <a:pathLst>
                <a:path extrusionOk="0" h="11193" w="880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70"/>
            <p:cNvSpPr/>
            <p:nvPr/>
          </p:nvSpPr>
          <p:spPr>
            <a:xfrm>
              <a:off x="4997700" y="3932319"/>
              <a:ext cx="10201" cy="15872"/>
            </a:xfrm>
            <a:custGeom>
              <a:rect b="b" l="l" r="r" t="t"/>
              <a:pathLst>
                <a:path extrusionOk="0" h="501" w="322">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70"/>
            <p:cNvSpPr/>
            <p:nvPr/>
          </p:nvSpPr>
          <p:spPr>
            <a:xfrm>
              <a:off x="5064830" y="3932319"/>
              <a:ext cx="10233" cy="15872"/>
            </a:xfrm>
            <a:custGeom>
              <a:rect b="b" l="l" r="r" t="t"/>
              <a:pathLst>
                <a:path extrusionOk="0" h="501" w="323">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70"/>
            <p:cNvSpPr/>
            <p:nvPr/>
          </p:nvSpPr>
          <p:spPr>
            <a:xfrm>
              <a:off x="5013160" y="3970905"/>
              <a:ext cx="46063" cy="16157"/>
            </a:xfrm>
            <a:custGeom>
              <a:rect b="b" l="l" r="r" t="t"/>
              <a:pathLst>
                <a:path extrusionOk="0" h="510" w="1454">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70"/>
            <p:cNvSpPr/>
            <p:nvPr/>
          </p:nvSpPr>
          <p:spPr>
            <a:xfrm>
              <a:off x="4991649" y="3915370"/>
              <a:ext cx="28322" cy="16252"/>
            </a:xfrm>
            <a:custGeom>
              <a:rect b="b" l="l" r="r" t="t"/>
              <a:pathLst>
                <a:path extrusionOk="0" h="513" w="894">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70"/>
            <p:cNvSpPr/>
            <p:nvPr/>
          </p:nvSpPr>
          <p:spPr>
            <a:xfrm>
              <a:off x="5052760" y="3915370"/>
              <a:ext cx="28322" cy="16252"/>
            </a:xfrm>
            <a:custGeom>
              <a:rect b="b" l="l" r="r" t="t"/>
              <a:pathLst>
                <a:path extrusionOk="0" h="513" w="894">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0" name="Google Shape;10810;p70"/>
          <p:cNvGrpSpPr/>
          <p:nvPr/>
        </p:nvGrpSpPr>
        <p:grpSpPr>
          <a:xfrm>
            <a:off x="7592387" y="3787858"/>
            <a:ext cx="273874" cy="351204"/>
            <a:chOff x="7592387" y="3787858"/>
            <a:chExt cx="273874" cy="351204"/>
          </a:xfrm>
        </p:grpSpPr>
        <p:sp>
          <p:nvSpPr>
            <p:cNvPr id="10811" name="Google Shape;10811;p70"/>
            <p:cNvSpPr/>
            <p:nvPr/>
          </p:nvSpPr>
          <p:spPr>
            <a:xfrm>
              <a:off x="7592387" y="3787858"/>
              <a:ext cx="273874" cy="351204"/>
            </a:xfrm>
            <a:custGeom>
              <a:rect b="b" l="l" r="r" t="t"/>
              <a:pathLst>
                <a:path extrusionOk="0" h="11086" w="8645">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70"/>
            <p:cNvSpPr/>
            <p:nvPr/>
          </p:nvSpPr>
          <p:spPr>
            <a:xfrm>
              <a:off x="7691197" y="3930830"/>
              <a:ext cx="10613" cy="15872"/>
            </a:xfrm>
            <a:custGeom>
              <a:rect b="b" l="l" r="r" t="t"/>
              <a:pathLst>
                <a:path extrusionOk="0" h="501" w="335">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70"/>
            <p:cNvSpPr/>
            <p:nvPr/>
          </p:nvSpPr>
          <p:spPr>
            <a:xfrm>
              <a:off x="7757218" y="3930830"/>
              <a:ext cx="10581" cy="15872"/>
            </a:xfrm>
            <a:custGeom>
              <a:rect b="b" l="l" r="r" t="t"/>
              <a:pathLst>
                <a:path extrusionOk="0" h="501" w="334">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70"/>
            <p:cNvSpPr/>
            <p:nvPr/>
          </p:nvSpPr>
          <p:spPr>
            <a:xfrm>
              <a:off x="7713088" y="3974580"/>
              <a:ext cx="32472" cy="10581"/>
            </a:xfrm>
            <a:custGeom>
              <a:rect b="b" l="l" r="r" t="t"/>
              <a:pathLst>
                <a:path extrusionOk="0" h="334" w="1025">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5" name="Google Shape;10815;p70"/>
          <p:cNvGrpSpPr/>
          <p:nvPr/>
        </p:nvGrpSpPr>
        <p:grpSpPr>
          <a:xfrm>
            <a:off x="7145794" y="3787858"/>
            <a:ext cx="274254" cy="350444"/>
            <a:chOff x="7145794" y="3787858"/>
            <a:chExt cx="274254" cy="350444"/>
          </a:xfrm>
        </p:grpSpPr>
        <p:sp>
          <p:nvSpPr>
            <p:cNvPr id="10816" name="Google Shape;10816;p70"/>
            <p:cNvSpPr/>
            <p:nvPr/>
          </p:nvSpPr>
          <p:spPr>
            <a:xfrm>
              <a:off x="7247265"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70"/>
            <p:cNvSpPr/>
            <p:nvPr/>
          </p:nvSpPr>
          <p:spPr>
            <a:xfrm>
              <a:off x="7307616"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70"/>
            <p:cNvSpPr/>
            <p:nvPr/>
          </p:nvSpPr>
          <p:spPr>
            <a:xfrm>
              <a:off x="7145794" y="3787858"/>
              <a:ext cx="274254" cy="350444"/>
            </a:xfrm>
            <a:custGeom>
              <a:rect b="b" l="l" r="r" t="t"/>
              <a:pathLst>
                <a:path extrusionOk="0" h="11062" w="8657">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70"/>
            <p:cNvSpPr/>
            <p:nvPr/>
          </p:nvSpPr>
          <p:spPr>
            <a:xfrm>
              <a:off x="7260824" y="3930925"/>
              <a:ext cx="43813" cy="15396"/>
            </a:xfrm>
            <a:custGeom>
              <a:rect b="b" l="l" r="r" t="t"/>
              <a:pathLst>
                <a:path extrusionOk="0" h="486" w="1383">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70"/>
            <p:cNvSpPr/>
            <p:nvPr/>
          </p:nvSpPr>
          <p:spPr>
            <a:xfrm>
              <a:off x="7260476" y="3837532"/>
              <a:ext cx="44162" cy="21289"/>
            </a:xfrm>
            <a:custGeom>
              <a:rect b="b" l="l" r="r" t="t"/>
              <a:pathLst>
                <a:path extrusionOk="0" h="672" w="1394">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70"/>
            <p:cNvSpPr/>
            <p:nvPr/>
          </p:nvSpPr>
          <p:spPr>
            <a:xfrm>
              <a:off x="7277425" y="3821059"/>
              <a:ext cx="10233" cy="15872"/>
            </a:xfrm>
            <a:custGeom>
              <a:rect b="b" l="l" r="r" t="t"/>
              <a:pathLst>
                <a:path extrusionOk="0" h="501" w="323">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2" name="Google Shape;10822;p70"/>
          <p:cNvGrpSpPr/>
          <p:nvPr/>
        </p:nvGrpSpPr>
        <p:grpSpPr>
          <a:xfrm>
            <a:off x="8054060" y="3787098"/>
            <a:ext cx="266334" cy="353834"/>
            <a:chOff x="8054060" y="3787098"/>
            <a:chExt cx="266334" cy="353834"/>
          </a:xfrm>
        </p:grpSpPr>
        <p:sp>
          <p:nvSpPr>
            <p:cNvPr id="10823" name="Google Shape;10823;p70"/>
            <p:cNvSpPr/>
            <p:nvPr/>
          </p:nvSpPr>
          <p:spPr>
            <a:xfrm>
              <a:off x="8164972" y="3974675"/>
              <a:ext cx="43782" cy="15396"/>
            </a:xfrm>
            <a:custGeom>
              <a:rect b="b" l="l" r="r" t="t"/>
              <a:pathLst>
                <a:path extrusionOk="0" h="486" w="1382">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70"/>
            <p:cNvSpPr/>
            <p:nvPr/>
          </p:nvSpPr>
          <p:spPr>
            <a:xfrm>
              <a:off x="8148371" y="3930450"/>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70"/>
            <p:cNvSpPr/>
            <p:nvPr/>
          </p:nvSpPr>
          <p:spPr>
            <a:xfrm>
              <a:off x="8214361" y="3930450"/>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70"/>
            <p:cNvSpPr/>
            <p:nvPr/>
          </p:nvSpPr>
          <p:spPr>
            <a:xfrm>
              <a:off x="8054060" y="3787098"/>
              <a:ext cx="266334" cy="353834"/>
            </a:xfrm>
            <a:custGeom>
              <a:rect b="b" l="l" r="r" t="t"/>
              <a:pathLst>
                <a:path extrusionOk="0" h="11169" w="8407">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7" name="Google Shape;10827;p70"/>
          <p:cNvGrpSpPr/>
          <p:nvPr/>
        </p:nvGrpSpPr>
        <p:grpSpPr>
          <a:xfrm>
            <a:off x="6702211" y="3782599"/>
            <a:ext cx="270104" cy="361754"/>
            <a:chOff x="6702211" y="3782599"/>
            <a:chExt cx="270104" cy="361754"/>
          </a:xfrm>
        </p:grpSpPr>
        <p:sp>
          <p:nvSpPr>
            <p:cNvPr id="10828" name="Google Shape;10828;p70"/>
            <p:cNvSpPr/>
            <p:nvPr/>
          </p:nvSpPr>
          <p:spPr>
            <a:xfrm>
              <a:off x="6798011" y="3907070"/>
              <a:ext cx="10233" cy="16252"/>
            </a:xfrm>
            <a:custGeom>
              <a:rect b="b" l="l" r="r" t="t"/>
              <a:pathLst>
                <a:path extrusionOk="0" h="513" w="323">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70"/>
            <p:cNvSpPr/>
            <p:nvPr/>
          </p:nvSpPr>
          <p:spPr>
            <a:xfrm>
              <a:off x="6865933" y="3907070"/>
              <a:ext cx="10201" cy="16252"/>
            </a:xfrm>
            <a:custGeom>
              <a:rect b="b" l="l" r="r" t="t"/>
              <a:pathLst>
                <a:path extrusionOk="0" h="513" w="322">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70"/>
            <p:cNvSpPr/>
            <p:nvPr/>
          </p:nvSpPr>
          <p:spPr>
            <a:xfrm>
              <a:off x="6814231" y="3946765"/>
              <a:ext cx="45302" cy="16157"/>
            </a:xfrm>
            <a:custGeom>
              <a:rect b="b" l="l" r="r" t="t"/>
              <a:pathLst>
                <a:path extrusionOk="0" h="510" w="143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70"/>
            <p:cNvSpPr/>
            <p:nvPr/>
          </p:nvSpPr>
          <p:spPr>
            <a:xfrm>
              <a:off x="6702211" y="3782599"/>
              <a:ext cx="270104" cy="361754"/>
            </a:xfrm>
            <a:custGeom>
              <a:rect b="b" l="l" r="r" t="t"/>
              <a:pathLst>
                <a:path extrusionOk="0" h="11419" w="8526">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70"/>
            <p:cNvSpPr/>
            <p:nvPr/>
          </p:nvSpPr>
          <p:spPr>
            <a:xfrm>
              <a:off x="6785941" y="3884229"/>
              <a:ext cx="29082" cy="16442"/>
            </a:xfrm>
            <a:custGeom>
              <a:rect b="b" l="l" r="r" t="t"/>
              <a:pathLst>
                <a:path extrusionOk="0" h="519" w="918">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3" name="Google Shape;10833;p70"/>
          <p:cNvGrpSpPr/>
          <p:nvPr/>
        </p:nvGrpSpPr>
        <p:grpSpPr>
          <a:xfrm>
            <a:off x="3516886" y="3438727"/>
            <a:ext cx="391854" cy="269922"/>
            <a:chOff x="3516850" y="3406526"/>
            <a:chExt cx="369674" cy="254644"/>
          </a:xfrm>
        </p:grpSpPr>
        <p:sp>
          <p:nvSpPr>
            <p:cNvPr id="10834" name="Google Shape;10834;p70"/>
            <p:cNvSpPr/>
            <p:nvPr/>
          </p:nvSpPr>
          <p:spPr>
            <a:xfrm>
              <a:off x="3570421" y="3564577"/>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70"/>
            <p:cNvSpPr/>
            <p:nvPr/>
          </p:nvSpPr>
          <p:spPr>
            <a:xfrm>
              <a:off x="3516850" y="3406526"/>
              <a:ext cx="184473" cy="253503"/>
            </a:xfrm>
            <a:custGeom>
              <a:rect b="b" l="l" r="r" t="t"/>
              <a:pathLst>
                <a:path extrusionOk="0" h="8002" w="5823">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70"/>
            <p:cNvSpPr/>
            <p:nvPr/>
          </p:nvSpPr>
          <p:spPr>
            <a:xfrm>
              <a:off x="3768073" y="3480087"/>
              <a:ext cx="11341" cy="37731"/>
            </a:xfrm>
            <a:custGeom>
              <a:rect b="b" l="l" r="r" t="t"/>
              <a:pathLst>
                <a:path extrusionOk="0" h="1191" w="358">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70"/>
            <p:cNvSpPr/>
            <p:nvPr/>
          </p:nvSpPr>
          <p:spPr>
            <a:xfrm>
              <a:off x="3705061" y="3407286"/>
              <a:ext cx="181463" cy="253884"/>
            </a:xfrm>
            <a:custGeom>
              <a:rect b="b" l="l" r="r" t="t"/>
              <a:pathLst>
                <a:path extrusionOk="0" h="8014" w="5728">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8" name="Google Shape;10838;p70"/>
          <p:cNvGrpSpPr/>
          <p:nvPr/>
        </p:nvGrpSpPr>
        <p:grpSpPr>
          <a:xfrm>
            <a:off x="1310655" y="3360527"/>
            <a:ext cx="306314" cy="347403"/>
            <a:chOff x="1310655" y="3360527"/>
            <a:chExt cx="306314" cy="347403"/>
          </a:xfrm>
        </p:grpSpPr>
        <p:sp>
          <p:nvSpPr>
            <p:cNvPr id="10839" name="Google Shape;10839;p70"/>
            <p:cNvSpPr/>
            <p:nvPr/>
          </p:nvSpPr>
          <p:spPr>
            <a:xfrm>
              <a:off x="1440416" y="3531630"/>
              <a:ext cx="151652" cy="176299"/>
            </a:xfrm>
            <a:custGeom>
              <a:rect b="b" l="l" r="r" t="t"/>
              <a:pathLst>
                <a:path extrusionOk="0" h="5565" w="4787">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70"/>
            <p:cNvSpPr/>
            <p:nvPr/>
          </p:nvSpPr>
          <p:spPr>
            <a:xfrm>
              <a:off x="1486447" y="3589478"/>
              <a:ext cx="64152" cy="75842"/>
            </a:xfrm>
            <a:custGeom>
              <a:rect b="b" l="l" r="r" t="t"/>
              <a:pathLst>
                <a:path extrusionOk="0" h="2394" w="2025">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70"/>
            <p:cNvSpPr/>
            <p:nvPr/>
          </p:nvSpPr>
          <p:spPr>
            <a:xfrm>
              <a:off x="1310655" y="3360527"/>
              <a:ext cx="306314" cy="334572"/>
            </a:xfrm>
            <a:custGeom>
              <a:rect b="b" l="l" r="r" t="t"/>
              <a:pathLst>
                <a:path extrusionOk="0" h="10561" w="9669">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70"/>
            <p:cNvSpPr/>
            <p:nvPr/>
          </p:nvSpPr>
          <p:spPr>
            <a:xfrm>
              <a:off x="1474377" y="3380453"/>
              <a:ext cx="122221" cy="118895"/>
            </a:xfrm>
            <a:custGeom>
              <a:rect b="b" l="l" r="r" t="t"/>
              <a:pathLst>
                <a:path extrusionOk="0" h="3753" w="3858">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70"/>
            <p:cNvSpPr/>
            <p:nvPr/>
          </p:nvSpPr>
          <p:spPr>
            <a:xfrm>
              <a:off x="1510207" y="3632848"/>
              <a:ext cx="15492" cy="17741"/>
            </a:xfrm>
            <a:custGeom>
              <a:rect b="b" l="l" r="r" t="t"/>
              <a:pathLst>
                <a:path extrusionOk="0" h="560" w="489">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4" name="Google Shape;10844;p70"/>
          <p:cNvGrpSpPr/>
          <p:nvPr/>
        </p:nvGrpSpPr>
        <p:grpSpPr>
          <a:xfrm>
            <a:off x="3119678" y="3360146"/>
            <a:ext cx="269343" cy="348543"/>
            <a:chOff x="3119678" y="3360146"/>
            <a:chExt cx="269343" cy="348543"/>
          </a:xfrm>
        </p:grpSpPr>
        <p:sp>
          <p:nvSpPr>
            <p:cNvPr id="10845" name="Google Shape;10845;p70"/>
            <p:cNvSpPr/>
            <p:nvPr/>
          </p:nvSpPr>
          <p:spPr>
            <a:xfrm>
              <a:off x="3268289" y="3498271"/>
              <a:ext cx="43782" cy="46728"/>
            </a:xfrm>
            <a:custGeom>
              <a:rect b="b" l="l" r="r" t="t"/>
              <a:pathLst>
                <a:path extrusionOk="0" h="1475" w="1382">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70"/>
            <p:cNvSpPr/>
            <p:nvPr/>
          </p:nvSpPr>
          <p:spPr>
            <a:xfrm>
              <a:off x="3147208" y="3475176"/>
              <a:ext cx="214664" cy="233513"/>
            </a:xfrm>
            <a:custGeom>
              <a:rect b="b" l="l" r="r" t="t"/>
              <a:pathLst>
                <a:path extrusionOk="0" h="7371" w="6776">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70"/>
            <p:cNvSpPr/>
            <p:nvPr/>
          </p:nvSpPr>
          <p:spPr>
            <a:xfrm>
              <a:off x="3249408" y="3360146"/>
              <a:ext cx="10613" cy="97321"/>
            </a:xfrm>
            <a:custGeom>
              <a:rect b="b" l="l" r="r" t="t"/>
              <a:pathLst>
                <a:path extrusionOk="0" h="3072" w="335">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70"/>
            <p:cNvSpPr/>
            <p:nvPr/>
          </p:nvSpPr>
          <p:spPr>
            <a:xfrm>
              <a:off x="3175879" y="3377919"/>
              <a:ext cx="54331" cy="86740"/>
            </a:xfrm>
            <a:custGeom>
              <a:rect b="b" l="l" r="r" t="t"/>
              <a:pathLst>
                <a:path extrusionOk="0" h="2738" w="1715">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70"/>
            <p:cNvSpPr/>
            <p:nvPr/>
          </p:nvSpPr>
          <p:spPr>
            <a:xfrm>
              <a:off x="3119678" y="3429399"/>
              <a:ext cx="89401" cy="50720"/>
            </a:xfrm>
            <a:custGeom>
              <a:rect b="b" l="l" r="r" t="t"/>
              <a:pathLst>
                <a:path extrusionOk="0" h="1601" w="2822">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70"/>
            <p:cNvSpPr/>
            <p:nvPr/>
          </p:nvSpPr>
          <p:spPr>
            <a:xfrm>
              <a:off x="3279219" y="3377919"/>
              <a:ext cx="54363" cy="85980"/>
            </a:xfrm>
            <a:custGeom>
              <a:rect b="b" l="l" r="r" t="t"/>
              <a:pathLst>
                <a:path extrusionOk="0" h="2714" w="1716">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70"/>
            <p:cNvSpPr/>
            <p:nvPr/>
          </p:nvSpPr>
          <p:spPr>
            <a:xfrm>
              <a:off x="3300349" y="3429399"/>
              <a:ext cx="88672" cy="51100"/>
            </a:xfrm>
            <a:custGeom>
              <a:rect b="b" l="l" r="r" t="t"/>
              <a:pathLst>
                <a:path extrusionOk="0" h="1613" w="2799">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2" name="Google Shape;10852;p70"/>
          <p:cNvGrpSpPr/>
          <p:nvPr/>
        </p:nvGrpSpPr>
        <p:grpSpPr>
          <a:xfrm>
            <a:off x="3967213" y="3356947"/>
            <a:ext cx="368185" cy="354753"/>
            <a:chOff x="3967213" y="3356947"/>
            <a:chExt cx="368185" cy="354753"/>
          </a:xfrm>
        </p:grpSpPr>
        <p:sp>
          <p:nvSpPr>
            <p:cNvPr id="10853" name="Google Shape;10853;p70"/>
            <p:cNvSpPr/>
            <p:nvPr/>
          </p:nvSpPr>
          <p:spPr>
            <a:xfrm>
              <a:off x="4180705" y="3356947"/>
              <a:ext cx="154693" cy="164292"/>
            </a:xfrm>
            <a:custGeom>
              <a:rect b="b" l="l" r="r" t="t"/>
              <a:pathLst>
                <a:path extrusionOk="0" h="5186" w="4883">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70"/>
            <p:cNvSpPr/>
            <p:nvPr/>
          </p:nvSpPr>
          <p:spPr>
            <a:xfrm>
              <a:off x="4093585" y="3484237"/>
              <a:ext cx="21891" cy="37002"/>
            </a:xfrm>
            <a:custGeom>
              <a:rect b="b" l="l" r="r" t="t"/>
              <a:pathLst>
                <a:path extrusionOk="0" h="1168" w="691">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70"/>
            <p:cNvSpPr/>
            <p:nvPr/>
          </p:nvSpPr>
          <p:spPr>
            <a:xfrm>
              <a:off x="3967213" y="3408047"/>
              <a:ext cx="275394" cy="303653"/>
            </a:xfrm>
            <a:custGeom>
              <a:rect b="b" l="l" r="r" t="t"/>
              <a:pathLst>
                <a:path extrusionOk="0" h="9585" w="8693">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70"/>
            <p:cNvSpPr/>
            <p:nvPr/>
          </p:nvSpPr>
          <p:spPr>
            <a:xfrm>
              <a:off x="4239154" y="3387518"/>
              <a:ext cx="44922" cy="65071"/>
            </a:xfrm>
            <a:custGeom>
              <a:rect b="b" l="l" r="r" t="t"/>
              <a:pathLst>
                <a:path extrusionOk="0" h="2054" w="1418">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70"/>
            <p:cNvSpPr/>
            <p:nvPr/>
          </p:nvSpPr>
          <p:spPr>
            <a:xfrm>
              <a:off x="4250876" y="3457816"/>
              <a:ext cx="14351" cy="14383"/>
            </a:xfrm>
            <a:custGeom>
              <a:rect b="b" l="l" r="r" t="t"/>
              <a:pathLst>
                <a:path extrusionOk="0" h="454" w="453">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8" name="Google Shape;10858;p70"/>
          <p:cNvGrpSpPr/>
          <p:nvPr/>
        </p:nvGrpSpPr>
        <p:grpSpPr>
          <a:xfrm>
            <a:off x="871254" y="3360146"/>
            <a:ext cx="285183" cy="347023"/>
            <a:chOff x="871254" y="3360146"/>
            <a:chExt cx="285183" cy="347023"/>
          </a:xfrm>
        </p:grpSpPr>
        <p:sp>
          <p:nvSpPr>
            <p:cNvPr id="10859" name="Google Shape;10859;p70"/>
            <p:cNvSpPr/>
            <p:nvPr/>
          </p:nvSpPr>
          <p:spPr>
            <a:xfrm>
              <a:off x="871254" y="3360146"/>
              <a:ext cx="135052" cy="164863"/>
            </a:xfrm>
            <a:custGeom>
              <a:rect b="b" l="l" r="r" t="t"/>
              <a:pathLst>
                <a:path extrusionOk="0" h="5204" w="4263">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70"/>
            <p:cNvSpPr/>
            <p:nvPr/>
          </p:nvSpPr>
          <p:spPr>
            <a:xfrm>
              <a:off x="876132" y="3360146"/>
              <a:ext cx="280305" cy="347023"/>
            </a:xfrm>
            <a:custGeom>
              <a:rect b="b" l="l" r="r" t="t"/>
              <a:pathLst>
                <a:path extrusionOk="0" h="10954" w="8848">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70"/>
            <p:cNvSpPr/>
            <p:nvPr/>
          </p:nvSpPr>
          <p:spPr>
            <a:xfrm>
              <a:off x="950073" y="3450656"/>
              <a:ext cx="792" cy="1172"/>
            </a:xfrm>
            <a:custGeom>
              <a:rect b="b" l="l" r="r" t="t"/>
              <a:pathLst>
                <a:path extrusionOk="0" h="37" w="25">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70"/>
            <p:cNvSpPr/>
            <p:nvPr/>
          </p:nvSpPr>
          <p:spPr>
            <a:xfrm>
              <a:off x="923304" y="3434784"/>
              <a:ext cx="178042" cy="156594"/>
            </a:xfrm>
            <a:custGeom>
              <a:rect b="b" l="l" r="r" t="t"/>
              <a:pathLst>
                <a:path extrusionOk="0" h="4943" w="562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3" name="Google Shape;10863;p70"/>
          <p:cNvGrpSpPr/>
          <p:nvPr/>
        </p:nvGrpSpPr>
        <p:grpSpPr>
          <a:xfrm>
            <a:off x="2665165" y="3360146"/>
            <a:ext cx="281794" cy="349684"/>
            <a:chOff x="2665165" y="3360146"/>
            <a:chExt cx="281794" cy="349684"/>
          </a:xfrm>
        </p:grpSpPr>
        <p:sp>
          <p:nvSpPr>
            <p:cNvPr id="10864" name="Google Shape;10864;p70"/>
            <p:cNvSpPr/>
            <p:nvPr/>
          </p:nvSpPr>
          <p:spPr>
            <a:xfrm>
              <a:off x="2665165" y="3495547"/>
              <a:ext cx="136572" cy="214284"/>
            </a:xfrm>
            <a:custGeom>
              <a:rect b="b" l="l" r="r" t="t"/>
              <a:pathLst>
                <a:path extrusionOk="0" h="6764" w="4311">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70"/>
            <p:cNvSpPr/>
            <p:nvPr/>
          </p:nvSpPr>
          <p:spPr>
            <a:xfrm>
              <a:off x="2811495" y="3494786"/>
              <a:ext cx="135464" cy="212003"/>
            </a:xfrm>
            <a:custGeom>
              <a:rect b="b" l="l" r="r" t="t"/>
              <a:pathLst>
                <a:path extrusionOk="0" h="6692" w="4276">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70"/>
            <p:cNvSpPr/>
            <p:nvPr/>
          </p:nvSpPr>
          <p:spPr>
            <a:xfrm>
              <a:off x="2731915" y="3360146"/>
              <a:ext cx="149403" cy="181812"/>
            </a:xfrm>
            <a:custGeom>
              <a:rect b="b" l="l" r="r" t="t"/>
              <a:pathLst>
                <a:path extrusionOk="0" h="5739" w="4716">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70"/>
            <p:cNvSpPr/>
            <p:nvPr/>
          </p:nvSpPr>
          <p:spPr>
            <a:xfrm>
              <a:off x="2760585" y="3389545"/>
              <a:ext cx="92442" cy="91333"/>
            </a:xfrm>
            <a:custGeom>
              <a:rect b="b" l="l" r="r" t="t"/>
              <a:pathLst>
                <a:path extrusionOk="0" h="2883" w="2918">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70"/>
            <p:cNvSpPr/>
            <p:nvPr/>
          </p:nvSpPr>
          <p:spPr>
            <a:xfrm>
              <a:off x="2789636" y="3417836"/>
              <a:ext cx="33961" cy="33993"/>
            </a:xfrm>
            <a:custGeom>
              <a:rect b="b" l="l" r="r" t="t"/>
              <a:pathLst>
                <a:path extrusionOk="0" h="1073" w="1072">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9" name="Google Shape;10869;p70"/>
          <p:cNvGrpSpPr/>
          <p:nvPr/>
        </p:nvGrpSpPr>
        <p:grpSpPr>
          <a:xfrm>
            <a:off x="7156344" y="3347696"/>
            <a:ext cx="264465" cy="353074"/>
            <a:chOff x="7156344" y="3347696"/>
            <a:chExt cx="264465" cy="353074"/>
          </a:xfrm>
        </p:grpSpPr>
        <p:sp>
          <p:nvSpPr>
            <p:cNvPr id="10870" name="Google Shape;10870;p70"/>
            <p:cNvSpPr/>
            <p:nvPr/>
          </p:nvSpPr>
          <p:spPr>
            <a:xfrm>
              <a:off x="7248754" y="3468397"/>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70"/>
            <p:cNvSpPr/>
            <p:nvPr/>
          </p:nvSpPr>
          <p:spPr>
            <a:xfrm>
              <a:off x="7314775" y="3468397"/>
              <a:ext cx="10201" cy="15872"/>
            </a:xfrm>
            <a:custGeom>
              <a:rect b="b" l="l" r="r" t="t"/>
              <a:pathLst>
                <a:path extrusionOk="0" h="501" w="322">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70"/>
            <p:cNvSpPr/>
            <p:nvPr/>
          </p:nvSpPr>
          <p:spPr>
            <a:xfrm>
              <a:off x="7156344" y="3347696"/>
              <a:ext cx="264465" cy="353074"/>
            </a:xfrm>
            <a:custGeom>
              <a:rect b="b" l="l" r="r" t="t"/>
              <a:pathLst>
                <a:path extrusionOk="0" h="11145" w="8348">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70"/>
            <p:cNvSpPr/>
            <p:nvPr/>
          </p:nvSpPr>
          <p:spPr>
            <a:xfrm>
              <a:off x="7212544" y="3678023"/>
              <a:ext cx="14763" cy="21226"/>
            </a:xfrm>
            <a:custGeom>
              <a:rect b="b" l="l" r="r" t="t"/>
              <a:pathLst>
                <a:path extrusionOk="0" h="670" w="466">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70"/>
            <p:cNvSpPr/>
            <p:nvPr/>
          </p:nvSpPr>
          <p:spPr>
            <a:xfrm>
              <a:off x="7257055" y="3498936"/>
              <a:ext cx="60382" cy="32472"/>
            </a:xfrm>
            <a:custGeom>
              <a:rect b="b" l="l" r="r" t="t"/>
              <a:pathLst>
                <a:path extrusionOk="0" h="1025" w="1906">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5" name="Google Shape;10875;p70"/>
          <p:cNvGrpSpPr/>
          <p:nvPr/>
        </p:nvGrpSpPr>
        <p:grpSpPr>
          <a:xfrm>
            <a:off x="6703732" y="3346936"/>
            <a:ext cx="264813" cy="352693"/>
            <a:chOff x="6703732" y="3346936"/>
            <a:chExt cx="264813" cy="352693"/>
          </a:xfrm>
        </p:grpSpPr>
        <p:sp>
          <p:nvSpPr>
            <p:cNvPr id="10876" name="Google Shape;10876;p70"/>
            <p:cNvSpPr/>
            <p:nvPr/>
          </p:nvSpPr>
          <p:spPr>
            <a:xfrm>
              <a:off x="6797283" y="3468777"/>
              <a:ext cx="10581" cy="15872"/>
            </a:xfrm>
            <a:custGeom>
              <a:rect b="b" l="l" r="r" t="t"/>
              <a:pathLst>
                <a:path extrusionOk="0" h="501" w="334">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70"/>
            <p:cNvSpPr/>
            <p:nvPr/>
          </p:nvSpPr>
          <p:spPr>
            <a:xfrm>
              <a:off x="6863272" y="3468777"/>
              <a:ext cx="10613" cy="15872"/>
            </a:xfrm>
            <a:custGeom>
              <a:rect b="b" l="l" r="r" t="t"/>
              <a:pathLst>
                <a:path extrusionOk="0" h="501" w="335">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70"/>
            <p:cNvSpPr/>
            <p:nvPr/>
          </p:nvSpPr>
          <p:spPr>
            <a:xfrm>
              <a:off x="6814231" y="3507712"/>
              <a:ext cx="43433" cy="15777"/>
            </a:xfrm>
            <a:custGeom>
              <a:rect b="b" l="l" r="r" t="t"/>
              <a:pathLst>
                <a:path extrusionOk="0" h="498" w="1371">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70"/>
            <p:cNvSpPr/>
            <p:nvPr/>
          </p:nvSpPr>
          <p:spPr>
            <a:xfrm>
              <a:off x="6902143" y="3489876"/>
              <a:ext cx="32" cy="412"/>
            </a:xfrm>
            <a:custGeom>
              <a:rect b="b" l="l" r="r" t="t"/>
              <a:pathLst>
                <a:path extrusionOk="0" h="13" w="1">
                  <a:moveTo>
                    <a:pt x="0" y="13"/>
                  </a:moveTo>
                  <a:cubicBezTo>
                    <a:pt x="0" y="1"/>
                    <a:pt x="0" y="13"/>
                    <a:pt x="0" y="13"/>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70"/>
            <p:cNvSpPr/>
            <p:nvPr/>
          </p:nvSpPr>
          <p:spPr>
            <a:xfrm>
              <a:off x="6703732" y="3346936"/>
              <a:ext cx="264813" cy="352693"/>
            </a:xfrm>
            <a:custGeom>
              <a:rect b="b" l="l" r="r" t="t"/>
              <a:pathLst>
                <a:path extrusionOk="0" h="11133" w="8359">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1" name="Google Shape;10881;p70"/>
          <p:cNvGrpSpPr/>
          <p:nvPr/>
        </p:nvGrpSpPr>
        <p:grpSpPr>
          <a:xfrm>
            <a:off x="6252228" y="3346936"/>
            <a:ext cx="265193" cy="352693"/>
            <a:chOff x="6252228" y="3346936"/>
            <a:chExt cx="265193" cy="352693"/>
          </a:xfrm>
        </p:grpSpPr>
        <p:sp>
          <p:nvSpPr>
            <p:cNvPr id="10882" name="Google Shape;10882;p70"/>
            <p:cNvSpPr/>
            <p:nvPr/>
          </p:nvSpPr>
          <p:spPr>
            <a:xfrm>
              <a:off x="6252228" y="3346936"/>
              <a:ext cx="265193" cy="352693"/>
            </a:xfrm>
            <a:custGeom>
              <a:rect b="b" l="l" r="r" t="t"/>
              <a:pathLst>
                <a:path extrusionOk="0" h="11133" w="8371">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70"/>
            <p:cNvSpPr/>
            <p:nvPr/>
          </p:nvSpPr>
          <p:spPr>
            <a:xfrm>
              <a:off x="6363140" y="3540532"/>
              <a:ext cx="43402" cy="15396"/>
            </a:xfrm>
            <a:custGeom>
              <a:rect b="b" l="l" r="r" t="t"/>
              <a:pathLst>
                <a:path extrusionOk="0" h="486" w="137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70"/>
            <p:cNvSpPr/>
            <p:nvPr/>
          </p:nvSpPr>
          <p:spPr>
            <a:xfrm>
              <a:off x="6406890" y="3468397"/>
              <a:ext cx="21511" cy="10201"/>
            </a:xfrm>
            <a:custGeom>
              <a:rect b="b" l="l" r="r" t="t"/>
              <a:pathLst>
                <a:path extrusionOk="0" h="322" w="679">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5" name="Google Shape;10885;p70"/>
          <p:cNvGrpSpPr/>
          <p:nvPr/>
        </p:nvGrpSpPr>
        <p:grpSpPr>
          <a:xfrm>
            <a:off x="5801105" y="3347696"/>
            <a:ext cx="264813" cy="351933"/>
            <a:chOff x="5801105" y="3347696"/>
            <a:chExt cx="264813" cy="351933"/>
          </a:xfrm>
        </p:grpSpPr>
        <p:sp>
          <p:nvSpPr>
            <p:cNvPr id="10886" name="Google Shape;10886;p70"/>
            <p:cNvSpPr/>
            <p:nvPr/>
          </p:nvSpPr>
          <p:spPr>
            <a:xfrm>
              <a:off x="5911256" y="3534862"/>
              <a:ext cx="43782" cy="15396"/>
            </a:xfrm>
            <a:custGeom>
              <a:rect b="b" l="l" r="r" t="t"/>
              <a:pathLst>
                <a:path extrusionOk="0" h="486" w="1382">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70"/>
            <p:cNvSpPr/>
            <p:nvPr/>
          </p:nvSpPr>
          <p:spPr>
            <a:xfrm>
              <a:off x="5894656" y="3490256"/>
              <a:ext cx="10201" cy="16252"/>
            </a:xfrm>
            <a:custGeom>
              <a:rect b="b" l="l" r="r" t="t"/>
              <a:pathLst>
                <a:path extrusionOk="0" h="513" w="322">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70"/>
            <p:cNvSpPr/>
            <p:nvPr/>
          </p:nvSpPr>
          <p:spPr>
            <a:xfrm>
              <a:off x="5961057" y="3490256"/>
              <a:ext cx="10201" cy="16252"/>
            </a:xfrm>
            <a:custGeom>
              <a:rect b="b" l="l" r="r" t="t"/>
              <a:pathLst>
                <a:path extrusionOk="0" h="513" w="322">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70"/>
            <p:cNvSpPr/>
            <p:nvPr/>
          </p:nvSpPr>
          <p:spPr>
            <a:xfrm>
              <a:off x="5801105" y="3347696"/>
              <a:ext cx="264813" cy="351933"/>
            </a:xfrm>
            <a:custGeom>
              <a:rect b="b" l="l" r="r" t="t"/>
              <a:pathLst>
                <a:path extrusionOk="0" h="11109" w="8359">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0" name="Google Shape;10890;p70"/>
          <p:cNvGrpSpPr/>
          <p:nvPr/>
        </p:nvGrpSpPr>
        <p:grpSpPr>
          <a:xfrm>
            <a:off x="5349253" y="3346936"/>
            <a:ext cx="265922" cy="352693"/>
            <a:chOff x="5349253" y="3346936"/>
            <a:chExt cx="265922" cy="352693"/>
          </a:xfrm>
        </p:grpSpPr>
        <p:sp>
          <p:nvSpPr>
            <p:cNvPr id="10891" name="Google Shape;10891;p70"/>
            <p:cNvSpPr/>
            <p:nvPr/>
          </p:nvSpPr>
          <p:spPr>
            <a:xfrm>
              <a:off x="5460133" y="3534862"/>
              <a:ext cx="44162" cy="15396"/>
            </a:xfrm>
            <a:custGeom>
              <a:rect b="b" l="l" r="r" t="t"/>
              <a:pathLst>
                <a:path extrusionOk="0" h="486" w="1394">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70"/>
            <p:cNvSpPr/>
            <p:nvPr/>
          </p:nvSpPr>
          <p:spPr>
            <a:xfrm>
              <a:off x="5443153" y="3495927"/>
              <a:ext cx="10613" cy="16252"/>
            </a:xfrm>
            <a:custGeom>
              <a:rect b="b" l="l" r="r" t="t"/>
              <a:pathLst>
                <a:path extrusionOk="0" h="513" w="335">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70"/>
            <p:cNvSpPr/>
            <p:nvPr/>
          </p:nvSpPr>
          <p:spPr>
            <a:xfrm>
              <a:off x="5509934" y="3495927"/>
              <a:ext cx="10201" cy="16252"/>
            </a:xfrm>
            <a:custGeom>
              <a:rect b="b" l="l" r="r" t="t"/>
              <a:pathLst>
                <a:path extrusionOk="0" h="513" w="322">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70"/>
            <p:cNvSpPr/>
            <p:nvPr/>
          </p:nvSpPr>
          <p:spPr>
            <a:xfrm>
              <a:off x="5438242" y="3479707"/>
              <a:ext cx="21162" cy="10201"/>
            </a:xfrm>
            <a:custGeom>
              <a:rect b="b" l="l" r="r" t="t"/>
              <a:pathLst>
                <a:path extrusionOk="0" h="322" w="668">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70"/>
            <p:cNvSpPr/>
            <p:nvPr/>
          </p:nvSpPr>
          <p:spPr>
            <a:xfrm>
              <a:off x="5504644" y="3479707"/>
              <a:ext cx="21162" cy="10201"/>
            </a:xfrm>
            <a:custGeom>
              <a:rect b="b" l="l" r="r" t="t"/>
              <a:pathLst>
                <a:path extrusionOk="0" h="322" w="668">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70"/>
            <p:cNvSpPr/>
            <p:nvPr/>
          </p:nvSpPr>
          <p:spPr>
            <a:xfrm>
              <a:off x="5349253" y="3346936"/>
              <a:ext cx="265922" cy="352693"/>
            </a:xfrm>
            <a:custGeom>
              <a:rect b="b" l="l" r="r" t="t"/>
              <a:pathLst>
                <a:path extrusionOk="0" h="11133" w="8394">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7" name="Google Shape;10897;p70"/>
          <p:cNvGrpSpPr/>
          <p:nvPr/>
        </p:nvGrpSpPr>
        <p:grpSpPr>
          <a:xfrm>
            <a:off x="4907159" y="3346936"/>
            <a:ext cx="264845" cy="354214"/>
            <a:chOff x="4907159" y="3346936"/>
            <a:chExt cx="264845" cy="354214"/>
          </a:xfrm>
        </p:grpSpPr>
        <p:sp>
          <p:nvSpPr>
            <p:cNvPr id="10898" name="Google Shape;10898;p70"/>
            <p:cNvSpPr/>
            <p:nvPr/>
          </p:nvSpPr>
          <p:spPr>
            <a:xfrm>
              <a:off x="5015061" y="3556752"/>
              <a:ext cx="43402" cy="15777"/>
            </a:xfrm>
            <a:custGeom>
              <a:rect b="b" l="l" r="r" t="t"/>
              <a:pathLst>
                <a:path extrusionOk="0" h="498" w="137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70"/>
            <p:cNvSpPr/>
            <p:nvPr/>
          </p:nvSpPr>
          <p:spPr>
            <a:xfrm>
              <a:off x="4907159" y="3346936"/>
              <a:ext cx="264845" cy="354214"/>
            </a:xfrm>
            <a:custGeom>
              <a:rect b="b" l="l" r="r" t="t"/>
              <a:pathLst>
                <a:path extrusionOk="0" h="11181" w="836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0" name="Google Shape;10900;p70"/>
          <p:cNvGrpSpPr/>
          <p:nvPr/>
        </p:nvGrpSpPr>
        <p:grpSpPr>
          <a:xfrm>
            <a:off x="8048421" y="3334486"/>
            <a:ext cx="276503" cy="369674"/>
            <a:chOff x="8048421" y="3334486"/>
            <a:chExt cx="276503" cy="369674"/>
          </a:xfrm>
        </p:grpSpPr>
        <p:sp>
          <p:nvSpPr>
            <p:cNvPr id="10901" name="Google Shape;10901;p70"/>
            <p:cNvSpPr/>
            <p:nvPr/>
          </p:nvSpPr>
          <p:spPr>
            <a:xfrm>
              <a:off x="8146471" y="3456327"/>
              <a:ext cx="10613" cy="16252"/>
            </a:xfrm>
            <a:custGeom>
              <a:rect b="b" l="l" r="r" t="t"/>
              <a:pathLst>
                <a:path extrusionOk="0" h="513" w="335">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70"/>
            <p:cNvSpPr/>
            <p:nvPr/>
          </p:nvSpPr>
          <p:spPr>
            <a:xfrm>
              <a:off x="8215501" y="3456327"/>
              <a:ext cx="10961" cy="16252"/>
            </a:xfrm>
            <a:custGeom>
              <a:rect b="b" l="l" r="r" t="t"/>
              <a:pathLst>
                <a:path extrusionOk="0" h="513" w="346">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70"/>
            <p:cNvSpPr/>
            <p:nvPr/>
          </p:nvSpPr>
          <p:spPr>
            <a:xfrm>
              <a:off x="8048421" y="3334486"/>
              <a:ext cx="276503" cy="369674"/>
            </a:xfrm>
            <a:custGeom>
              <a:rect b="b" l="l" r="r" t="t"/>
              <a:pathLst>
                <a:path extrusionOk="0" h="11669" w="8728">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70"/>
            <p:cNvSpPr/>
            <p:nvPr/>
          </p:nvSpPr>
          <p:spPr>
            <a:xfrm>
              <a:off x="8154771" y="3491016"/>
              <a:ext cx="63392" cy="33993"/>
            </a:xfrm>
            <a:custGeom>
              <a:rect b="b" l="l" r="r" t="t"/>
              <a:pathLst>
                <a:path extrusionOk="0" h="1073" w="2001">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70"/>
            <p:cNvSpPr/>
            <p:nvPr/>
          </p:nvSpPr>
          <p:spPr>
            <a:xfrm>
              <a:off x="8139691" y="3435988"/>
              <a:ext cx="23792" cy="13939"/>
            </a:xfrm>
            <a:custGeom>
              <a:rect b="b" l="l" r="r" t="t"/>
              <a:pathLst>
                <a:path extrusionOk="0" h="440" w="751">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70"/>
            <p:cNvSpPr/>
            <p:nvPr/>
          </p:nvSpPr>
          <p:spPr>
            <a:xfrm>
              <a:off x="8209102" y="3435418"/>
              <a:ext cx="23412" cy="13401"/>
            </a:xfrm>
            <a:custGeom>
              <a:rect b="b" l="l" r="r" t="t"/>
              <a:pathLst>
                <a:path extrusionOk="0" h="423" w="739">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7" name="Google Shape;10907;p70"/>
          <p:cNvGrpSpPr/>
          <p:nvPr/>
        </p:nvGrpSpPr>
        <p:grpSpPr>
          <a:xfrm>
            <a:off x="7575787" y="3329955"/>
            <a:ext cx="295384" cy="376834"/>
            <a:chOff x="7575787" y="3329955"/>
            <a:chExt cx="295384" cy="376834"/>
          </a:xfrm>
        </p:grpSpPr>
        <p:sp>
          <p:nvSpPr>
            <p:cNvPr id="10908" name="Google Shape;10908;p70"/>
            <p:cNvSpPr/>
            <p:nvPr/>
          </p:nvSpPr>
          <p:spPr>
            <a:xfrm>
              <a:off x="7682549" y="3453666"/>
              <a:ext cx="11341" cy="17392"/>
            </a:xfrm>
            <a:custGeom>
              <a:rect b="b" l="l" r="r" t="t"/>
              <a:pathLst>
                <a:path extrusionOk="0" h="549" w="358">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70"/>
            <p:cNvSpPr/>
            <p:nvPr/>
          </p:nvSpPr>
          <p:spPr>
            <a:xfrm>
              <a:off x="7753068" y="3453666"/>
              <a:ext cx="11341" cy="17392"/>
            </a:xfrm>
            <a:custGeom>
              <a:rect b="b" l="l" r="r" t="t"/>
              <a:pathLst>
                <a:path extrusionOk="0" h="549" w="358">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70"/>
            <p:cNvSpPr/>
            <p:nvPr/>
          </p:nvSpPr>
          <p:spPr>
            <a:xfrm>
              <a:off x="7699149" y="3494691"/>
              <a:ext cx="47932" cy="17487"/>
            </a:xfrm>
            <a:custGeom>
              <a:rect b="b" l="l" r="r" t="t"/>
              <a:pathLst>
                <a:path extrusionOk="0" h="552" w="1513">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70"/>
            <p:cNvSpPr/>
            <p:nvPr/>
          </p:nvSpPr>
          <p:spPr>
            <a:xfrm>
              <a:off x="7575787" y="3329955"/>
              <a:ext cx="295384" cy="376834"/>
            </a:xfrm>
            <a:custGeom>
              <a:rect b="b" l="l" r="r" t="t"/>
              <a:pathLst>
                <a:path extrusionOk="0" h="11895" w="9324">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70"/>
            <p:cNvSpPr/>
            <p:nvPr/>
          </p:nvSpPr>
          <p:spPr>
            <a:xfrm>
              <a:off x="7676118" y="3435576"/>
              <a:ext cx="23412" cy="11341"/>
            </a:xfrm>
            <a:custGeom>
              <a:rect b="b" l="l" r="r" t="t"/>
              <a:pathLst>
                <a:path extrusionOk="0" h="358" w="739">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70"/>
            <p:cNvSpPr/>
            <p:nvPr/>
          </p:nvSpPr>
          <p:spPr>
            <a:xfrm>
              <a:off x="7747049" y="3435576"/>
              <a:ext cx="23031" cy="11341"/>
            </a:xfrm>
            <a:custGeom>
              <a:rect b="b" l="l" r="r" t="t"/>
              <a:pathLst>
                <a:path extrusionOk="0" h="358" w="727">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4" name="Google Shape;10914;p70"/>
          <p:cNvGrpSpPr/>
          <p:nvPr/>
        </p:nvGrpSpPr>
        <p:grpSpPr>
          <a:xfrm>
            <a:off x="864062" y="2884503"/>
            <a:ext cx="264084" cy="347783"/>
            <a:chOff x="864062" y="2884503"/>
            <a:chExt cx="264084" cy="347783"/>
          </a:xfrm>
        </p:grpSpPr>
        <p:sp>
          <p:nvSpPr>
            <p:cNvPr id="10915" name="Google Shape;10915;p70"/>
            <p:cNvSpPr/>
            <p:nvPr/>
          </p:nvSpPr>
          <p:spPr>
            <a:xfrm>
              <a:off x="944783" y="2884503"/>
              <a:ext cx="102263" cy="122982"/>
            </a:xfrm>
            <a:custGeom>
              <a:rect b="b" l="l" r="r" t="t"/>
              <a:pathLst>
                <a:path extrusionOk="0" h="3882" w="3228">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70"/>
            <p:cNvSpPr/>
            <p:nvPr/>
          </p:nvSpPr>
          <p:spPr>
            <a:xfrm>
              <a:off x="963664" y="2903733"/>
              <a:ext cx="65261" cy="64152"/>
            </a:xfrm>
            <a:custGeom>
              <a:rect b="b" l="l" r="r" t="t"/>
              <a:pathLst>
                <a:path extrusionOk="0" h="2025" w="206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70"/>
            <p:cNvSpPr/>
            <p:nvPr/>
          </p:nvSpPr>
          <p:spPr>
            <a:xfrm>
              <a:off x="864062" y="2987843"/>
              <a:ext cx="264084" cy="244443"/>
            </a:xfrm>
            <a:custGeom>
              <a:rect b="b" l="l" r="r" t="t"/>
              <a:pathLst>
                <a:path extrusionOk="0" h="7716" w="8336">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70"/>
            <p:cNvSpPr/>
            <p:nvPr/>
          </p:nvSpPr>
          <p:spPr>
            <a:xfrm>
              <a:off x="1022494" y="3006724"/>
              <a:ext cx="44162" cy="22271"/>
            </a:xfrm>
            <a:custGeom>
              <a:rect b="b" l="l" r="r" t="t"/>
              <a:pathLst>
                <a:path extrusionOk="0" h="703" w="1394">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70"/>
            <p:cNvSpPr/>
            <p:nvPr/>
          </p:nvSpPr>
          <p:spPr>
            <a:xfrm>
              <a:off x="1086234" y="3100244"/>
              <a:ext cx="28322" cy="37002"/>
            </a:xfrm>
            <a:custGeom>
              <a:rect b="b" l="l" r="r" t="t"/>
              <a:pathLst>
                <a:path extrusionOk="0" h="1168" w="894">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70"/>
            <p:cNvSpPr/>
            <p:nvPr/>
          </p:nvSpPr>
          <p:spPr>
            <a:xfrm>
              <a:off x="1023634" y="3077941"/>
              <a:ext cx="26041" cy="49167"/>
            </a:xfrm>
            <a:custGeom>
              <a:rect b="b" l="l" r="r" t="t"/>
              <a:pathLst>
                <a:path extrusionOk="0" h="1552" w="822">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70"/>
            <p:cNvSpPr/>
            <p:nvPr/>
          </p:nvSpPr>
          <p:spPr>
            <a:xfrm>
              <a:off x="924413" y="3006819"/>
              <a:ext cx="44162" cy="22176"/>
            </a:xfrm>
            <a:custGeom>
              <a:rect b="b" l="l" r="r" t="t"/>
              <a:pathLst>
                <a:path extrusionOk="0" h="700" w="1394">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70"/>
            <p:cNvSpPr/>
            <p:nvPr/>
          </p:nvSpPr>
          <p:spPr>
            <a:xfrm>
              <a:off x="929703" y="3158757"/>
              <a:ext cx="56232" cy="41849"/>
            </a:xfrm>
            <a:custGeom>
              <a:rect b="b" l="l" r="r" t="t"/>
              <a:pathLst>
                <a:path extrusionOk="0" h="1321" w="1775">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70"/>
            <p:cNvSpPr/>
            <p:nvPr/>
          </p:nvSpPr>
          <p:spPr>
            <a:xfrm>
              <a:off x="876512" y="3100244"/>
              <a:ext cx="28322" cy="37002"/>
            </a:xfrm>
            <a:custGeom>
              <a:rect b="b" l="l" r="r" t="t"/>
              <a:pathLst>
                <a:path extrusionOk="0" h="1168" w="894">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70"/>
            <p:cNvSpPr/>
            <p:nvPr/>
          </p:nvSpPr>
          <p:spPr>
            <a:xfrm>
              <a:off x="941393" y="3077941"/>
              <a:ext cx="26453" cy="49484"/>
            </a:xfrm>
            <a:custGeom>
              <a:rect b="b" l="l" r="r" t="t"/>
              <a:pathLst>
                <a:path extrusionOk="0" h="1562" w="835">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5" name="Google Shape;10925;p70"/>
          <p:cNvGrpSpPr/>
          <p:nvPr/>
        </p:nvGrpSpPr>
        <p:grpSpPr>
          <a:xfrm>
            <a:off x="3978523" y="2884661"/>
            <a:ext cx="348955" cy="346516"/>
            <a:chOff x="3978523" y="2884661"/>
            <a:chExt cx="348955" cy="346516"/>
          </a:xfrm>
        </p:grpSpPr>
        <p:sp>
          <p:nvSpPr>
            <p:cNvPr id="10926" name="Google Shape;10926;p70"/>
            <p:cNvSpPr/>
            <p:nvPr/>
          </p:nvSpPr>
          <p:spPr>
            <a:xfrm>
              <a:off x="4237285" y="2916658"/>
              <a:ext cx="58101" cy="56897"/>
            </a:xfrm>
            <a:custGeom>
              <a:rect b="b" l="l" r="r" t="t"/>
              <a:pathLst>
                <a:path extrusionOk="0" h="1796" w="1834">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70"/>
            <p:cNvSpPr/>
            <p:nvPr/>
          </p:nvSpPr>
          <p:spPr>
            <a:xfrm>
              <a:off x="4216535" y="2886594"/>
              <a:ext cx="29843" cy="73751"/>
            </a:xfrm>
            <a:custGeom>
              <a:rect b="b" l="l" r="r" t="t"/>
              <a:pathLst>
                <a:path extrusionOk="0" h="2328" w="942">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70"/>
            <p:cNvSpPr/>
            <p:nvPr/>
          </p:nvSpPr>
          <p:spPr>
            <a:xfrm>
              <a:off x="4176935" y="2884661"/>
              <a:ext cx="30571" cy="74163"/>
            </a:xfrm>
            <a:custGeom>
              <a:rect b="b" l="l" r="r" t="t"/>
              <a:pathLst>
                <a:path extrusionOk="0" h="2341" w="965">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70"/>
            <p:cNvSpPr/>
            <p:nvPr/>
          </p:nvSpPr>
          <p:spPr>
            <a:xfrm>
              <a:off x="4250116" y="2965762"/>
              <a:ext cx="74701" cy="28544"/>
            </a:xfrm>
            <a:custGeom>
              <a:rect b="b" l="l" r="r" t="t"/>
              <a:pathLst>
                <a:path extrusionOk="0" h="901" w="2358">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70"/>
            <p:cNvSpPr/>
            <p:nvPr/>
          </p:nvSpPr>
          <p:spPr>
            <a:xfrm>
              <a:off x="4251985" y="3004443"/>
              <a:ext cx="75493" cy="29462"/>
            </a:xfrm>
            <a:custGeom>
              <a:rect b="b" l="l" r="r" t="t"/>
              <a:pathLst>
                <a:path extrusionOk="0" h="930" w="2383">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70"/>
            <p:cNvSpPr/>
            <p:nvPr/>
          </p:nvSpPr>
          <p:spPr>
            <a:xfrm>
              <a:off x="4033615" y="2996428"/>
              <a:ext cx="73941" cy="84237"/>
            </a:xfrm>
            <a:custGeom>
              <a:rect b="b" l="l" r="r" t="t"/>
              <a:pathLst>
                <a:path extrusionOk="0" h="2659" w="2334">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70"/>
            <p:cNvSpPr/>
            <p:nvPr/>
          </p:nvSpPr>
          <p:spPr>
            <a:xfrm>
              <a:off x="3978523" y="2931738"/>
              <a:ext cx="303684" cy="299439"/>
            </a:xfrm>
            <a:custGeom>
              <a:rect b="b" l="l" r="r" t="t"/>
              <a:pathLst>
                <a:path extrusionOk="0" h="9452" w="9586">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70"/>
            <p:cNvSpPr/>
            <p:nvPr/>
          </p:nvSpPr>
          <p:spPr>
            <a:xfrm>
              <a:off x="4116204" y="3078638"/>
              <a:ext cx="73973" cy="84269"/>
            </a:xfrm>
            <a:custGeom>
              <a:rect b="b" l="l" r="r" t="t"/>
              <a:pathLst>
                <a:path extrusionOk="0" h="2660" w="2335">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4" name="Google Shape;10934;p70"/>
          <p:cNvGrpSpPr/>
          <p:nvPr/>
        </p:nvGrpSpPr>
        <p:grpSpPr>
          <a:xfrm>
            <a:off x="3527780" y="2885263"/>
            <a:ext cx="347435" cy="345534"/>
            <a:chOff x="3527780" y="2885263"/>
            <a:chExt cx="347435" cy="345534"/>
          </a:xfrm>
        </p:grpSpPr>
        <p:sp>
          <p:nvSpPr>
            <p:cNvPr id="10935" name="Google Shape;10935;p70"/>
            <p:cNvSpPr/>
            <p:nvPr/>
          </p:nvSpPr>
          <p:spPr>
            <a:xfrm>
              <a:off x="3527780" y="2885263"/>
              <a:ext cx="347435" cy="345534"/>
            </a:xfrm>
            <a:custGeom>
              <a:rect b="b" l="l" r="r" t="t"/>
              <a:pathLst>
                <a:path extrusionOk="0" h="10907" w="10967">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70"/>
            <p:cNvSpPr/>
            <p:nvPr/>
          </p:nvSpPr>
          <p:spPr>
            <a:xfrm>
              <a:off x="3599440" y="2956543"/>
              <a:ext cx="204494" cy="204843"/>
            </a:xfrm>
            <a:custGeom>
              <a:rect b="b" l="l" r="r" t="t"/>
              <a:pathLst>
                <a:path extrusionOk="0" h="6466" w="6455">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70"/>
            <p:cNvSpPr/>
            <p:nvPr/>
          </p:nvSpPr>
          <p:spPr>
            <a:xfrm>
              <a:off x="3661691" y="3018763"/>
              <a:ext cx="79992" cy="80372"/>
            </a:xfrm>
            <a:custGeom>
              <a:rect b="b" l="l" r="r" t="t"/>
              <a:pathLst>
                <a:path extrusionOk="0" h="2537" w="2525">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70"/>
            <p:cNvSpPr/>
            <p:nvPr/>
          </p:nvSpPr>
          <p:spPr>
            <a:xfrm>
              <a:off x="3625101" y="2982552"/>
              <a:ext cx="18501" cy="18533"/>
            </a:xfrm>
            <a:custGeom>
              <a:rect b="b" l="l" r="r" t="t"/>
              <a:pathLst>
                <a:path extrusionOk="0" h="585" w="584">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70"/>
            <p:cNvSpPr/>
            <p:nvPr/>
          </p:nvSpPr>
          <p:spPr>
            <a:xfrm>
              <a:off x="3651522" y="2982552"/>
              <a:ext cx="18881" cy="18533"/>
            </a:xfrm>
            <a:custGeom>
              <a:rect b="b" l="l" r="r" t="t"/>
              <a:pathLst>
                <a:path extrusionOk="0" h="585" w="596">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70"/>
            <p:cNvSpPr/>
            <p:nvPr/>
          </p:nvSpPr>
          <p:spPr>
            <a:xfrm>
              <a:off x="3679052" y="2982552"/>
              <a:ext cx="18501" cy="18533"/>
            </a:xfrm>
            <a:custGeom>
              <a:rect b="b" l="l" r="r" t="t"/>
              <a:pathLst>
                <a:path extrusionOk="0" h="585" w="584">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70"/>
            <p:cNvSpPr/>
            <p:nvPr/>
          </p:nvSpPr>
          <p:spPr>
            <a:xfrm>
              <a:off x="3705822" y="2982552"/>
              <a:ext cx="18501" cy="18533"/>
            </a:xfrm>
            <a:custGeom>
              <a:rect b="b" l="l" r="r" t="t"/>
              <a:pathLst>
                <a:path extrusionOk="0" h="585" w="584">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70"/>
            <p:cNvSpPr/>
            <p:nvPr/>
          </p:nvSpPr>
          <p:spPr>
            <a:xfrm>
              <a:off x="3732591" y="2982552"/>
              <a:ext cx="18533" cy="18533"/>
            </a:xfrm>
            <a:custGeom>
              <a:rect b="b" l="l" r="r" t="t"/>
              <a:pathLst>
                <a:path extrusionOk="0" h="585" w="585">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70"/>
            <p:cNvSpPr/>
            <p:nvPr/>
          </p:nvSpPr>
          <p:spPr>
            <a:xfrm>
              <a:off x="3759773" y="2982552"/>
              <a:ext cx="18121" cy="18533"/>
            </a:xfrm>
            <a:custGeom>
              <a:rect b="b" l="l" r="r" t="t"/>
              <a:pathLst>
                <a:path extrusionOk="0" h="585" w="572">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70"/>
            <p:cNvSpPr/>
            <p:nvPr/>
          </p:nvSpPr>
          <p:spPr>
            <a:xfrm>
              <a:off x="3625101" y="3116844"/>
              <a:ext cx="18501" cy="18501"/>
            </a:xfrm>
            <a:custGeom>
              <a:rect b="b" l="l" r="r" t="t"/>
              <a:pathLst>
                <a:path extrusionOk="0" h="584" w="584">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70"/>
            <p:cNvSpPr/>
            <p:nvPr/>
          </p:nvSpPr>
          <p:spPr>
            <a:xfrm>
              <a:off x="3651522" y="3116844"/>
              <a:ext cx="18881" cy="18501"/>
            </a:xfrm>
            <a:custGeom>
              <a:rect b="b" l="l" r="r" t="t"/>
              <a:pathLst>
                <a:path extrusionOk="0" h="584" w="596">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70"/>
            <p:cNvSpPr/>
            <p:nvPr/>
          </p:nvSpPr>
          <p:spPr>
            <a:xfrm>
              <a:off x="3679052" y="3116844"/>
              <a:ext cx="18501" cy="18501"/>
            </a:xfrm>
            <a:custGeom>
              <a:rect b="b" l="l" r="r" t="t"/>
              <a:pathLst>
                <a:path extrusionOk="0" h="584" w="584">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70"/>
            <p:cNvSpPr/>
            <p:nvPr/>
          </p:nvSpPr>
          <p:spPr>
            <a:xfrm>
              <a:off x="3705822" y="3116844"/>
              <a:ext cx="18501" cy="18501"/>
            </a:xfrm>
            <a:custGeom>
              <a:rect b="b" l="l" r="r" t="t"/>
              <a:pathLst>
                <a:path extrusionOk="0" h="584" w="584">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70"/>
            <p:cNvSpPr/>
            <p:nvPr/>
          </p:nvSpPr>
          <p:spPr>
            <a:xfrm>
              <a:off x="3732591" y="3116844"/>
              <a:ext cx="18533" cy="18501"/>
            </a:xfrm>
            <a:custGeom>
              <a:rect b="b" l="l" r="r" t="t"/>
              <a:pathLst>
                <a:path extrusionOk="0" h="584" w="585">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70"/>
            <p:cNvSpPr/>
            <p:nvPr/>
          </p:nvSpPr>
          <p:spPr>
            <a:xfrm>
              <a:off x="3759773" y="3116844"/>
              <a:ext cx="18121" cy="18501"/>
            </a:xfrm>
            <a:custGeom>
              <a:rect b="b" l="l" r="r" t="t"/>
              <a:pathLst>
                <a:path extrusionOk="0" h="584" w="572">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70"/>
            <p:cNvSpPr/>
            <p:nvPr/>
          </p:nvSpPr>
          <p:spPr>
            <a:xfrm>
              <a:off x="3625101" y="3009354"/>
              <a:ext cx="18501" cy="18501"/>
            </a:xfrm>
            <a:custGeom>
              <a:rect b="b" l="l" r="r" t="t"/>
              <a:pathLst>
                <a:path extrusionOk="0" h="584" w="584">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70"/>
            <p:cNvSpPr/>
            <p:nvPr/>
          </p:nvSpPr>
          <p:spPr>
            <a:xfrm>
              <a:off x="3625101" y="3036503"/>
              <a:ext cx="18501" cy="18153"/>
            </a:xfrm>
            <a:custGeom>
              <a:rect b="b" l="l" r="r" t="t"/>
              <a:pathLst>
                <a:path extrusionOk="0" h="573" w="584">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70"/>
            <p:cNvSpPr/>
            <p:nvPr/>
          </p:nvSpPr>
          <p:spPr>
            <a:xfrm>
              <a:off x="3625101" y="3063273"/>
              <a:ext cx="18501" cy="18533"/>
            </a:xfrm>
            <a:custGeom>
              <a:rect b="b" l="l" r="r" t="t"/>
              <a:pathLst>
                <a:path extrusionOk="0" h="585" w="584">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70"/>
            <p:cNvSpPr/>
            <p:nvPr/>
          </p:nvSpPr>
          <p:spPr>
            <a:xfrm>
              <a:off x="3625101" y="3090074"/>
              <a:ext cx="18501" cy="18501"/>
            </a:xfrm>
            <a:custGeom>
              <a:rect b="b" l="l" r="r" t="t"/>
              <a:pathLst>
                <a:path extrusionOk="0" h="584" w="584">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70"/>
            <p:cNvSpPr/>
            <p:nvPr/>
          </p:nvSpPr>
          <p:spPr>
            <a:xfrm>
              <a:off x="3759773" y="3009354"/>
              <a:ext cx="18121" cy="18501"/>
            </a:xfrm>
            <a:custGeom>
              <a:rect b="b" l="l" r="r" t="t"/>
              <a:pathLst>
                <a:path extrusionOk="0" h="584" w="572">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70"/>
            <p:cNvSpPr/>
            <p:nvPr/>
          </p:nvSpPr>
          <p:spPr>
            <a:xfrm>
              <a:off x="3759773" y="3036503"/>
              <a:ext cx="18121" cy="18153"/>
            </a:xfrm>
            <a:custGeom>
              <a:rect b="b" l="l" r="r" t="t"/>
              <a:pathLst>
                <a:path extrusionOk="0" h="573" w="572">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70"/>
            <p:cNvSpPr/>
            <p:nvPr/>
          </p:nvSpPr>
          <p:spPr>
            <a:xfrm>
              <a:off x="3759773" y="3063273"/>
              <a:ext cx="18121" cy="18533"/>
            </a:xfrm>
            <a:custGeom>
              <a:rect b="b" l="l" r="r" t="t"/>
              <a:pathLst>
                <a:path extrusionOk="0" h="585" w="572">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70"/>
            <p:cNvSpPr/>
            <p:nvPr/>
          </p:nvSpPr>
          <p:spPr>
            <a:xfrm>
              <a:off x="3759773" y="3090074"/>
              <a:ext cx="18121" cy="18501"/>
            </a:xfrm>
            <a:custGeom>
              <a:rect b="b" l="l" r="r" t="t"/>
              <a:pathLst>
                <a:path extrusionOk="0" h="584" w="572">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8" name="Google Shape;10958;p70"/>
          <p:cNvGrpSpPr/>
          <p:nvPr/>
        </p:nvGrpSpPr>
        <p:grpSpPr>
          <a:xfrm>
            <a:off x="2239671" y="2884503"/>
            <a:ext cx="218053" cy="348543"/>
            <a:chOff x="2239671" y="2884503"/>
            <a:chExt cx="218053" cy="348543"/>
          </a:xfrm>
        </p:grpSpPr>
        <p:sp>
          <p:nvSpPr>
            <p:cNvPr id="10959" name="Google Shape;10959;p70"/>
            <p:cNvSpPr/>
            <p:nvPr/>
          </p:nvSpPr>
          <p:spPr>
            <a:xfrm>
              <a:off x="2341903" y="2884503"/>
              <a:ext cx="115822" cy="268963"/>
            </a:xfrm>
            <a:custGeom>
              <a:rect b="b" l="l" r="r" t="t"/>
              <a:pathLst>
                <a:path extrusionOk="0" h="8490" w="3656">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70"/>
            <p:cNvSpPr/>
            <p:nvPr/>
          </p:nvSpPr>
          <p:spPr>
            <a:xfrm>
              <a:off x="2275881" y="3157965"/>
              <a:ext cx="168284" cy="75082"/>
            </a:xfrm>
            <a:custGeom>
              <a:rect b="b" l="l" r="r" t="t"/>
              <a:pathLst>
                <a:path extrusionOk="0" h="2370" w="5312">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70"/>
            <p:cNvSpPr/>
            <p:nvPr/>
          </p:nvSpPr>
          <p:spPr>
            <a:xfrm>
              <a:off x="2320012" y="3098755"/>
              <a:ext cx="10613" cy="54711"/>
            </a:xfrm>
            <a:custGeom>
              <a:rect b="b" l="l" r="r" t="t"/>
              <a:pathLst>
                <a:path extrusionOk="0" h="1727" w="335">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70"/>
            <p:cNvSpPr/>
            <p:nvPr/>
          </p:nvSpPr>
          <p:spPr>
            <a:xfrm>
              <a:off x="2267961" y="3116939"/>
              <a:ext cx="42293" cy="41437"/>
            </a:xfrm>
            <a:custGeom>
              <a:rect b="b" l="l" r="r" t="t"/>
              <a:pathLst>
                <a:path extrusionOk="0" h="1308" w="1335">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70"/>
            <p:cNvSpPr/>
            <p:nvPr/>
          </p:nvSpPr>
          <p:spPr>
            <a:xfrm>
              <a:off x="2239671" y="3166645"/>
              <a:ext cx="54743" cy="10201"/>
            </a:xfrm>
            <a:custGeom>
              <a:rect b="b" l="l" r="r" t="t"/>
              <a:pathLst>
                <a:path extrusionOk="0" h="322" w="1728">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4" name="Google Shape;10964;p70"/>
          <p:cNvGrpSpPr/>
          <p:nvPr/>
        </p:nvGrpSpPr>
        <p:grpSpPr>
          <a:xfrm>
            <a:off x="2691555" y="2884503"/>
            <a:ext cx="215044" cy="348924"/>
            <a:chOff x="2691555" y="2884503"/>
            <a:chExt cx="215044" cy="348924"/>
          </a:xfrm>
        </p:grpSpPr>
        <p:sp>
          <p:nvSpPr>
            <p:cNvPr id="10965" name="Google Shape;10965;p70"/>
            <p:cNvSpPr/>
            <p:nvPr/>
          </p:nvSpPr>
          <p:spPr>
            <a:xfrm>
              <a:off x="2691555" y="2884503"/>
              <a:ext cx="215044" cy="348924"/>
            </a:xfrm>
            <a:custGeom>
              <a:rect b="b" l="l" r="r" t="t"/>
              <a:pathLst>
                <a:path extrusionOk="0" h="11014" w="6788">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70"/>
            <p:cNvSpPr/>
            <p:nvPr/>
          </p:nvSpPr>
          <p:spPr>
            <a:xfrm>
              <a:off x="2754535" y="2907503"/>
              <a:ext cx="126783" cy="127164"/>
            </a:xfrm>
            <a:custGeom>
              <a:rect b="b" l="l" r="r" t="t"/>
              <a:pathLst>
                <a:path extrusionOk="0" h="4014" w="4002">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70"/>
            <p:cNvSpPr/>
            <p:nvPr/>
          </p:nvSpPr>
          <p:spPr>
            <a:xfrm>
              <a:off x="2781336" y="2931263"/>
              <a:ext cx="74321" cy="74353"/>
            </a:xfrm>
            <a:custGeom>
              <a:rect b="b" l="l" r="r" t="t"/>
              <a:pathLst>
                <a:path extrusionOk="0" h="2347" w="2346">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8" name="Google Shape;10968;p70"/>
          <p:cNvGrpSpPr/>
          <p:nvPr/>
        </p:nvGrpSpPr>
        <p:grpSpPr>
          <a:xfrm>
            <a:off x="1770459" y="2884503"/>
            <a:ext cx="254644" cy="348828"/>
            <a:chOff x="1770459" y="2884503"/>
            <a:chExt cx="254644" cy="348828"/>
          </a:xfrm>
        </p:grpSpPr>
        <p:sp>
          <p:nvSpPr>
            <p:cNvPr id="10969" name="Google Shape;10969;p70"/>
            <p:cNvSpPr/>
            <p:nvPr/>
          </p:nvSpPr>
          <p:spPr>
            <a:xfrm>
              <a:off x="1832330" y="2884503"/>
              <a:ext cx="130902" cy="159572"/>
            </a:xfrm>
            <a:custGeom>
              <a:rect b="b" l="l" r="r" t="t"/>
              <a:pathLst>
                <a:path extrusionOk="0" h="5037" w="4132">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70"/>
            <p:cNvSpPr/>
            <p:nvPr/>
          </p:nvSpPr>
          <p:spPr>
            <a:xfrm>
              <a:off x="1861000" y="2912698"/>
              <a:ext cx="75842" cy="72167"/>
            </a:xfrm>
            <a:custGeom>
              <a:rect b="b" l="l" r="r" t="t"/>
              <a:pathLst>
                <a:path extrusionOk="0" h="2278" w="2394">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70"/>
            <p:cNvSpPr/>
            <p:nvPr/>
          </p:nvSpPr>
          <p:spPr>
            <a:xfrm>
              <a:off x="1818359" y="3060644"/>
              <a:ext cx="57753" cy="24172"/>
            </a:xfrm>
            <a:custGeom>
              <a:rect b="b" l="l" r="r" t="t"/>
              <a:pathLst>
                <a:path extrusionOk="0" h="763" w="1823">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70"/>
            <p:cNvSpPr/>
            <p:nvPr/>
          </p:nvSpPr>
          <p:spPr>
            <a:xfrm>
              <a:off x="1818359" y="3078384"/>
              <a:ext cx="57753" cy="24552"/>
            </a:xfrm>
            <a:custGeom>
              <a:rect b="b" l="l" r="r" t="t"/>
              <a:pathLst>
                <a:path extrusionOk="0" h="775" w="1823">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70"/>
            <p:cNvSpPr/>
            <p:nvPr/>
          </p:nvSpPr>
          <p:spPr>
            <a:xfrm>
              <a:off x="1818359" y="3096474"/>
              <a:ext cx="57753" cy="24172"/>
            </a:xfrm>
            <a:custGeom>
              <a:rect b="b" l="l" r="r" t="t"/>
              <a:pathLst>
                <a:path extrusionOk="0" h="763" w="1823">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70"/>
            <p:cNvSpPr/>
            <p:nvPr/>
          </p:nvSpPr>
          <p:spPr>
            <a:xfrm>
              <a:off x="2022410" y="3029914"/>
              <a:ext cx="760" cy="570"/>
            </a:xfrm>
            <a:custGeom>
              <a:rect b="b" l="l" r="r" t="t"/>
              <a:pathLst>
                <a:path extrusionOk="0" h="18" w="24">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70"/>
            <p:cNvSpPr/>
            <p:nvPr/>
          </p:nvSpPr>
          <p:spPr>
            <a:xfrm>
              <a:off x="1770459" y="3017337"/>
              <a:ext cx="254644" cy="215994"/>
            </a:xfrm>
            <a:custGeom>
              <a:rect b="b" l="l" r="r" t="t"/>
              <a:pathLst>
                <a:path extrusionOk="0" h="6818" w="8038">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70"/>
            <p:cNvSpPr/>
            <p:nvPr/>
          </p:nvSpPr>
          <p:spPr>
            <a:xfrm>
              <a:off x="1929271" y="3055987"/>
              <a:ext cx="38111" cy="47298"/>
            </a:xfrm>
            <a:custGeom>
              <a:rect b="b" l="l" r="r" t="t"/>
              <a:pathLst>
                <a:path extrusionOk="0" h="1493" w="1203">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7" name="Google Shape;10977;p70"/>
          <p:cNvGrpSpPr/>
          <p:nvPr/>
        </p:nvGrpSpPr>
        <p:grpSpPr>
          <a:xfrm>
            <a:off x="1317466" y="2884883"/>
            <a:ext cx="258382" cy="348543"/>
            <a:chOff x="1317466" y="2884883"/>
            <a:chExt cx="258382" cy="348543"/>
          </a:xfrm>
        </p:grpSpPr>
        <p:sp>
          <p:nvSpPr>
            <p:cNvPr id="10978" name="Google Shape;10978;p70"/>
            <p:cNvSpPr/>
            <p:nvPr/>
          </p:nvSpPr>
          <p:spPr>
            <a:xfrm>
              <a:off x="1317847" y="2916943"/>
              <a:ext cx="51702" cy="278404"/>
            </a:xfrm>
            <a:custGeom>
              <a:rect b="b" l="l" r="r" t="t"/>
              <a:pathLst>
                <a:path extrusionOk="0" h="8788" w="1632">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70"/>
            <p:cNvSpPr/>
            <p:nvPr/>
          </p:nvSpPr>
          <p:spPr>
            <a:xfrm>
              <a:off x="1394766" y="3181725"/>
              <a:ext cx="32852" cy="32852"/>
            </a:xfrm>
            <a:custGeom>
              <a:rect b="b" l="l" r="r" t="t"/>
              <a:pathLst>
                <a:path extrusionOk="0" h="1037" w="1037">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70"/>
            <p:cNvSpPr/>
            <p:nvPr/>
          </p:nvSpPr>
          <p:spPr>
            <a:xfrm>
              <a:off x="1317466" y="2884883"/>
              <a:ext cx="258382" cy="348543"/>
            </a:xfrm>
            <a:custGeom>
              <a:rect b="b" l="l" r="r" t="t"/>
              <a:pathLst>
                <a:path extrusionOk="0" h="11002" w="8156">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70"/>
            <p:cNvSpPr/>
            <p:nvPr/>
          </p:nvSpPr>
          <p:spPr>
            <a:xfrm>
              <a:off x="1467186" y="2912033"/>
              <a:ext cx="82653" cy="82273"/>
            </a:xfrm>
            <a:custGeom>
              <a:rect b="b" l="l" r="r" t="t"/>
              <a:pathLst>
                <a:path extrusionOk="0" h="2597" w="2609">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70"/>
            <p:cNvSpPr/>
            <p:nvPr/>
          </p:nvSpPr>
          <p:spPr>
            <a:xfrm>
              <a:off x="1403066" y="2929393"/>
              <a:ext cx="15872" cy="15872"/>
            </a:xfrm>
            <a:custGeom>
              <a:rect b="b" l="l" r="r" t="t"/>
              <a:pathLst>
                <a:path extrusionOk="0" h="501" w="501">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70"/>
            <p:cNvSpPr/>
            <p:nvPr/>
          </p:nvSpPr>
          <p:spPr>
            <a:xfrm>
              <a:off x="1361597" y="3023293"/>
              <a:ext cx="98461" cy="30983"/>
            </a:xfrm>
            <a:custGeom>
              <a:rect b="b" l="l" r="r" t="t"/>
              <a:pathLst>
                <a:path extrusionOk="0" h="978" w="3108">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70"/>
            <p:cNvSpPr/>
            <p:nvPr/>
          </p:nvSpPr>
          <p:spPr>
            <a:xfrm>
              <a:off x="1361597" y="3061024"/>
              <a:ext cx="98461" cy="30951"/>
            </a:xfrm>
            <a:custGeom>
              <a:rect b="b" l="l" r="r" t="t"/>
              <a:pathLst>
                <a:path extrusionOk="0" h="977" w="3108">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70"/>
            <p:cNvSpPr/>
            <p:nvPr/>
          </p:nvSpPr>
          <p:spPr>
            <a:xfrm>
              <a:off x="1361597" y="3098755"/>
              <a:ext cx="98461" cy="30951"/>
            </a:xfrm>
            <a:custGeom>
              <a:rect b="b" l="l" r="r" t="t"/>
              <a:pathLst>
                <a:path extrusionOk="0" h="977" w="3108">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6" name="Google Shape;10986;p70"/>
          <p:cNvGrpSpPr/>
          <p:nvPr/>
        </p:nvGrpSpPr>
        <p:grpSpPr>
          <a:xfrm>
            <a:off x="3121167" y="2884883"/>
            <a:ext cx="258414" cy="348543"/>
            <a:chOff x="3121167" y="2884883"/>
            <a:chExt cx="258414" cy="348543"/>
          </a:xfrm>
        </p:grpSpPr>
        <p:sp>
          <p:nvSpPr>
            <p:cNvPr id="10987" name="Google Shape;10987;p70"/>
            <p:cNvSpPr/>
            <p:nvPr/>
          </p:nvSpPr>
          <p:spPr>
            <a:xfrm>
              <a:off x="3196249" y="2932023"/>
              <a:ext cx="37351" cy="10581"/>
            </a:xfrm>
            <a:custGeom>
              <a:rect b="b" l="l" r="r" t="t"/>
              <a:pathLst>
                <a:path extrusionOk="0" h="334" w="1179">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70"/>
            <p:cNvSpPr/>
            <p:nvPr/>
          </p:nvSpPr>
          <p:spPr>
            <a:xfrm>
              <a:off x="3165297" y="3031593"/>
              <a:ext cx="98873" cy="31332"/>
            </a:xfrm>
            <a:custGeom>
              <a:rect b="b" l="l" r="r" t="t"/>
              <a:pathLst>
                <a:path extrusionOk="0" h="989" w="3121">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70"/>
            <p:cNvSpPr/>
            <p:nvPr/>
          </p:nvSpPr>
          <p:spPr>
            <a:xfrm>
              <a:off x="3165297" y="3075343"/>
              <a:ext cx="98873" cy="10613"/>
            </a:xfrm>
            <a:custGeom>
              <a:rect b="b" l="l" r="r" t="t"/>
              <a:pathLst>
                <a:path extrusionOk="0" h="335" w="3121">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70"/>
            <p:cNvSpPr/>
            <p:nvPr/>
          </p:nvSpPr>
          <p:spPr>
            <a:xfrm>
              <a:off x="3165297" y="3099863"/>
              <a:ext cx="98873" cy="10613"/>
            </a:xfrm>
            <a:custGeom>
              <a:rect b="b" l="l" r="r" t="t"/>
              <a:pathLst>
                <a:path extrusionOk="0" h="335" w="3121">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70"/>
            <p:cNvSpPr/>
            <p:nvPr/>
          </p:nvSpPr>
          <p:spPr>
            <a:xfrm>
              <a:off x="3198498" y="3181725"/>
              <a:ext cx="33232" cy="32852"/>
            </a:xfrm>
            <a:custGeom>
              <a:rect b="b" l="l" r="r" t="t"/>
              <a:pathLst>
                <a:path extrusionOk="0" h="1037" w="1049">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70"/>
            <p:cNvSpPr/>
            <p:nvPr/>
          </p:nvSpPr>
          <p:spPr>
            <a:xfrm>
              <a:off x="3121167" y="2884883"/>
              <a:ext cx="258414" cy="348543"/>
            </a:xfrm>
            <a:custGeom>
              <a:rect b="b" l="l" r="r" t="t"/>
              <a:pathLst>
                <a:path extrusionOk="0" h="11002" w="8157">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70"/>
            <p:cNvSpPr/>
            <p:nvPr/>
          </p:nvSpPr>
          <p:spPr>
            <a:xfrm>
              <a:off x="3298448" y="2932403"/>
              <a:ext cx="28322" cy="54331"/>
            </a:xfrm>
            <a:custGeom>
              <a:rect b="b" l="l" r="r" t="t"/>
              <a:pathLst>
                <a:path extrusionOk="0" h="1715" w="894">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70"/>
            <p:cNvSpPr/>
            <p:nvPr/>
          </p:nvSpPr>
          <p:spPr>
            <a:xfrm>
              <a:off x="3302218" y="2916183"/>
              <a:ext cx="15492" cy="15111"/>
            </a:xfrm>
            <a:custGeom>
              <a:rect b="b" l="l" r="r" t="t"/>
              <a:pathLst>
                <a:path extrusionOk="0" h="477" w="489">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5" name="Google Shape;10995;p70"/>
          <p:cNvGrpSpPr/>
          <p:nvPr/>
        </p:nvGrpSpPr>
        <p:grpSpPr>
          <a:xfrm>
            <a:off x="4899999" y="2882095"/>
            <a:ext cx="271244" cy="346801"/>
            <a:chOff x="4899999" y="2882095"/>
            <a:chExt cx="271244" cy="346801"/>
          </a:xfrm>
        </p:grpSpPr>
        <p:sp>
          <p:nvSpPr>
            <p:cNvPr id="10996" name="Google Shape;10996;p70"/>
            <p:cNvSpPr/>
            <p:nvPr/>
          </p:nvSpPr>
          <p:spPr>
            <a:xfrm>
              <a:off x="4899999" y="2882095"/>
              <a:ext cx="271244" cy="346801"/>
            </a:xfrm>
            <a:custGeom>
              <a:rect b="b" l="l" r="r" t="t"/>
              <a:pathLst>
                <a:path extrusionOk="0" h="10947" w="8562">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70"/>
            <p:cNvSpPr/>
            <p:nvPr/>
          </p:nvSpPr>
          <p:spPr>
            <a:xfrm>
              <a:off x="5090491" y="3141364"/>
              <a:ext cx="10581" cy="86391"/>
            </a:xfrm>
            <a:custGeom>
              <a:rect b="b" l="l" r="r" t="t"/>
              <a:pathLst>
                <a:path extrusionOk="0" h="2727" w="334">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70"/>
            <p:cNvSpPr/>
            <p:nvPr/>
          </p:nvSpPr>
          <p:spPr>
            <a:xfrm>
              <a:off x="5031281" y="3152294"/>
              <a:ext cx="10201" cy="10613"/>
            </a:xfrm>
            <a:custGeom>
              <a:rect b="b" l="l" r="r" t="t"/>
              <a:pathLst>
                <a:path extrusionOk="0" h="335" w="322">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70"/>
            <p:cNvSpPr/>
            <p:nvPr/>
          </p:nvSpPr>
          <p:spPr>
            <a:xfrm>
              <a:off x="5031281" y="3217555"/>
              <a:ext cx="10201" cy="10201"/>
            </a:xfrm>
            <a:custGeom>
              <a:rect b="b" l="l" r="r" t="t"/>
              <a:pathLst>
                <a:path extrusionOk="0" h="322" w="322">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70"/>
            <p:cNvSpPr/>
            <p:nvPr/>
          </p:nvSpPr>
          <p:spPr>
            <a:xfrm>
              <a:off x="5031281" y="3184734"/>
              <a:ext cx="10201" cy="10613"/>
            </a:xfrm>
            <a:custGeom>
              <a:rect b="b" l="l" r="r" t="t"/>
              <a:pathLst>
                <a:path extrusionOk="0" h="335" w="322">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70"/>
            <p:cNvSpPr/>
            <p:nvPr/>
          </p:nvSpPr>
          <p:spPr>
            <a:xfrm>
              <a:off x="4998841" y="2995763"/>
              <a:ext cx="10201" cy="15492"/>
            </a:xfrm>
            <a:custGeom>
              <a:rect b="b" l="l" r="r" t="t"/>
              <a:pathLst>
                <a:path extrusionOk="0" h="489" w="322">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70"/>
            <p:cNvSpPr/>
            <p:nvPr/>
          </p:nvSpPr>
          <p:spPr>
            <a:xfrm>
              <a:off x="5063721" y="2995763"/>
              <a:ext cx="10201" cy="15492"/>
            </a:xfrm>
            <a:custGeom>
              <a:rect b="b" l="l" r="r" t="t"/>
              <a:pathLst>
                <a:path extrusionOk="0" h="489" w="322">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70"/>
            <p:cNvSpPr/>
            <p:nvPr/>
          </p:nvSpPr>
          <p:spPr>
            <a:xfrm>
              <a:off x="4993550"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70"/>
            <p:cNvSpPr/>
            <p:nvPr/>
          </p:nvSpPr>
          <p:spPr>
            <a:xfrm>
              <a:off x="5058051"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70"/>
            <p:cNvSpPr/>
            <p:nvPr/>
          </p:nvSpPr>
          <p:spPr>
            <a:xfrm>
              <a:off x="5007141" y="3025574"/>
              <a:ext cx="58481" cy="32092"/>
            </a:xfrm>
            <a:custGeom>
              <a:rect b="b" l="l" r="r" t="t"/>
              <a:pathLst>
                <a:path extrusionOk="0" h="1013" w="1846">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6" name="Google Shape;11006;p70"/>
          <p:cNvGrpSpPr/>
          <p:nvPr/>
        </p:nvGrpSpPr>
        <p:grpSpPr>
          <a:xfrm>
            <a:off x="7162775" y="2881113"/>
            <a:ext cx="259523" cy="346294"/>
            <a:chOff x="7162775" y="2881113"/>
            <a:chExt cx="259523" cy="346294"/>
          </a:xfrm>
        </p:grpSpPr>
        <p:sp>
          <p:nvSpPr>
            <p:cNvPr id="11007" name="Google Shape;11007;p70"/>
            <p:cNvSpPr/>
            <p:nvPr/>
          </p:nvSpPr>
          <p:spPr>
            <a:xfrm>
              <a:off x="7162775" y="2881113"/>
              <a:ext cx="259523" cy="346294"/>
            </a:xfrm>
            <a:custGeom>
              <a:rect b="b" l="l" r="r" t="t"/>
              <a:pathLst>
                <a:path extrusionOk="0" h="10931" w="8192">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70"/>
            <p:cNvSpPr/>
            <p:nvPr/>
          </p:nvSpPr>
          <p:spPr>
            <a:xfrm>
              <a:off x="7270645" y="3044519"/>
              <a:ext cx="43402" cy="15396"/>
            </a:xfrm>
            <a:custGeom>
              <a:rect b="b" l="l" r="r" t="t"/>
              <a:pathLst>
                <a:path extrusionOk="0" h="486" w="137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70"/>
            <p:cNvSpPr/>
            <p:nvPr/>
          </p:nvSpPr>
          <p:spPr>
            <a:xfrm>
              <a:off x="7254805" y="3006344"/>
              <a:ext cx="10201" cy="15492"/>
            </a:xfrm>
            <a:custGeom>
              <a:rect b="b" l="l" r="r" t="t"/>
              <a:pathLst>
                <a:path extrusionOk="0" h="489" w="322">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70"/>
            <p:cNvSpPr/>
            <p:nvPr/>
          </p:nvSpPr>
          <p:spPr>
            <a:xfrm>
              <a:off x="7319686" y="3006344"/>
              <a:ext cx="10581" cy="15492"/>
            </a:xfrm>
            <a:custGeom>
              <a:rect b="b" l="l" r="r" t="t"/>
              <a:pathLst>
                <a:path extrusionOk="0" h="489" w="334">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70"/>
            <p:cNvSpPr/>
            <p:nvPr/>
          </p:nvSpPr>
          <p:spPr>
            <a:xfrm>
              <a:off x="7249135" y="2990124"/>
              <a:ext cx="21162" cy="10581"/>
            </a:xfrm>
            <a:custGeom>
              <a:rect b="b" l="l" r="r" t="t"/>
              <a:pathLst>
                <a:path extrusionOk="0" h="334" w="668">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70"/>
            <p:cNvSpPr/>
            <p:nvPr/>
          </p:nvSpPr>
          <p:spPr>
            <a:xfrm>
              <a:off x="7314015" y="2990124"/>
              <a:ext cx="21542" cy="10581"/>
            </a:xfrm>
            <a:custGeom>
              <a:rect b="b" l="l" r="r" t="t"/>
              <a:pathLst>
                <a:path extrusionOk="0" h="334" w="68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3" name="Google Shape;11013;p70"/>
          <p:cNvGrpSpPr/>
          <p:nvPr/>
        </p:nvGrpSpPr>
        <p:grpSpPr>
          <a:xfrm>
            <a:off x="6709751" y="2881842"/>
            <a:ext cx="261075" cy="347815"/>
            <a:chOff x="6709751" y="2881842"/>
            <a:chExt cx="261075" cy="347815"/>
          </a:xfrm>
        </p:grpSpPr>
        <p:sp>
          <p:nvSpPr>
            <p:cNvPr id="11014" name="Google Shape;11014;p70"/>
            <p:cNvSpPr/>
            <p:nvPr/>
          </p:nvSpPr>
          <p:spPr>
            <a:xfrm>
              <a:off x="6709751" y="2881842"/>
              <a:ext cx="261075" cy="347815"/>
            </a:xfrm>
            <a:custGeom>
              <a:rect b="b" l="l" r="r" t="t"/>
              <a:pathLst>
                <a:path extrusionOk="0" h="10979" w="8241">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70"/>
            <p:cNvSpPr/>
            <p:nvPr/>
          </p:nvSpPr>
          <p:spPr>
            <a:xfrm>
              <a:off x="6819522" y="3044519"/>
              <a:ext cx="43402" cy="15396"/>
            </a:xfrm>
            <a:custGeom>
              <a:rect b="b" l="l" r="r" t="t"/>
              <a:pathLst>
                <a:path extrusionOk="0" h="486" w="137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70"/>
            <p:cNvSpPr/>
            <p:nvPr/>
          </p:nvSpPr>
          <p:spPr>
            <a:xfrm>
              <a:off x="6803682" y="3006344"/>
              <a:ext cx="10233" cy="15492"/>
            </a:xfrm>
            <a:custGeom>
              <a:rect b="b" l="l" r="r" t="t"/>
              <a:pathLst>
                <a:path extrusionOk="0" h="489" w="323">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70"/>
            <p:cNvSpPr/>
            <p:nvPr/>
          </p:nvSpPr>
          <p:spPr>
            <a:xfrm>
              <a:off x="6868183" y="3006344"/>
              <a:ext cx="10201" cy="15492"/>
            </a:xfrm>
            <a:custGeom>
              <a:rect b="b" l="l" r="r" t="t"/>
              <a:pathLst>
                <a:path extrusionOk="0" h="489" w="322">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70"/>
            <p:cNvSpPr/>
            <p:nvPr/>
          </p:nvSpPr>
          <p:spPr>
            <a:xfrm>
              <a:off x="6798011" y="2990124"/>
              <a:ext cx="21162" cy="10581"/>
            </a:xfrm>
            <a:custGeom>
              <a:rect b="b" l="l" r="r" t="t"/>
              <a:pathLst>
                <a:path extrusionOk="0" h="334" w="668">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70"/>
            <p:cNvSpPr/>
            <p:nvPr/>
          </p:nvSpPr>
          <p:spPr>
            <a:xfrm>
              <a:off x="6862892" y="2990124"/>
              <a:ext cx="21162" cy="10581"/>
            </a:xfrm>
            <a:custGeom>
              <a:rect b="b" l="l" r="r" t="t"/>
              <a:pathLst>
                <a:path extrusionOk="0" h="334" w="668">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0" name="Google Shape;11020;p70"/>
          <p:cNvGrpSpPr/>
          <p:nvPr/>
        </p:nvGrpSpPr>
        <p:grpSpPr>
          <a:xfrm>
            <a:off x="5807156" y="2881113"/>
            <a:ext cx="261043" cy="348163"/>
            <a:chOff x="5807156" y="2881113"/>
            <a:chExt cx="261043" cy="348163"/>
          </a:xfrm>
        </p:grpSpPr>
        <p:sp>
          <p:nvSpPr>
            <p:cNvPr id="11021" name="Google Shape;11021;p70"/>
            <p:cNvSpPr/>
            <p:nvPr/>
          </p:nvSpPr>
          <p:spPr>
            <a:xfrm>
              <a:off x="5807156" y="2881113"/>
              <a:ext cx="261043" cy="348163"/>
            </a:xfrm>
            <a:custGeom>
              <a:rect b="b" l="l" r="r" t="t"/>
              <a:pathLst>
                <a:path extrusionOk="0" h="10990" w="824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70"/>
            <p:cNvSpPr/>
            <p:nvPr/>
          </p:nvSpPr>
          <p:spPr>
            <a:xfrm>
              <a:off x="5916547" y="3055828"/>
              <a:ext cx="43402" cy="15396"/>
            </a:xfrm>
            <a:custGeom>
              <a:rect b="b" l="l" r="r" t="t"/>
              <a:pathLst>
                <a:path extrusionOk="0" h="486" w="137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70"/>
            <p:cNvSpPr/>
            <p:nvPr/>
          </p:nvSpPr>
          <p:spPr>
            <a:xfrm>
              <a:off x="5900707" y="3012363"/>
              <a:ext cx="10201" cy="15492"/>
            </a:xfrm>
            <a:custGeom>
              <a:rect b="b" l="l" r="r" t="t"/>
              <a:pathLst>
                <a:path extrusionOk="0" h="489" w="322">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70"/>
            <p:cNvSpPr/>
            <p:nvPr/>
          </p:nvSpPr>
          <p:spPr>
            <a:xfrm>
              <a:off x="5965556" y="3012363"/>
              <a:ext cx="10613" cy="15492"/>
            </a:xfrm>
            <a:custGeom>
              <a:rect b="b" l="l" r="r" t="t"/>
              <a:pathLst>
                <a:path extrusionOk="0" h="489" w="335">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70"/>
            <p:cNvSpPr/>
            <p:nvPr/>
          </p:nvSpPr>
          <p:spPr>
            <a:xfrm>
              <a:off x="5933116" y="3206625"/>
              <a:ext cx="10613" cy="1020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6" name="Google Shape;11026;p70"/>
          <p:cNvGrpSpPr/>
          <p:nvPr/>
        </p:nvGrpSpPr>
        <p:grpSpPr>
          <a:xfrm>
            <a:off x="5355653" y="2881493"/>
            <a:ext cx="262184" cy="346643"/>
            <a:chOff x="5355653" y="2881493"/>
            <a:chExt cx="262184" cy="346643"/>
          </a:xfrm>
        </p:grpSpPr>
        <p:sp>
          <p:nvSpPr>
            <p:cNvPr id="11027" name="Google Shape;11027;p70"/>
            <p:cNvSpPr/>
            <p:nvPr/>
          </p:nvSpPr>
          <p:spPr>
            <a:xfrm>
              <a:off x="5465044" y="3060359"/>
              <a:ext cx="43402" cy="15777"/>
            </a:xfrm>
            <a:custGeom>
              <a:rect b="b" l="l" r="r" t="t"/>
              <a:pathLst>
                <a:path extrusionOk="0" h="498" w="137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70"/>
            <p:cNvSpPr/>
            <p:nvPr/>
          </p:nvSpPr>
          <p:spPr>
            <a:xfrm>
              <a:off x="5448823" y="3022564"/>
              <a:ext cx="10581" cy="15872"/>
            </a:xfrm>
            <a:custGeom>
              <a:rect b="b" l="l" r="r" t="t"/>
              <a:pathLst>
                <a:path extrusionOk="0" h="501" w="334">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70"/>
            <p:cNvSpPr/>
            <p:nvPr/>
          </p:nvSpPr>
          <p:spPr>
            <a:xfrm>
              <a:off x="5514084" y="3022564"/>
              <a:ext cx="10201" cy="15872"/>
            </a:xfrm>
            <a:custGeom>
              <a:rect b="b" l="l" r="r" t="t"/>
              <a:pathLst>
                <a:path extrusionOk="0" h="501" w="322">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70"/>
            <p:cNvSpPr/>
            <p:nvPr/>
          </p:nvSpPr>
          <p:spPr>
            <a:xfrm>
              <a:off x="5355653" y="2881493"/>
              <a:ext cx="262184" cy="346643"/>
            </a:xfrm>
            <a:custGeom>
              <a:rect b="b" l="l" r="r" t="t"/>
              <a:pathLst>
                <a:path extrusionOk="0" h="10942" w="8276">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70"/>
            <p:cNvSpPr/>
            <p:nvPr/>
          </p:nvSpPr>
          <p:spPr>
            <a:xfrm>
              <a:off x="5529924" y="3201335"/>
              <a:ext cx="10581" cy="26421"/>
            </a:xfrm>
            <a:custGeom>
              <a:rect b="b" l="l" r="r" t="t"/>
              <a:pathLst>
                <a:path extrusionOk="0" h="834" w="334">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2" name="Google Shape;11032;p70"/>
          <p:cNvGrpSpPr/>
          <p:nvPr/>
        </p:nvGrpSpPr>
        <p:grpSpPr>
          <a:xfrm>
            <a:off x="8055961" y="2881842"/>
            <a:ext cx="260283" cy="345914"/>
            <a:chOff x="8055961" y="2881842"/>
            <a:chExt cx="260283" cy="345914"/>
          </a:xfrm>
        </p:grpSpPr>
        <p:sp>
          <p:nvSpPr>
            <p:cNvPr id="11033" name="Google Shape;11033;p70"/>
            <p:cNvSpPr/>
            <p:nvPr/>
          </p:nvSpPr>
          <p:spPr>
            <a:xfrm>
              <a:off x="8055961" y="2881842"/>
              <a:ext cx="260283" cy="345914"/>
            </a:xfrm>
            <a:custGeom>
              <a:rect b="b" l="l" r="r" t="t"/>
              <a:pathLst>
                <a:path extrusionOk="0" h="10919" w="8216">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70"/>
            <p:cNvSpPr/>
            <p:nvPr/>
          </p:nvSpPr>
          <p:spPr>
            <a:xfrm>
              <a:off x="8164591" y="3033589"/>
              <a:ext cx="43402" cy="15396"/>
            </a:xfrm>
            <a:custGeom>
              <a:rect b="b" l="l" r="r" t="t"/>
              <a:pathLst>
                <a:path extrusionOk="0" h="486" w="137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70"/>
            <p:cNvSpPr/>
            <p:nvPr/>
          </p:nvSpPr>
          <p:spPr>
            <a:xfrm>
              <a:off x="8213632" y="2995383"/>
              <a:ext cx="10581" cy="15492"/>
            </a:xfrm>
            <a:custGeom>
              <a:rect b="b" l="l" r="r" t="t"/>
              <a:pathLst>
                <a:path extrusionOk="0" h="489" w="334">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70"/>
            <p:cNvSpPr/>
            <p:nvPr/>
          </p:nvSpPr>
          <p:spPr>
            <a:xfrm>
              <a:off x="8088401" y="3165758"/>
              <a:ext cx="21511" cy="61998"/>
            </a:xfrm>
            <a:custGeom>
              <a:rect b="b" l="l" r="r" t="t"/>
              <a:pathLst>
                <a:path extrusionOk="0" h="1957" w="679">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7" name="Google Shape;11037;p70"/>
          <p:cNvGrpSpPr/>
          <p:nvPr/>
        </p:nvGrpSpPr>
        <p:grpSpPr>
          <a:xfrm>
            <a:off x="7609368" y="2893912"/>
            <a:ext cx="264813" cy="353105"/>
            <a:chOff x="7609368" y="2893912"/>
            <a:chExt cx="264813" cy="353105"/>
          </a:xfrm>
        </p:grpSpPr>
        <p:sp>
          <p:nvSpPr>
            <p:cNvPr id="11038" name="Google Shape;11038;p70"/>
            <p:cNvSpPr/>
            <p:nvPr/>
          </p:nvSpPr>
          <p:spPr>
            <a:xfrm>
              <a:off x="7703267" y="3015753"/>
              <a:ext cx="10233" cy="15872"/>
            </a:xfrm>
            <a:custGeom>
              <a:rect b="b" l="l" r="r" t="t"/>
              <a:pathLst>
                <a:path extrusionOk="0" h="501" w="323">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70"/>
            <p:cNvSpPr/>
            <p:nvPr/>
          </p:nvSpPr>
          <p:spPr>
            <a:xfrm>
              <a:off x="7769288" y="3015753"/>
              <a:ext cx="10233" cy="15872"/>
            </a:xfrm>
            <a:custGeom>
              <a:rect b="b" l="l" r="r" t="t"/>
              <a:pathLst>
                <a:path extrusionOk="0" h="501" w="323">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70"/>
            <p:cNvSpPr/>
            <p:nvPr/>
          </p:nvSpPr>
          <p:spPr>
            <a:xfrm>
              <a:off x="7697628" y="2997664"/>
              <a:ext cx="21542" cy="11722"/>
            </a:xfrm>
            <a:custGeom>
              <a:rect b="b" l="l" r="r" t="t"/>
              <a:pathLst>
                <a:path extrusionOk="0" h="370" w="68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70"/>
            <p:cNvSpPr/>
            <p:nvPr/>
          </p:nvSpPr>
          <p:spPr>
            <a:xfrm>
              <a:off x="7763618" y="2997600"/>
              <a:ext cx="21542" cy="11785"/>
            </a:xfrm>
            <a:custGeom>
              <a:rect b="b" l="l" r="r" t="t"/>
              <a:pathLst>
                <a:path extrusionOk="0" h="372" w="68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70"/>
            <p:cNvSpPr/>
            <p:nvPr/>
          </p:nvSpPr>
          <p:spPr>
            <a:xfrm>
              <a:off x="7609368" y="2893912"/>
              <a:ext cx="264813" cy="353105"/>
            </a:xfrm>
            <a:custGeom>
              <a:rect b="b" l="l" r="r" t="t"/>
              <a:pathLst>
                <a:path extrusionOk="0" h="11146" w="8359">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70"/>
            <p:cNvSpPr/>
            <p:nvPr/>
          </p:nvSpPr>
          <p:spPr>
            <a:xfrm>
              <a:off x="7711219" y="3046324"/>
              <a:ext cx="60350" cy="32472"/>
            </a:xfrm>
            <a:custGeom>
              <a:rect b="b" l="l" r="r" t="t"/>
              <a:pathLst>
                <a:path extrusionOk="0" h="1025" w="1905">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4" name="Google Shape;11044;p70"/>
          <p:cNvGrpSpPr/>
          <p:nvPr/>
        </p:nvGrpSpPr>
        <p:grpSpPr>
          <a:xfrm>
            <a:off x="6248458" y="2869772"/>
            <a:ext cx="270864" cy="360645"/>
            <a:chOff x="6248458" y="2869772"/>
            <a:chExt cx="270864" cy="360645"/>
          </a:xfrm>
        </p:grpSpPr>
        <p:sp>
          <p:nvSpPr>
            <p:cNvPr id="11045" name="Google Shape;11045;p70"/>
            <p:cNvSpPr/>
            <p:nvPr/>
          </p:nvSpPr>
          <p:spPr>
            <a:xfrm>
              <a:off x="6345399" y="2995003"/>
              <a:ext cx="10201" cy="15872"/>
            </a:xfrm>
            <a:custGeom>
              <a:rect b="b" l="l" r="r" t="t"/>
              <a:pathLst>
                <a:path extrusionOk="0" h="501" w="322">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70"/>
            <p:cNvSpPr/>
            <p:nvPr/>
          </p:nvSpPr>
          <p:spPr>
            <a:xfrm>
              <a:off x="6412529" y="2995003"/>
              <a:ext cx="10993" cy="15872"/>
            </a:xfrm>
            <a:custGeom>
              <a:rect b="b" l="l" r="r" t="t"/>
              <a:pathLst>
                <a:path extrusionOk="0" h="501" w="347">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70"/>
            <p:cNvSpPr/>
            <p:nvPr/>
          </p:nvSpPr>
          <p:spPr>
            <a:xfrm>
              <a:off x="6248458" y="2869772"/>
              <a:ext cx="270864" cy="360645"/>
            </a:xfrm>
            <a:custGeom>
              <a:rect b="b" l="l" r="r" t="t"/>
              <a:pathLst>
                <a:path extrusionOk="0" h="11384" w="855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70"/>
            <p:cNvSpPr/>
            <p:nvPr/>
          </p:nvSpPr>
          <p:spPr>
            <a:xfrm>
              <a:off x="6339728" y="2977294"/>
              <a:ext cx="21542" cy="10581"/>
            </a:xfrm>
            <a:custGeom>
              <a:rect b="b" l="l" r="r" t="t"/>
              <a:pathLst>
                <a:path extrusionOk="0" h="334" w="68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70"/>
            <p:cNvSpPr/>
            <p:nvPr/>
          </p:nvSpPr>
          <p:spPr>
            <a:xfrm>
              <a:off x="6353319" y="3025194"/>
              <a:ext cx="61903" cy="32852"/>
            </a:xfrm>
            <a:custGeom>
              <a:rect b="b" l="l" r="r" t="t"/>
              <a:pathLst>
                <a:path extrusionOk="0" h="1037" w="1954">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0" name="Google Shape;11050;p70"/>
          <p:cNvGrpSpPr/>
          <p:nvPr/>
        </p:nvGrpSpPr>
        <p:grpSpPr>
          <a:xfrm>
            <a:off x="3075928" y="2445798"/>
            <a:ext cx="363243" cy="300675"/>
            <a:chOff x="3075928" y="2445798"/>
            <a:chExt cx="363243" cy="300675"/>
          </a:xfrm>
        </p:grpSpPr>
        <p:sp>
          <p:nvSpPr>
            <p:cNvPr id="11051" name="Google Shape;11051;p70"/>
            <p:cNvSpPr/>
            <p:nvPr/>
          </p:nvSpPr>
          <p:spPr>
            <a:xfrm>
              <a:off x="3227168" y="2675542"/>
              <a:ext cx="37002" cy="10581"/>
            </a:xfrm>
            <a:custGeom>
              <a:rect b="b" l="l" r="r" t="t"/>
              <a:pathLst>
                <a:path extrusionOk="0" h="334" w="1168">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70"/>
            <p:cNvSpPr/>
            <p:nvPr/>
          </p:nvSpPr>
          <p:spPr>
            <a:xfrm>
              <a:off x="3075928" y="2445798"/>
              <a:ext cx="363243" cy="300675"/>
            </a:xfrm>
            <a:custGeom>
              <a:rect b="b" l="l" r="r" t="t"/>
              <a:pathLst>
                <a:path extrusionOk="0" h="9491" w="11466">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70"/>
            <p:cNvSpPr/>
            <p:nvPr/>
          </p:nvSpPr>
          <p:spPr>
            <a:xfrm>
              <a:off x="3141537" y="2565390"/>
              <a:ext cx="37763" cy="37382"/>
            </a:xfrm>
            <a:custGeom>
              <a:rect b="b" l="l" r="r" t="t"/>
              <a:pathLst>
                <a:path extrusionOk="0" h="1180" w="1192">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70"/>
            <p:cNvSpPr/>
            <p:nvPr/>
          </p:nvSpPr>
          <p:spPr>
            <a:xfrm>
              <a:off x="3185287" y="2565390"/>
              <a:ext cx="73593" cy="10233"/>
            </a:xfrm>
            <a:custGeom>
              <a:rect b="b" l="l" r="r" t="t"/>
              <a:pathLst>
                <a:path extrusionOk="0" h="323" w="2323">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70"/>
            <p:cNvSpPr/>
            <p:nvPr/>
          </p:nvSpPr>
          <p:spPr>
            <a:xfrm>
              <a:off x="3185287" y="2578601"/>
              <a:ext cx="73593" cy="10201"/>
            </a:xfrm>
            <a:custGeom>
              <a:rect b="b" l="l" r="r" t="t"/>
              <a:pathLst>
                <a:path extrusionOk="0" h="322" w="2323">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70"/>
            <p:cNvSpPr/>
            <p:nvPr/>
          </p:nvSpPr>
          <p:spPr>
            <a:xfrm>
              <a:off x="3185287" y="2591811"/>
              <a:ext cx="73212" cy="10201"/>
            </a:xfrm>
            <a:custGeom>
              <a:rect b="b" l="l" r="r" t="t"/>
              <a:pathLst>
                <a:path extrusionOk="0" h="322" w="2311">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70"/>
            <p:cNvSpPr/>
            <p:nvPr/>
          </p:nvSpPr>
          <p:spPr>
            <a:xfrm>
              <a:off x="3141537" y="2609520"/>
              <a:ext cx="37763" cy="37382"/>
            </a:xfrm>
            <a:custGeom>
              <a:rect b="b" l="l" r="r" t="t"/>
              <a:pathLst>
                <a:path extrusionOk="0" h="1180" w="1192">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70"/>
            <p:cNvSpPr/>
            <p:nvPr/>
          </p:nvSpPr>
          <p:spPr>
            <a:xfrm>
              <a:off x="3185287" y="2609520"/>
              <a:ext cx="73212" cy="10613"/>
            </a:xfrm>
            <a:custGeom>
              <a:rect b="b" l="l" r="r" t="t"/>
              <a:pathLst>
                <a:path extrusionOk="0" h="335" w="2311">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70"/>
            <p:cNvSpPr/>
            <p:nvPr/>
          </p:nvSpPr>
          <p:spPr>
            <a:xfrm>
              <a:off x="3185287" y="2622731"/>
              <a:ext cx="73212" cy="10581"/>
            </a:xfrm>
            <a:custGeom>
              <a:rect b="b" l="l" r="r" t="t"/>
              <a:pathLst>
                <a:path extrusionOk="0" h="334" w="2311">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70"/>
            <p:cNvSpPr/>
            <p:nvPr/>
          </p:nvSpPr>
          <p:spPr>
            <a:xfrm>
              <a:off x="3185287" y="2636670"/>
              <a:ext cx="73212" cy="10233"/>
            </a:xfrm>
            <a:custGeom>
              <a:rect b="b" l="l" r="r" t="t"/>
              <a:pathLst>
                <a:path extrusionOk="0" h="323" w="2311">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70"/>
            <p:cNvSpPr/>
            <p:nvPr/>
          </p:nvSpPr>
          <p:spPr>
            <a:xfrm>
              <a:off x="3330509" y="2471839"/>
              <a:ext cx="82653" cy="82653"/>
            </a:xfrm>
            <a:custGeom>
              <a:rect b="b" l="l" r="r" t="t"/>
              <a:pathLst>
                <a:path extrusionOk="0" h="2609" w="2609">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2" name="Google Shape;11062;p70"/>
          <p:cNvGrpSpPr/>
          <p:nvPr/>
        </p:nvGrpSpPr>
        <p:grpSpPr>
          <a:xfrm>
            <a:off x="2633105" y="2431859"/>
            <a:ext cx="363243" cy="328585"/>
            <a:chOff x="2633105" y="2431859"/>
            <a:chExt cx="363243" cy="328585"/>
          </a:xfrm>
        </p:grpSpPr>
        <p:sp>
          <p:nvSpPr>
            <p:cNvPr id="11063" name="Google Shape;11063;p70"/>
            <p:cNvSpPr/>
            <p:nvPr/>
          </p:nvSpPr>
          <p:spPr>
            <a:xfrm>
              <a:off x="2633105" y="2498260"/>
              <a:ext cx="250462" cy="262184"/>
            </a:xfrm>
            <a:custGeom>
              <a:rect b="b" l="l" r="r" t="t"/>
              <a:pathLst>
                <a:path extrusionOk="0" h="8276" w="7906">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70"/>
            <p:cNvSpPr/>
            <p:nvPr/>
          </p:nvSpPr>
          <p:spPr>
            <a:xfrm>
              <a:off x="2772655" y="2680800"/>
              <a:ext cx="38491" cy="10613"/>
            </a:xfrm>
            <a:custGeom>
              <a:rect b="b" l="l" r="r" t="t"/>
              <a:pathLst>
                <a:path extrusionOk="0" h="335" w="1215">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70"/>
            <p:cNvSpPr/>
            <p:nvPr/>
          </p:nvSpPr>
          <p:spPr>
            <a:xfrm>
              <a:off x="272928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70"/>
            <p:cNvSpPr/>
            <p:nvPr/>
          </p:nvSpPr>
          <p:spPr>
            <a:xfrm>
              <a:off x="2774176" y="2583131"/>
              <a:ext cx="35482" cy="35862"/>
            </a:xfrm>
            <a:custGeom>
              <a:rect b="b" l="l" r="r" t="t"/>
              <a:pathLst>
                <a:path extrusionOk="0" h="1132" w="112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70"/>
            <p:cNvSpPr/>
            <p:nvPr/>
          </p:nvSpPr>
          <p:spPr>
            <a:xfrm>
              <a:off x="281792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70"/>
            <p:cNvSpPr/>
            <p:nvPr/>
          </p:nvSpPr>
          <p:spPr>
            <a:xfrm>
              <a:off x="2653475" y="2431859"/>
              <a:ext cx="342873" cy="275394"/>
            </a:xfrm>
            <a:custGeom>
              <a:rect b="b" l="l" r="r" t="t"/>
              <a:pathLst>
                <a:path extrusionOk="0" h="8693" w="10823">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70"/>
            <p:cNvSpPr/>
            <p:nvPr/>
          </p:nvSpPr>
          <p:spPr>
            <a:xfrm>
              <a:off x="2881286" y="2460529"/>
              <a:ext cx="87532" cy="87912"/>
            </a:xfrm>
            <a:custGeom>
              <a:rect b="b" l="l" r="r" t="t"/>
              <a:pathLst>
                <a:path extrusionOk="0" h="2775" w="2763">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70"/>
            <p:cNvSpPr/>
            <p:nvPr/>
          </p:nvSpPr>
          <p:spPr>
            <a:xfrm>
              <a:off x="2908436" y="2488059"/>
              <a:ext cx="33612" cy="33993"/>
            </a:xfrm>
            <a:custGeom>
              <a:rect b="b" l="l" r="r" t="t"/>
              <a:pathLst>
                <a:path extrusionOk="0" h="1073" w="1061">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1" name="Google Shape;11071;p70"/>
          <p:cNvGrpSpPr/>
          <p:nvPr/>
        </p:nvGrpSpPr>
        <p:grpSpPr>
          <a:xfrm>
            <a:off x="2189142" y="2421310"/>
            <a:ext cx="365904" cy="350064"/>
            <a:chOff x="2189142" y="2421310"/>
            <a:chExt cx="365904" cy="350064"/>
          </a:xfrm>
        </p:grpSpPr>
        <p:sp>
          <p:nvSpPr>
            <p:cNvPr id="11072" name="Google Shape;11072;p70"/>
            <p:cNvSpPr/>
            <p:nvPr/>
          </p:nvSpPr>
          <p:spPr>
            <a:xfrm>
              <a:off x="2400384" y="2421310"/>
              <a:ext cx="154662" cy="162613"/>
            </a:xfrm>
            <a:custGeom>
              <a:rect b="b" l="l" r="r" t="t"/>
              <a:pathLst>
                <a:path extrusionOk="0" h="5133" w="4882">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70"/>
            <p:cNvSpPr/>
            <p:nvPr/>
          </p:nvSpPr>
          <p:spPr>
            <a:xfrm>
              <a:off x="2292862" y="2724899"/>
              <a:ext cx="168252" cy="46475"/>
            </a:xfrm>
            <a:custGeom>
              <a:rect b="b" l="l" r="r" t="t"/>
              <a:pathLst>
                <a:path extrusionOk="0" h="1467" w="5311">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70"/>
            <p:cNvSpPr/>
            <p:nvPr/>
          </p:nvSpPr>
          <p:spPr>
            <a:xfrm>
              <a:off x="2189142" y="2460149"/>
              <a:ext cx="266714" cy="310844"/>
            </a:xfrm>
            <a:custGeom>
              <a:rect b="b" l="l" r="r" t="t"/>
              <a:pathLst>
                <a:path extrusionOk="0" h="9812" w="8419">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70"/>
            <p:cNvSpPr/>
            <p:nvPr/>
          </p:nvSpPr>
          <p:spPr>
            <a:xfrm>
              <a:off x="2320012" y="2699682"/>
              <a:ext cx="10993" cy="11341"/>
            </a:xfrm>
            <a:custGeom>
              <a:rect b="b" l="l" r="r" t="t"/>
              <a:pathLst>
                <a:path extrusionOk="0" h="358" w="347">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70"/>
            <p:cNvSpPr/>
            <p:nvPr/>
          </p:nvSpPr>
          <p:spPr>
            <a:xfrm>
              <a:off x="2320012" y="2718151"/>
              <a:ext cx="10993" cy="11341"/>
            </a:xfrm>
            <a:custGeom>
              <a:rect b="b" l="l" r="r" t="t"/>
              <a:pathLst>
                <a:path extrusionOk="0" h="358" w="347">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70"/>
            <p:cNvSpPr/>
            <p:nvPr/>
          </p:nvSpPr>
          <p:spPr>
            <a:xfrm>
              <a:off x="2364522" y="2716662"/>
              <a:ext cx="63804" cy="30571"/>
            </a:xfrm>
            <a:custGeom>
              <a:rect b="b" l="l" r="r" t="t"/>
              <a:pathLst>
                <a:path extrusionOk="0" h="965" w="2014">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70"/>
            <p:cNvSpPr/>
            <p:nvPr/>
          </p:nvSpPr>
          <p:spPr>
            <a:xfrm>
              <a:off x="2437323" y="2454510"/>
              <a:ext cx="82273" cy="83002"/>
            </a:xfrm>
            <a:custGeom>
              <a:rect b="b" l="l" r="r" t="t"/>
              <a:pathLst>
                <a:path extrusionOk="0" h="2620" w="2597">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70"/>
            <p:cNvSpPr/>
            <p:nvPr/>
          </p:nvSpPr>
          <p:spPr>
            <a:xfrm>
              <a:off x="2462603" y="2479759"/>
              <a:ext cx="32092" cy="32092"/>
            </a:xfrm>
            <a:custGeom>
              <a:rect b="b" l="l" r="r" t="t"/>
              <a:pathLst>
                <a:path extrusionOk="0" h="1013" w="1013">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70"/>
            <p:cNvSpPr/>
            <p:nvPr/>
          </p:nvSpPr>
          <p:spPr>
            <a:xfrm>
              <a:off x="2314373" y="2546921"/>
              <a:ext cx="21891" cy="36242"/>
            </a:xfrm>
            <a:custGeom>
              <a:rect b="b" l="l" r="r" t="t"/>
              <a:pathLst>
                <a:path extrusionOk="0" h="1144" w="691">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81" name="Google Shape;11081;p70"/>
          <p:cNvSpPr/>
          <p:nvPr/>
        </p:nvSpPr>
        <p:spPr>
          <a:xfrm>
            <a:off x="3518751" y="2415259"/>
            <a:ext cx="364003" cy="361405"/>
          </a:xfrm>
          <a:custGeom>
            <a:rect b="b" l="l" r="r" t="t"/>
            <a:pathLst>
              <a:path extrusionOk="0" h="11408" w="1149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82" name="Google Shape;11082;p70"/>
          <p:cNvGrpSpPr/>
          <p:nvPr/>
        </p:nvGrpSpPr>
        <p:grpSpPr>
          <a:xfrm>
            <a:off x="3961923" y="2486317"/>
            <a:ext cx="364415" cy="220936"/>
            <a:chOff x="3961923" y="2486317"/>
            <a:chExt cx="364415" cy="220936"/>
          </a:xfrm>
        </p:grpSpPr>
        <p:sp>
          <p:nvSpPr>
            <p:cNvPr id="11083" name="Google Shape;11083;p70"/>
            <p:cNvSpPr/>
            <p:nvPr/>
          </p:nvSpPr>
          <p:spPr>
            <a:xfrm>
              <a:off x="4106764" y="2486507"/>
              <a:ext cx="219574" cy="220746"/>
            </a:xfrm>
            <a:custGeom>
              <a:rect b="b" l="l" r="r" t="t"/>
              <a:pathLst>
                <a:path extrusionOk="0" h="6968" w="6931">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70"/>
            <p:cNvSpPr/>
            <p:nvPr/>
          </p:nvSpPr>
          <p:spPr>
            <a:xfrm>
              <a:off x="3961923" y="2486317"/>
              <a:ext cx="259839" cy="220936"/>
            </a:xfrm>
            <a:custGeom>
              <a:rect b="b" l="l" r="r" t="t"/>
              <a:pathLst>
                <a:path extrusionOk="0" h="6974" w="8202">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70"/>
            <p:cNvSpPr/>
            <p:nvPr/>
          </p:nvSpPr>
          <p:spPr>
            <a:xfrm>
              <a:off x="4015113" y="2540870"/>
              <a:ext cx="96212" cy="95832"/>
            </a:xfrm>
            <a:custGeom>
              <a:rect b="b" l="l" r="r" t="t"/>
              <a:pathLst>
                <a:path extrusionOk="0" h="3025" w="3037">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70"/>
            <p:cNvSpPr/>
            <p:nvPr/>
          </p:nvSpPr>
          <p:spPr>
            <a:xfrm>
              <a:off x="4186375" y="2539381"/>
              <a:ext cx="77331" cy="90541"/>
            </a:xfrm>
            <a:custGeom>
              <a:rect b="b" l="l" r="r" t="t"/>
              <a:pathLst>
                <a:path extrusionOk="0" h="2858" w="2441">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87" name="Google Shape;11087;p70"/>
          <p:cNvSpPr/>
          <p:nvPr/>
        </p:nvSpPr>
        <p:spPr>
          <a:xfrm>
            <a:off x="1747839" y="2414150"/>
            <a:ext cx="361754" cy="362514"/>
          </a:xfrm>
          <a:custGeom>
            <a:rect b="b" l="l" r="r" t="t"/>
            <a:pathLst>
              <a:path extrusionOk="0" h="11443" w="11419">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88" name="Google Shape;11088;p70"/>
          <p:cNvGrpSpPr/>
          <p:nvPr/>
        </p:nvGrpSpPr>
        <p:grpSpPr>
          <a:xfrm>
            <a:off x="1303876" y="2419377"/>
            <a:ext cx="363275" cy="354626"/>
            <a:chOff x="1303876" y="2419377"/>
            <a:chExt cx="363275" cy="354626"/>
          </a:xfrm>
        </p:grpSpPr>
        <p:sp>
          <p:nvSpPr>
            <p:cNvPr id="11089" name="Google Shape;11089;p70"/>
            <p:cNvSpPr/>
            <p:nvPr/>
          </p:nvSpPr>
          <p:spPr>
            <a:xfrm>
              <a:off x="1303876" y="2507701"/>
              <a:ext cx="363275" cy="266302"/>
            </a:xfrm>
            <a:custGeom>
              <a:rect b="b" l="l" r="r" t="t"/>
              <a:pathLst>
                <a:path extrusionOk="0" h="8406" w="11467">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70"/>
            <p:cNvSpPr/>
            <p:nvPr/>
          </p:nvSpPr>
          <p:spPr>
            <a:xfrm>
              <a:off x="1399296" y="2419377"/>
              <a:ext cx="172054" cy="104924"/>
            </a:xfrm>
            <a:custGeom>
              <a:rect b="b" l="l" r="r" t="t"/>
              <a:pathLst>
                <a:path extrusionOk="0" h="3312" w="5431">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70"/>
            <p:cNvSpPr/>
            <p:nvPr/>
          </p:nvSpPr>
          <p:spPr>
            <a:xfrm>
              <a:off x="1428346" y="2463191"/>
              <a:ext cx="10581" cy="11341"/>
            </a:xfrm>
            <a:custGeom>
              <a:rect b="b" l="l" r="r" t="t"/>
              <a:pathLst>
                <a:path extrusionOk="0" h="358" w="334">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70"/>
            <p:cNvSpPr/>
            <p:nvPr/>
          </p:nvSpPr>
          <p:spPr>
            <a:xfrm>
              <a:off x="1443426"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70"/>
            <p:cNvSpPr/>
            <p:nvPr/>
          </p:nvSpPr>
          <p:spPr>
            <a:xfrm>
              <a:off x="1458537" y="2463191"/>
              <a:ext cx="10581" cy="11341"/>
            </a:xfrm>
            <a:custGeom>
              <a:rect b="b" l="l" r="r" t="t"/>
              <a:pathLst>
                <a:path extrusionOk="0" h="358" w="334">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70"/>
            <p:cNvSpPr/>
            <p:nvPr/>
          </p:nvSpPr>
          <p:spPr>
            <a:xfrm>
              <a:off x="150228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70"/>
            <p:cNvSpPr/>
            <p:nvPr/>
          </p:nvSpPr>
          <p:spPr>
            <a:xfrm>
              <a:off x="151736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70"/>
            <p:cNvSpPr/>
            <p:nvPr/>
          </p:nvSpPr>
          <p:spPr>
            <a:xfrm>
              <a:off x="1532067"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7" name="Google Shape;11097;p70"/>
          <p:cNvGrpSpPr/>
          <p:nvPr/>
        </p:nvGrpSpPr>
        <p:grpSpPr>
          <a:xfrm>
            <a:off x="861053" y="2414910"/>
            <a:ext cx="362134" cy="363623"/>
            <a:chOff x="861053" y="2414910"/>
            <a:chExt cx="362134" cy="363623"/>
          </a:xfrm>
        </p:grpSpPr>
        <p:sp>
          <p:nvSpPr>
            <p:cNvPr id="11098" name="Google Shape;11098;p70"/>
            <p:cNvSpPr/>
            <p:nvPr/>
          </p:nvSpPr>
          <p:spPr>
            <a:xfrm>
              <a:off x="965153" y="2609235"/>
              <a:ext cx="64912" cy="63677"/>
            </a:xfrm>
            <a:custGeom>
              <a:rect b="b" l="l" r="r" t="t"/>
              <a:pathLst>
                <a:path extrusionOk="0" h="2010" w="2049">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70"/>
            <p:cNvSpPr/>
            <p:nvPr/>
          </p:nvSpPr>
          <p:spPr>
            <a:xfrm>
              <a:off x="861053" y="2479854"/>
              <a:ext cx="298394" cy="298679"/>
            </a:xfrm>
            <a:custGeom>
              <a:rect b="b" l="l" r="r" t="t"/>
              <a:pathLst>
                <a:path extrusionOk="0" h="9428" w="9419">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70"/>
            <p:cNvSpPr/>
            <p:nvPr/>
          </p:nvSpPr>
          <p:spPr>
            <a:xfrm>
              <a:off x="1128875" y="2455366"/>
              <a:ext cx="54711" cy="53856"/>
            </a:xfrm>
            <a:custGeom>
              <a:rect b="b" l="l" r="r" t="t"/>
              <a:pathLst>
                <a:path extrusionOk="0" h="1700" w="1727">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70"/>
            <p:cNvSpPr/>
            <p:nvPr/>
          </p:nvSpPr>
          <p:spPr>
            <a:xfrm>
              <a:off x="1099445" y="2414910"/>
              <a:ext cx="10581" cy="71692"/>
            </a:xfrm>
            <a:custGeom>
              <a:rect b="b" l="l" r="r" t="t"/>
              <a:pathLst>
                <a:path extrusionOk="0" h="2263" w="334">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70"/>
            <p:cNvSpPr/>
            <p:nvPr/>
          </p:nvSpPr>
          <p:spPr>
            <a:xfrm>
              <a:off x="1151495" y="2528420"/>
              <a:ext cx="71692" cy="10613"/>
            </a:xfrm>
            <a:custGeom>
              <a:rect b="b" l="l" r="r" t="t"/>
              <a:pathLst>
                <a:path extrusionOk="0" h="335" w="2263">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3" name="Google Shape;11103;p70"/>
          <p:cNvGrpSpPr/>
          <p:nvPr/>
        </p:nvGrpSpPr>
        <p:grpSpPr>
          <a:xfrm>
            <a:off x="7594288" y="2415259"/>
            <a:ext cx="279513" cy="355735"/>
            <a:chOff x="7594288" y="2415259"/>
            <a:chExt cx="279513" cy="355735"/>
          </a:xfrm>
        </p:grpSpPr>
        <p:sp>
          <p:nvSpPr>
            <p:cNvPr id="11104" name="Google Shape;11104;p70"/>
            <p:cNvSpPr/>
            <p:nvPr/>
          </p:nvSpPr>
          <p:spPr>
            <a:xfrm>
              <a:off x="7696108" y="2531841"/>
              <a:ext cx="10233" cy="16220"/>
            </a:xfrm>
            <a:custGeom>
              <a:rect b="b" l="l" r="r" t="t"/>
              <a:pathLst>
                <a:path extrusionOk="0" h="512" w="323">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70"/>
            <p:cNvSpPr/>
            <p:nvPr/>
          </p:nvSpPr>
          <p:spPr>
            <a:xfrm>
              <a:off x="7762889" y="2531841"/>
              <a:ext cx="10581" cy="16220"/>
            </a:xfrm>
            <a:custGeom>
              <a:rect b="b" l="l" r="r" t="t"/>
              <a:pathLst>
                <a:path extrusionOk="0" h="512" w="334">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70"/>
            <p:cNvSpPr/>
            <p:nvPr/>
          </p:nvSpPr>
          <p:spPr>
            <a:xfrm>
              <a:off x="7711948" y="2571156"/>
              <a:ext cx="45302" cy="15777"/>
            </a:xfrm>
            <a:custGeom>
              <a:rect b="b" l="l" r="r" t="t"/>
              <a:pathLst>
                <a:path extrusionOk="0" h="498" w="143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70"/>
            <p:cNvSpPr/>
            <p:nvPr/>
          </p:nvSpPr>
          <p:spPr>
            <a:xfrm>
              <a:off x="7594288" y="2415259"/>
              <a:ext cx="279513" cy="355735"/>
            </a:xfrm>
            <a:custGeom>
              <a:rect b="b" l="l" r="r" t="t"/>
              <a:pathLst>
                <a:path extrusionOk="0" h="11229" w="8823">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70"/>
            <p:cNvSpPr/>
            <p:nvPr/>
          </p:nvSpPr>
          <p:spPr>
            <a:xfrm>
              <a:off x="7690469" y="2515241"/>
              <a:ext cx="21511" cy="10581"/>
            </a:xfrm>
            <a:custGeom>
              <a:rect b="b" l="l" r="r" t="t"/>
              <a:pathLst>
                <a:path extrusionOk="0" h="334" w="679">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70"/>
            <p:cNvSpPr/>
            <p:nvPr/>
          </p:nvSpPr>
          <p:spPr>
            <a:xfrm>
              <a:off x="7757218" y="2515241"/>
              <a:ext cx="21923" cy="10581"/>
            </a:xfrm>
            <a:custGeom>
              <a:rect b="b" l="l" r="r" t="t"/>
              <a:pathLst>
                <a:path extrusionOk="0" h="334" w="692">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0" name="Google Shape;11110;p70"/>
          <p:cNvGrpSpPr/>
          <p:nvPr/>
        </p:nvGrpSpPr>
        <p:grpSpPr>
          <a:xfrm>
            <a:off x="7145794" y="2415639"/>
            <a:ext cx="278784" cy="355735"/>
            <a:chOff x="7145794" y="2415639"/>
            <a:chExt cx="278784" cy="355735"/>
          </a:xfrm>
        </p:grpSpPr>
        <p:sp>
          <p:nvSpPr>
            <p:cNvPr id="11111" name="Google Shape;11111;p70"/>
            <p:cNvSpPr/>
            <p:nvPr/>
          </p:nvSpPr>
          <p:spPr>
            <a:xfrm>
              <a:off x="7247265" y="2520880"/>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70"/>
            <p:cNvSpPr/>
            <p:nvPr/>
          </p:nvSpPr>
          <p:spPr>
            <a:xfrm>
              <a:off x="7313635" y="2520880"/>
              <a:ext cx="10613" cy="16252"/>
            </a:xfrm>
            <a:custGeom>
              <a:rect b="b" l="l" r="r" t="t"/>
              <a:pathLst>
                <a:path extrusionOk="0" h="513" w="335">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70"/>
            <p:cNvSpPr/>
            <p:nvPr/>
          </p:nvSpPr>
          <p:spPr>
            <a:xfrm>
              <a:off x="7145794" y="2415639"/>
              <a:ext cx="278784" cy="355735"/>
            </a:xfrm>
            <a:custGeom>
              <a:rect b="b" l="l" r="r" t="t"/>
              <a:pathLst>
                <a:path extrusionOk="0" h="11229" w="880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70"/>
            <p:cNvSpPr/>
            <p:nvPr/>
          </p:nvSpPr>
          <p:spPr>
            <a:xfrm>
              <a:off x="7254045" y="2717834"/>
              <a:ext cx="23031" cy="12799"/>
            </a:xfrm>
            <a:custGeom>
              <a:rect b="b" l="l" r="r" t="t"/>
              <a:pathLst>
                <a:path extrusionOk="0" h="404" w="727">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70"/>
            <p:cNvSpPr/>
            <p:nvPr/>
          </p:nvSpPr>
          <p:spPr>
            <a:xfrm>
              <a:off x="7287626" y="2719703"/>
              <a:ext cx="22271" cy="12070"/>
            </a:xfrm>
            <a:custGeom>
              <a:rect b="b" l="l" r="r" t="t"/>
              <a:pathLst>
                <a:path extrusionOk="0" h="381" w="703">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70"/>
            <p:cNvSpPr/>
            <p:nvPr/>
          </p:nvSpPr>
          <p:spPr>
            <a:xfrm>
              <a:off x="7224614" y="2703357"/>
              <a:ext cx="21162" cy="17107"/>
            </a:xfrm>
            <a:custGeom>
              <a:rect b="b" l="l" r="r" t="t"/>
              <a:pathLst>
                <a:path extrusionOk="0" h="540" w="668">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70"/>
            <p:cNvSpPr/>
            <p:nvPr/>
          </p:nvSpPr>
          <p:spPr>
            <a:xfrm>
              <a:off x="7319306" y="2706335"/>
              <a:ext cx="21162" cy="15998"/>
            </a:xfrm>
            <a:custGeom>
              <a:rect b="b" l="l" r="r" t="t"/>
              <a:pathLst>
                <a:path extrusionOk="0" h="505" w="668">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70"/>
            <p:cNvSpPr/>
            <p:nvPr/>
          </p:nvSpPr>
          <p:spPr>
            <a:xfrm>
              <a:off x="7202375" y="2678234"/>
              <a:ext cx="18501" cy="19578"/>
            </a:xfrm>
            <a:custGeom>
              <a:rect b="b" l="l" r="r" t="t"/>
              <a:pathLst>
                <a:path extrusionOk="0" h="618" w="584">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70"/>
            <p:cNvSpPr/>
            <p:nvPr/>
          </p:nvSpPr>
          <p:spPr>
            <a:xfrm>
              <a:off x="7345695" y="2683335"/>
              <a:ext cx="18913" cy="19388"/>
            </a:xfrm>
            <a:custGeom>
              <a:rect b="b" l="l" r="r" t="t"/>
              <a:pathLst>
                <a:path extrusionOk="0" h="612" w="597">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70"/>
            <p:cNvSpPr/>
            <p:nvPr/>
          </p:nvSpPr>
          <p:spPr>
            <a:xfrm>
              <a:off x="7280086" y="2559751"/>
              <a:ext cx="21891" cy="10201"/>
            </a:xfrm>
            <a:custGeom>
              <a:rect b="b" l="l" r="r" t="t"/>
              <a:pathLst>
                <a:path extrusionOk="0" h="322" w="691">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1" name="Google Shape;11121;p70"/>
          <p:cNvGrpSpPr/>
          <p:nvPr/>
        </p:nvGrpSpPr>
        <p:grpSpPr>
          <a:xfrm>
            <a:off x="6698441" y="2414530"/>
            <a:ext cx="277644" cy="357984"/>
            <a:chOff x="6698441" y="2414530"/>
            <a:chExt cx="277644" cy="357984"/>
          </a:xfrm>
        </p:grpSpPr>
        <p:sp>
          <p:nvSpPr>
            <p:cNvPr id="11122" name="Google Shape;11122;p70"/>
            <p:cNvSpPr/>
            <p:nvPr/>
          </p:nvSpPr>
          <p:spPr>
            <a:xfrm>
              <a:off x="6764462" y="2710611"/>
              <a:ext cx="10201" cy="60382"/>
            </a:xfrm>
            <a:custGeom>
              <a:rect b="b" l="l" r="r" t="t"/>
              <a:pathLst>
                <a:path extrusionOk="0" h="1906" w="322">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70"/>
            <p:cNvSpPr/>
            <p:nvPr/>
          </p:nvSpPr>
          <p:spPr>
            <a:xfrm>
              <a:off x="6898374" y="2710611"/>
              <a:ext cx="10201" cy="60382"/>
            </a:xfrm>
            <a:custGeom>
              <a:rect b="b" l="l" r="r" t="t"/>
              <a:pathLst>
                <a:path extrusionOk="0" h="1906" w="322">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70"/>
            <p:cNvSpPr/>
            <p:nvPr/>
          </p:nvSpPr>
          <p:spPr>
            <a:xfrm>
              <a:off x="6698441" y="2414530"/>
              <a:ext cx="277644" cy="357984"/>
            </a:xfrm>
            <a:custGeom>
              <a:rect b="b" l="l" r="r" t="t"/>
              <a:pathLst>
                <a:path extrusionOk="0" h="11300" w="8764">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70"/>
            <p:cNvSpPr/>
            <p:nvPr/>
          </p:nvSpPr>
          <p:spPr>
            <a:xfrm>
              <a:off x="6813503" y="2560195"/>
              <a:ext cx="45271" cy="16157"/>
            </a:xfrm>
            <a:custGeom>
              <a:rect b="b" l="l" r="r" t="t"/>
              <a:pathLst>
                <a:path extrusionOk="0" h="510" w="1429">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70"/>
            <p:cNvSpPr/>
            <p:nvPr/>
          </p:nvSpPr>
          <p:spPr>
            <a:xfrm>
              <a:off x="6792372" y="2493350"/>
              <a:ext cx="26801" cy="10233"/>
            </a:xfrm>
            <a:custGeom>
              <a:rect b="b" l="l" r="r" t="t"/>
              <a:pathLst>
                <a:path extrusionOk="0" h="323" w="846">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70"/>
            <p:cNvSpPr/>
            <p:nvPr/>
          </p:nvSpPr>
          <p:spPr>
            <a:xfrm>
              <a:off x="6853483" y="2493350"/>
              <a:ext cx="26801" cy="10233"/>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8" name="Google Shape;11128;p70"/>
          <p:cNvGrpSpPr/>
          <p:nvPr/>
        </p:nvGrpSpPr>
        <p:grpSpPr>
          <a:xfrm>
            <a:off x="4897750" y="2415639"/>
            <a:ext cx="279513" cy="357255"/>
            <a:chOff x="4897750" y="2415639"/>
            <a:chExt cx="279513" cy="357255"/>
          </a:xfrm>
        </p:grpSpPr>
        <p:sp>
          <p:nvSpPr>
            <p:cNvPr id="11129" name="Google Shape;11129;p70"/>
            <p:cNvSpPr/>
            <p:nvPr/>
          </p:nvSpPr>
          <p:spPr>
            <a:xfrm>
              <a:off x="4964119" y="2715522"/>
              <a:ext cx="10613" cy="55472"/>
            </a:xfrm>
            <a:custGeom>
              <a:rect b="b" l="l" r="r" t="t"/>
              <a:pathLst>
                <a:path extrusionOk="0" h="1751" w="335">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70"/>
            <p:cNvSpPr/>
            <p:nvPr/>
          </p:nvSpPr>
          <p:spPr>
            <a:xfrm>
              <a:off x="5098031" y="2715522"/>
              <a:ext cx="10581" cy="55472"/>
            </a:xfrm>
            <a:custGeom>
              <a:rect b="b" l="l" r="r" t="t"/>
              <a:pathLst>
                <a:path extrusionOk="0" h="1751" w="334">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70"/>
            <p:cNvSpPr/>
            <p:nvPr/>
          </p:nvSpPr>
          <p:spPr>
            <a:xfrm>
              <a:off x="4897750" y="2415639"/>
              <a:ext cx="279513" cy="357255"/>
            </a:xfrm>
            <a:custGeom>
              <a:rect b="b" l="l" r="r" t="t"/>
              <a:pathLst>
                <a:path extrusionOk="0" h="11277" w="8823">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70"/>
            <p:cNvSpPr/>
            <p:nvPr/>
          </p:nvSpPr>
          <p:spPr>
            <a:xfrm>
              <a:off x="4997700" y="2526551"/>
              <a:ext cx="10201" cy="16252"/>
            </a:xfrm>
            <a:custGeom>
              <a:rect b="b" l="l" r="r" t="t"/>
              <a:pathLst>
                <a:path extrusionOk="0" h="513" w="322">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70"/>
            <p:cNvSpPr/>
            <p:nvPr/>
          </p:nvSpPr>
          <p:spPr>
            <a:xfrm>
              <a:off x="5064830" y="2526551"/>
              <a:ext cx="10233" cy="16252"/>
            </a:xfrm>
            <a:custGeom>
              <a:rect b="b" l="l" r="r" t="t"/>
              <a:pathLst>
                <a:path extrusionOk="0" h="513" w="323">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70"/>
            <p:cNvSpPr/>
            <p:nvPr/>
          </p:nvSpPr>
          <p:spPr>
            <a:xfrm>
              <a:off x="5013160" y="2565865"/>
              <a:ext cx="46063" cy="16157"/>
            </a:xfrm>
            <a:custGeom>
              <a:rect b="b" l="l" r="r" t="t"/>
              <a:pathLst>
                <a:path extrusionOk="0" h="510" w="1454">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70"/>
            <p:cNvSpPr/>
            <p:nvPr/>
          </p:nvSpPr>
          <p:spPr>
            <a:xfrm>
              <a:off x="4992030" y="2509570"/>
              <a:ext cx="21923" cy="10581"/>
            </a:xfrm>
            <a:custGeom>
              <a:rect b="b" l="l" r="r" t="t"/>
              <a:pathLst>
                <a:path extrusionOk="0" h="334" w="692">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70"/>
            <p:cNvSpPr/>
            <p:nvPr/>
          </p:nvSpPr>
          <p:spPr>
            <a:xfrm>
              <a:off x="5059191" y="2509570"/>
              <a:ext cx="21511" cy="10581"/>
            </a:xfrm>
            <a:custGeom>
              <a:rect b="b" l="l" r="r" t="t"/>
              <a:pathLst>
                <a:path extrusionOk="0" h="334" w="679">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7" name="Google Shape;11137;p70"/>
          <p:cNvGrpSpPr/>
          <p:nvPr/>
        </p:nvGrpSpPr>
        <p:grpSpPr>
          <a:xfrm>
            <a:off x="5812066" y="2416019"/>
            <a:ext cx="264813" cy="353454"/>
            <a:chOff x="5812066" y="2416019"/>
            <a:chExt cx="264813" cy="353454"/>
          </a:xfrm>
        </p:grpSpPr>
        <p:sp>
          <p:nvSpPr>
            <p:cNvPr id="11138" name="Google Shape;11138;p70"/>
            <p:cNvSpPr/>
            <p:nvPr/>
          </p:nvSpPr>
          <p:spPr>
            <a:xfrm>
              <a:off x="5812066" y="2416019"/>
              <a:ext cx="264813" cy="353454"/>
            </a:xfrm>
            <a:custGeom>
              <a:rect b="b" l="l" r="r" t="t"/>
              <a:pathLst>
                <a:path extrusionOk="0" h="11157" w="8359">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70"/>
            <p:cNvSpPr/>
            <p:nvPr/>
          </p:nvSpPr>
          <p:spPr>
            <a:xfrm>
              <a:off x="5923707" y="2588136"/>
              <a:ext cx="43402" cy="15396"/>
            </a:xfrm>
            <a:custGeom>
              <a:rect b="b" l="l" r="r" t="t"/>
              <a:pathLst>
                <a:path extrusionOk="0" h="486" w="137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70"/>
            <p:cNvSpPr/>
            <p:nvPr/>
          </p:nvSpPr>
          <p:spPr>
            <a:xfrm>
              <a:off x="5983677" y="2742291"/>
              <a:ext cx="10201" cy="26833"/>
            </a:xfrm>
            <a:custGeom>
              <a:rect b="b" l="l" r="r" t="t"/>
              <a:pathLst>
                <a:path extrusionOk="0" h="847" w="322">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70"/>
            <p:cNvSpPr/>
            <p:nvPr/>
          </p:nvSpPr>
          <p:spPr>
            <a:xfrm>
              <a:off x="5906726" y="2543531"/>
              <a:ext cx="10581" cy="16252"/>
            </a:xfrm>
            <a:custGeom>
              <a:rect b="b" l="l" r="r" t="t"/>
              <a:pathLst>
                <a:path extrusionOk="0" h="513" w="334">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70"/>
            <p:cNvSpPr/>
            <p:nvPr/>
          </p:nvSpPr>
          <p:spPr>
            <a:xfrm>
              <a:off x="5972747" y="2543531"/>
              <a:ext cx="10581" cy="16252"/>
            </a:xfrm>
            <a:custGeom>
              <a:rect b="b" l="l" r="r" t="t"/>
              <a:pathLst>
                <a:path extrusionOk="0" h="513" w="334">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70"/>
            <p:cNvSpPr/>
            <p:nvPr/>
          </p:nvSpPr>
          <p:spPr>
            <a:xfrm>
              <a:off x="5901055" y="2526931"/>
              <a:ext cx="16252" cy="10581"/>
            </a:xfrm>
            <a:custGeom>
              <a:rect b="b" l="l" r="r" t="t"/>
              <a:pathLst>
                <a:path extrusionOk="0" h="334" w="513">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70"/>
            <p:cNvSpPr/>
            <p:nvPr/>
          </p:nvSpPr>
          <p:spPr>
            <a:xfrm>
              <a:off x="5972367" y="2526899"/>
              <a:ext cx="16220" cy="10613"/>
            </a:xfrm>
            <a:custGeom>
              <a:rect b="b" l="l" r="r" t="t"/>
              <a:pathLst>
                <a:path extrusionOk="0" h="335" w="512">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5" name="Google Shape;11145;p70"/>
          <p:cNvGrpSpPr/>
          <p:nvPr/>
        </p:nvGrpSpPr>
        <p:grpSpPr>
          <a:xfrm>
            <a:off x="8054820" y="2416399"/>
            <a:ext cx="264433" cy="353454"/>
            <a:chOff x="8054820" y="2416399"/>
            <a:chExt cx="264433" cy="353454"/>
          </a:xfrm>
        </p:grpSpPr>
        <p:sp>
          <p:nvSpPr>
            <p:cNvPr id="11146" name="Google Shape;11146;p70"/>
            <p:cNvSpPr/>
            <p:nvPr/>
          </p:nvSpPr>
          <p:spPr>
            <a:xfrm>
              <a:off x="8148371" y="2538621"/>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70"/>
            <p:cNvSpPr/>
            <p:nvPr/>
          </p:nvSpPr>
          <p:spPr>
            <a:xfrm>
              <a:off x="8214361" y="2538621"/>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70"/>
            <p:cNvSpPr/>
            <p:nvPr/>
          </p:nvSpPr>
          <p:spPr>
            <a:xfrm>
              <a:off x="8054820" y="2416399"/>
              <a:ext cx="264433" cy="353454"/>
            </a:xfrm>
            <a:custGeom>
              <a:rect b="b" l="l" r="r" t="t"/>
              <a:pathLst>
                <a:path extrusionOk="0" h="11157" w="8347">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70"/>
            <p:cNvSpPr/>
            <p:nvPr/>
          </p:nvSpPr>
          <p:spPr>
            <a:xfrm>
              <a:off x="8164972" y="2582371"/>
              <a:ext cx="43782" cy="15492"/>
            </a:xfrm>
            <a:custGeom>
              <a:rect b="b" l="l" r="r" t="t"/>
              <a:pathLst>
                <a:path extrusionOk="0" h="489" w="1382">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70"/>
            <p:cNvSpPr/>
            <p:nvPr/>
          </p:nvSpPr>
          <p:spPr>
            <a:xfrm>
              <a:off x="8141592" y="2519137"/>
              <a:ext cx="18501" cy="13844"/>
            </a:xfrm>
            <a:custGeom>
              <a:rect b="b" l="l" r="r" t="t"/>
              <a:pathLst>
                <a:path extrusionOk="0" h="437" w="584">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70"/>
            <p:cNvSpPr/>
            <p:nvPr/>
          </p:nvSpPr>
          <p:spPr>
            <a:xfrm>
              <a:off x="8211731" y="2518409"/>
              <a:ext cx="18881" cy="13812"/>
            </a:xfrm>
            <a:custGeom>
              <a:rect b="b" l="l" r="r" t="t"/>
              <a:pathLst>
                <a:path extrusionOk="0" h="436" w="596">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2" name="Google Shape;11152;p70"/>
          <p:cNvGrpSpPr/>
          <p:nvPr/>
        </p:nvGrpSpPr>
        <p:grpSpPr>
          <a:xfrm>
            <a:off x="5356413" y="2413390"/>
            <a:ext cx="271212" cy="361374"/>
            <a:chOff x="5356413" y="2413390"/>
            <a:chExt cx="271212" cy="361374"/>
          </a:xfrm>
        </p:grpSpPr>
        <p:sp>
          <p:nvSpPr>
            <p:cNvPr id="11153" name="Google Shape;11153;p70"/>
            <p:cNvSpPr/>
            <p:nvPr/>
          </p:nvSpPr>
          <p:spPr>
            <a:xfrm>
              <a:off x="5453734" y="2525790"/>
              <a:ext cx="10201" cy="15872"/>
            </a:xfrm>
            <a:custGeom>
              <a:rect b="b" l="l" r="r" t="t"/>
              <a:pathLst>
                <a:path extrusionOk="0" h="501" w="322">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70"/>
            <p:cNvSpPr/>
            <p:nvPr/>
          </p:nvSpPr>
          <p:spPr>
            <a:xfrm>
              <a:off x="5521624" y="2525790"/>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70"/>
            <p:cNvSpPr/>
            <p:nvPr/>
          </p:nvSpPr>
          <p:spPr>
            <a:xfrm>
              <a:off x="5356413" y="2413390"/>
              <a:ext cx="271212" cy="361374"/>
            </a:xfrm>
            <a:custGeom>
              <a:rect b="b" l="l" r="r" t="t"/>
              <a:pathLst>
                <a:path extrusionOk="0" h="11407" w="8561">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70"/>
            <p:cNvSpPr/>
            <p:nvPr/>
          </p:nvSpPr>
          <p:spPr>
            <a:xfrm>
              <a:off x="5459373" y="2530701"/>
              <a:ext cx="66813" cy="72832"/>
            </a:xfrm>
            <a:custGeom>
              <a:rect b="b" l="l" r="r" t="t"/>
              <a:pathLst>
                <a:path extrusionOk="0" h="2299" w="2109">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70"/>
            <p:cNvSpPr/>
            <p:nvPr/>
          </p:nvSpPr>
          <p:spPr>
            <a:xfrm>
              <a:off x="5446923" y="2502854"/>
              <a:ext cx="23792" cy="16188"/>
            </a:xfrm>
            <a:custGeom>
              <a:rect b="b" l="l" r="r" t="t"/>
              <a:pathLst>
                <a:path extrusionOk="0" h="511" w="751">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8" name="Google Shape;11158;p70"/>
          <p:cNvGrpSpPr/>
          <p:nvPr/>
        </p:nvGrpSpPr>
        <p:grpSpPr>
          <a:xfrm>
            <a:off x="6255238" y="2412249"/>
            <a:ext cx="271244" cy="360994"/>
            <a:chOff x="6255238" y="2412249"/>
            <a:chExt cx="271244" cy="360994"/>
          </a:xfrm>
        </p:grpSpPr>
        <p:sp>
          <p:nvSpPr>
            <p:cNvPr id="11159" name="Google Shape;11159;p70"/>
            <p:cNvSpPr/>
            <p:nvPr/>
          </p:nvSpPr>
          <p:spPr>
            <a:xfrm>
              <a:off x="6351799" y="2554080"/>
              <a:ext cx="10613" cy="15872"/>
            </a:xfrm>
            <a:custGeom>
              <a:rect b="b" l="l" r="r" t="t"/>
              <a:pathLst>
                <a:path extrusionOk="0" h="501" w="335">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70"/>
            <p:cNvSpPr/>
            <p:nvPr/>
          </p:nvSpPr>
          <p:spPr>
            <a:xfrm>
              <a:off x="6419720" y="2554080"/>
              <a:ext cx="10581" cy="15872"/>
            </a:xfrm>
            <a:custGeom>
              <a:rect b="b" l="l" r="r" t="t"/>
              <a:pathLst>
                <a:path extrusionOk="0" h="501" w="334">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70"/>
            <p:cNvSpPr/>
            <p:nvPr/>
          </p:nvSpPr>
          <p:spPr>
            <a:xfrm>
              <a:off x="6368399" y="2593775"/>
              <a:ext cx="45302" cy="15777"/>
            </a:xfrm>
            <a:custGeom>
              <a:rect b="b" l="l" r="r" t="t"/>
              <a:pathLst>
                <a:path extrusionOk="0" h="498" w="143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70"/>
            <p:cNvSpPr/>
            <p:nvPr/>
          </p:nvSpPr>
          <p:spPr>
            <a:xfrm>
              <a:off x="6255238" y="2412249"/>
              <a:ext cx="271244" cy="360994"/>
            </a:xfrm>
            <a:custGeom>
              <a:rect b="b" l="l" r="r" t="t"/>
              <a:pathLst>
                <a:path extrusionOk="0" h="11395" w="8562">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70"/>
            <p:cNvSpPr/>
            <p:nvPr/>
          </p:nvSpPr>
          <p:spPr>
            <a:xfrm>
              <a:off x="6345779" y="2535167"/>
              <a:ext cx="22651" cy="12545"/>
            </a:xfrm>
            <a:custGeom>
              <a:rect b="b" l="l" r="r" t="t"/>
              <a:pathLst>
                <a:path extrusionOk="0" h="396" w="715">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70"/>
            <p:cNvSpPr/>
            <p:nvPr/>
          </p:nvSpPr>
          <p:spPr>
            <a:xfrm>
              <a:off x="6413670" y="2535167"/>
              <a:ext cx="22651" cy="12545"/>
            </a:xfrm>
            <a:custGeom>
              <a:rect b="b" l="l" r="r" t="t"/>
              <a:pathLst>
                <a:path extrusionOk="0" h="396" w="715">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5" name="Google Shape;11165;p70"/>
          <p:cNvGrpSpPr/>
          <p:nvPr/>
        </p:nvGrpSpPr>
        <p:grpSpPr>
          <a:xfrm>
            <a:off x="2185372" y="1957799"/>
            <a:ext cx="366664" cy="366981"/>
            <a:chOff x="2185372" y="1957799"/>
            <a:chExt cx="366664" cy="366981"/>
          </a:xfrm>
        </p:grpSpPr>
        <p:sp>
          <p:nvSpPr>
            <p:cNvPr id="11166" name="Google Shape;11166;p70"/>
            <p:cNvSpPr/>
            <p:nvPr/>
          </p:nvSpPr>
          <p:spPr>
            <a:xfrm>
              <a:off x="2228742" y="2000853"/>
              <a:ext cx="75082" cy="74226"/>
            </a:xfrm>
            <a:custGeom>
              <a:rect b="b" l="l" r="r" t="t"/>
              <a:pathLst>
                <a:path extrusionOk="0" h="2343" w="237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70"/>
            <p:cNvSpPr/>
            <p:nvPr/>
          </p:nvSpPr>
          <p:spPr>
            <a:xfrm>
              <a:off x="2188001" y="2067159"/>
              <a:ext cx="98873" cy="35070"/>
            </a:xfrm>
            <a:custGeom>
              <a:rect b="b" l="l" r="r" t="t"/>
              <a:pathLst>
                <a:path extrusionOk="0" h="1107" w="3121">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70"/>
            <p:cNvSpPr/>
            <p:nvPr/>
          </p:nvSpPr>
          <p:spPr>
            <a:xfrm>
              <a:off x="2185372" y="2119114"/>
              <a:ext cx="97733" cy="37066"/>
            </a:xfrm>
            <a:custGeom>
              <a:rect b="b" l="l" r="r" t="t"/>
              <a:pathLst>
                <a:path extrusionOk="0" h="1170" w="3085">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70"/>
            <p:cNvSpPr/>
            <p:nvPr/>
          </p:nvSpPr>
          <p:spPr>
            <a:xfrm>
              <a:off x="2294763" y="1960587"/>
              <a:ext cx="36242" cy="97131"/>
            </a:xfrm>
            <a:custGeom>
              <a:rect b="b" l="l" r="r" t="t"/>
              <a:pathLst>
                <a:path extrusionOk="0" h="3066" w="1144">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70"/>
            <p:cNvSpPr/>
            <p:nvPr/>
          </p:nvSpPr>
          <p:spPr>
            <a:xfrm>
              <a:off x="2346433" y="1957799"/>
              <a:ext cx="38491" cy="96909"/>
            </a:xfrm>
            <a:custGeom>
              <a:rect b="b" l="l" r="r" t="t"/>
              <a:pathLst>
                <a:path extrusionOk="0" h="3059" w="1215">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70"/>
            <p:cNvSpPr/>
            <p:nvPr/>
          </p:nvSpPr>
          <p:spPr>
            <a:xfrm>
              <a:off x="2290993" y="2100391"/>
              <a:ext cx="37731" cy="121778"/>
            </a:xfrm>
            <a:custGeom>
              <a:rect b="b" l="l" r="r" t="t"/>
              <a:pathLst>
                <a:path extrusionOk="0" h="3844" w="1191">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70"/>
            <p:cNvSpPr/>
            <p:nvPr/>
          </p:nvSpPr>
          <p:spPr>
            <a:xfrm>
              <a:off x="2353592" y="2091362"/>
              <a:ext cx="68302" cy="20307"/>
            </a:xfrm>
            <a:custGeom>
              <a:rect b="b" l="l" r="r" t="t"/>
              <a:pathLst>
                <a:path extrusionOk="0" h="641" w="2156">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70"/>
            <p:cNvSpPr/>
            <p:nvPr/>
          </p:nvSpPr>
          <p:spPr>
            <a:xfrm>
              <a:off x="2321532" y="2064434"/>
              <a:ext cx="230504" cy="260346"/>
            </a:xfrm>
            <a:custGeom>
              <a:rect b="b" l="l" r="r" t="t"/>
              <a:pathLst>
                <a:path extrusionOk="0" h="8218" w="7276">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4" name="Google Shape;11174;p70"/>
          <p:cNvGrpSpPr/>
          <p:nvPr/>
        </p:nvGrpSpPr>
        <p:grpSpPr>
          <a:xfrm>
            <a:off x="1737258" y="1988371"/>
            <a:ext cx="370814" cy="307359"/>
            <a:chOff x="1737258" y="1988371"/>
            <a:chExt cx="370814" cy="307359"/>
          </a:xfrm>
        </p:grpSpPr>
        <p:sp>
          <p:nvSpPr>
            <p:cNvPr id="11175" name="Google Shape;11175;p70"/>
            <p:cNvSpPr/>
            <p:nvPr/>
          </p:nvSpPr>
          <p:spPr>
            <a:xfrm>
              <a:off x="1963200" y="1996607"/>
              <a:ext cx="144873" cy="144492"/>
            </a:xfrm>
            <a:custGeom>
              <a:rect b="b" l="l" r="r" t="t"/>
              <a:pathLst>
                <a:path extrusionOk="0" h="4561" w="4573">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70"/>
            <p:cNvSpPr/>
            <p:nvPr/>
          </p:nvSpPr>
          <p:spPr>
            <a:xfrm>
              <a:off x="1737258" y="1988371"/>
              <a:ext cx="350064" cy="307359"/>
            </a:xfrm>
            <a:custGeom>
              <a:rect b="b" l="l" r="r" t="t"/>
              <a:pathLst>
                <a:path extrusionOk="0" h="9702" w="1105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70"/>
            <p:cNvSpPr/>
            <p:nvPr/>
          </p:nvSpPr>
          <p:spPr>
            <a:xfrm>
              <a:off x="1799129" y="2040738"/>
              <a:ext cx="28322" cy="53571"/>
            </a:xfrm>
            <a:custGeom>
              <a:rect b="b" l="l" r="r" t="t"/>
              <a:pathLst>
                <a:path extrusionOk="0" h="1691" w="894">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70"/>
            <p:cNvSpPr/>
            <p:nvPr/>
          </p:nvSpPr>
          <p:spPr>
            <a:xfrm>
              <a:off x="1802899" y="2024137"/>
              <a:ext cx="16252" cy="15872"/>
            </a:xfrm>
            <a:custGeom>
              <a:rect b="b" l="l" r="r" t="t"/>
              <a:pathLst>
                <a:path extrusionOk="0" h="501" w="513">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9" name="Google Shape;11179;p70"/>
          <p:cNvGrpSpPr/>
          <p:nvPr/>
        </p:nvGrpSpPr>
        <p:grpSpPr>
          <a:xfrm>
            <a:off x="848983" y="1989511"/>
            <a:ext cx="369294" cy="304350"/>
            <a:chOff x="848983" y="1989511"/>
            <a:chExt cx="369294" cy="304350"/>
          </a:xfrm>
        </p:grpSpPr>
        <p:sp>
          <p:nvSpPr>
            <p:cNvPr id="11180" name="Google Shape;11180;p70"/>
            <p:cNvSpPr/>
            <p:nvPr/>
          </p:nvSpPr>
          <p:spPr>
            <a:xfrm>
              <a:off x="890483" y="1989511"/>
              <a:ext cx="286704" cy="304350"/>
            </a:xfrm>
            <a:custGeom>
              <a:rect b="b" l="l" r="r" t="t"/>
              <a:pathLst>
                <a:path extrusionOk="0" h="9607" w="905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70"/>
            <p:cNvSpPr/>
            <p:nvPr/>
          </p:nvSpPr>
          <p:spPr>
            <a:xfrm>
              <a:off x="882943" y="2031107"/>
              <a:ext cx="42641" cy="56802"/>
            </a:xfrm>
            <a:custGeom>
              <a:rect b="b" l="l" r="r" t="t"/>
              <a:pathLst>
                <a:path extrusionOk="0" h="1793" w="1346">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70"/>
            <p:cNvSpPr/>
            <p:nvPr/>
          </p:nvSpPr>
          <p:spPr>
            <a:xfrm>
              <a:off x="848983" y="2072354"/>
              <a:ext cx="59622" cy="30635"/>
            </a:xfrm>
            <a:custGeom>
              <a:rect b="b" l="l" r="r" t="t"/>
              <a:pathLst>
                <a:path extrusionOk="0" h="967" w="1882">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70"/>
            <p:cNvSpPr/>
            <p:nvPr/>
          </p:nvSpPr>
          <p:spPr>
            <a:xfrm>
              <a:off x="1142054" y="2031265"/>
              <a:ext cx="41913" cy="56644"/>
            </a:xfrm>
            <a:custGeom>
              <a:rect b="b" l="l" r="r" t="t"/>
              <a:pathLst>
                <a:path extrusionOk="0" h="1788" w="1323">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70"/>
            <p:cNvSpPr/>
            <p:nvPr/>
          </p:nvSpPr>
          <p:spPr>
            <a:xfrm>
              <a:off x="1158274" y="2072196"/>
              <a:ext cx="60002" cy="30413"/>
            </a:xfrm>
            <a:custGeom>
              <a:rect b="b" l="l" r="r" t="t"/>
              <a:pathLst>
                <a:path extrusionOk="0" h="960" w="1894">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5" name="Google Shape;11185;p70"/>
          <p:cNvGrpSpPr/>
          <p:nvPr/>
        </p:nvGrpSpPr>
        <p:grpSpPr>
          <a:xfrm>
            <a:off x="3074027" y="1983777"/>
            <a:ext cx="380604" cy="313854"/>
            <a:chOff x="3074027" y="1983777"/>
            <a:chExt cx="380604" cy="313854"/>
          </a:xfrm>
        </p:grpSpPr>
        <p:sp>
          <p:nvSpPr>
            <p:cNvPr id="11186" name="Google Shape;11186;p70"/>
            <p:cNvSpPr/>
            <p:nvPr/>
          </p:nvSpPr>
          <p:spPr>
            <a:xfrm>
              <a:off x="3130608" y="1984886"/>
              <a:ext cx="324023" cy="312745"/>
            </a:xfrm>
            <a:custGeom>
              <a:rect b="b" l="l" r="r" t="t"/>
              <a:pathLst>
                <a:path extrusionOk="0" h="9872" w="10228">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70"/>
            <p:cNvSpPr/>
            <p:nvPr/>
          </p:nvSpPr>
          <p:spPr>
            <a:xfrm>
              <a:off x="3243008" y="2008678"/>
              <a:ext cx="185613" cy="169741"/>
            </a:xfrm>
            <a:custGeom>
              <a:rect b="b" l="l" r="r" t="t"/>
              <a:pathLst>
                <a:path extrusionOk="0" h="5358" w="5859">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70"/>
            <p:cNvSpPr/>
            <p:nvPr/>
          </p:nvSpPr>
          <p:spPr>
            <a:xfrm>
              <a:off x="3074027" y="1983777"/>
              <a:ext cx="155802" cy="163342"/>
            </a:xfrm>
            <a:custGeom>
              <a:rect b="b" l="l" r="r" t="t"/>
              <a:pathLst>
                <a:path extrusionOk="0" h="5156" w="4918">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70"/>
            <p:cNvSpPr/>
            <p:nvPr/>
          </p:nvSpPr>
          <p:spPr>
            <a:xfrm>
              <a:off x="3135518" y="2038077"/>
              <a:ext cx="28322" cy="54363"/>
            </a:xfrm>
            <a:custGeom>
              <a:rect b="b" l="l" r="r" t="t"/>
              <a:pathLst>
                <a:path extrusionOk="0" h="1716" w="894">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70"/>
            <p:cNvSpPr/>
            <p:nvPr/>
          </p:nvSpPr>
          <p:spPr>
            <a:xfrm>
              <a:off x="3138908" y="2021096"/>
              <a:ext cx="16252" cy="16252"/>
            </a:xfrm>
            <a:custGeom>
              <a:rect b="b" l="l" r="r" t="t"/>
              <a:pathLst>
                <a:path extrusionOk="0" h="513" w="513">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1" name="Google Shape;11191;p70"/>
          <p:cNvGrpSpPr/>
          <p:nvPr/>
        </p:nvGrpSpPr>
        <p:grpSpPr>
          <a:xfrm>
            <a:off x="3522521" y="1975857"/>
            <a:ext cx="367013" cy="331278"/>
            <a:chOff x="3522521" y="1975857"/>
            <a:chExt cx="367013" cy="331278"/>
          </a:xfrm>
        </p:grpSpPr>
        <p:sp>
          <p:nvSpPr>
            <p:cNvPr id="11192" name="Google Shape;11192;p70"/>
            <p:cNvSpPr/>
            <p:nvPr/>
          </p:nvSpPr>
          <p:spPr>
            <a:xfrm>
              <a:off x="3665841" y="1975857"/>
              <a:ext cx="91302" cy="91682"/>
            </a:xfrm>
            <a:custGeom>
              <a:rect b="b" l="l" r="r" t="t"/>
              <a:pathLst>
                <a:path extrusionOk="0" h="2894" w="2882">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70"/>
            <p:cNvSpPr/>
            <p:nvPr/>
          </p:nvSpPr>
          <p:spPr>
            <a:xfrm>
              <a:off x="3693751" y="2004147"/>
              <a:ext cx="34721" cy="35101"/>
            </a:xfrm>
            <a:custGeom>
              <a:rect b="b" l="l" r="r" t="t"/>
              <a:pathLst>
                <a:path extrusionOk="0" h="1108" w="1096">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70"/>
            <p:cNvSpPr/>
            <p:nvPr/>
          </p:nvSpPr>
          <p:spPr>
            <a:xfrm>
              <a:off x="3679052" y="2008297"/>
              <a:ext cx="210482" cy="228983"/>
            </a:xfrm>
            <a:custGeom>
              <a:rect b="b" l="l" r="r" t="t"/>
              <a:pathLst>
                <a:path extrusionOk="0" h="7228" w="6644">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70"/>
            <p:cNvSpPr/>
            <p:nvPr/>
          </p:nvSpPr>
          <p:spPr>
            <a:xfrm>
              <a:off x="3772951" y="2050907"/>
              <a:ext cx="73973" cy="73593"/>
            </a:xfrm>
            <a:custGeom>
              <a:rect b="b" l="l" r="r" t="t"/>
              <a:pathLst>
                <a:path extrusionOk="0" h="2323" w="2335">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70"/>
            <p:cNvSpPr/>
            <p:nvPr/>
          </p:nvSpPr>
          <p:spPr>
            <a:xfrm>
              <a:off x="3790312" y="2069028"/>
              <a:ext cx="38491" cy="38491"/>
            </a:xfrm>
            <a:custGeom>
              <a:rect b="b" l="l" r="r" t="t"/>
              <a:pathLst>
                <a:path extrusionOk="0" h="1215" w="1215">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70"/>
            <p:cNvSpPr/>
            <p:nvPr/>
          </p:nvSpPr>
          <p:spPr>
            <a:xfrm>
              <a:off x="3522521" y="2081447"/>
              <a:ext cx="294212" cy="225688"/>
            </a:xfrm>
            <a:custGeom>
              <a:rect b="b" l="l" r="r" t="t"/>
              <a:pathLst>
                <a:path extrusionOk="0" h="7124" w="9287">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70"/>
            <p:cNvSpPr/>
            <p:nvPr/>
          </p:nvSpPr>
          <p:spPr>
            <a:xfrm>
              <a:off x="3810682" y="2248812"/>
              <a:ext cx="1774" cy="253"/>
            </a:xfrm>
            <a:custGeom>
              <a:rect b="b" l="l" r="r" t="t"/>
              <a:pathLst>
                <a:path extrusionOk="0" h="8" w="56">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9" name="Google Shape;11199;p70"/>
          <p:cNvGrpSpPr/>
          <p:nvPr/>
        </p:nvGrpSpPr>
        <p:grpSpPr>
          <a:xfrm>
            <a:off x="2630824" y="1976966"/>
            <a:ext cx="368185" cy="330454"/>
            <a:chOff x="2630824" y="1976966"/>
            <a:chExt cx="368185" cy="330454"/>
          </a:xfrm>
        </p:grpSpPr>
        <p:sp>
          <p:nvSpPr>
            <p:cNvPr id="11200" name="Google Shape;11200;p70"/>
            <p:cNvSpPr/>
            <p:nvPr/>
          </p:nvSpPr>
          <p:spPr>
            <a:xfrm>
              <a:off x="2630824" y="2059967"/>
              <a:ext cx="229743" cy="247072"/>
            </a:xfrm>
            <a:custGeom>
              <a:rect b="b" l="l" r="r" t="t"/>
              <a:pathLst>
                <a:path extrusionOk="0" h="7799" w="7252">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70"/>
            <p:cNvSpPr/>
            <p:nvPr/>
          </p:nvSpPr>
          <p:spPr>
            <a:xfrm>
              <a:off x="2792646" y="1976966"/>
              <a:ext cx="206364" cy="330454"/>
            </a:xfrm>
            <a:custGeom>
              <a:rect b="b" l="l" r="r" t="t"/>
              <a:pathLst>
                <a:path extrusionOk="0" h="10431" w="6514">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70"/>
            <p:cNvSpPr/>
            <p:nvPr/>
          </p:nvSpPr>
          <p:spPr>
            <a:xfrm>
              <a:off x="2876376" y="2005256"/>
              <a:ext cx="78123" cy="91333"/>
            </a:xfrm>
            <a:custGeom>
              <a:rect b="b" l="l" r="r" t="t"/>
              <a:pathLst>
                <a:path extrusionOk="0" h="2883" w="2466">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70"/>
            <p:cNvSpPr/>
            <p:nvPr/>
          </p:nvSpPr>
          <p:spPr>
            <a:xfrm>
              <a:off x="2715695" y="2177659"/>
              <a:ext cx="43782" cy="43402"/>
            </a:xfrm>
            <a:custGeom>
              <a:rect b="b" l="l" r="r" t="t"/>
              <a:pathLst>
                <a:path extrusionOk="0" h="1370" w="1382">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70"/>
            <p:cNvSpPr/>
            <p:nvPr/>
          </p:nvSpPr>
          <p:spPr>
            <a:xfrm>
              <a:off x="2770026" y="2177659"/>
              <a:ext cx="88292" cy="10581"/>
            </a:xfrm>
            <a:custGeom>
              <a:rect b="b" l="l" r="r" t="t"/>
              <a:pathLst>
                <a:path extrusionOk="0" h="334" w="2787">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70"/>
            <p:cNvSpPr/>
            <p:nvPr/>
          </p:nvSpPr>
          <p:spPr>
            <a:xfrm>
              <a:off x="2770026" y="2194227"/>
              <a:ext cx="88292" cy="10613"/>
            </a:xfrm>
            <a:custGeom>
              <a:rect b="b" l="l" r="r" t="t"/>
              <a:pathLst>
                <a:path extrusionOk="0" h="335" w="2787">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70"/>
            <p:cNvSpPr/>
            <p:nvPr/>
          </p:nvSpPr>
          <p:spPr>
            <a:xfrm>
              <a:off x="2770026" y="2210828"/>
              <a:ext cx="88292" cy="10233"/>
            </a:xfrm>
            <a:custGeom>
              <a:rect b="b" l="l" r="r" t="t"/>
              <a:pathLst>
                <a:path extrusionOk="0" h="323" w="2787">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70"/>
            <p:cNvSpPr/>
            <p:nvPr/>
          </p:nvSpPr>
          <p:spPr>
            <a:xfrm>
              <a:off x="2908436" y="2058447"/>
              <a:ext cx="16252" cy="18913"/>
            </a:xfrm>
            <a:custGeom>
              <a:rect b="b" l="l" r="r" t="t"/>
              <a:pathLst>
                <a:path extrusionOk="0" h="597" w="513">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8" name="Google Shape;11208;p70"/>
          <p:cNvGrpSpPr/>
          <p:nvPr/>
        </p:nvGrpSpPr>
        <p:grpSpPr>
          <a:xfrm>
            <a:off x="1293706" y="1966416"/>
            <a:ext cx="369294" cy="350444"/>
            <a:chOff x="1293706" y="1966416"/>
            <a:chExt cx="369294" cy="350444"/>
          </a:xfrm>
        </p:grpSpPr>
        <p:sp>
          <p:nvSpPr>
            <p:cNvPr id="11209" name="Google Shape;11209;p70"/>
            <p:cNvSpPr/>
            <p:nvPr/>
          </p:nvSpPr>
          <p:spPr>
            <a:xfrm>
              <a:off x="1509067" y="1966416"/>
              <a:ext cx="153933" cy="162994"/>
            </a:xfrm>
            <a:custGeom>
              <a:rect b="b" l="l" r="r" t="t"/>
              <a:pathLst>
                <a:path extrusionOk="0" h="5145" w="4859">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70"/>
            <p:cNvSpPr/>
            <p:nvPr/>
          </p:nvSpPr>
          <p:spPr>
            <a:xfrm>
              <a:off x="1574328" y="2021096"/>
              <a:ext cx="28702" cy="54363"/>
            </a:xfrm>
            <a:custGeom>
              <a:rect b="b" l="l" r="r" t="t"/>
              <a:pathLst>
                <a:path extrusionOk="0" h="1716" w="906">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70"/>
            <p:cNvSpPr/>
            <p:nvPr/>
          </p:nvSpPr>
          <p:spPr>
            <a:xfrm>
              <a:off x="1578098" y="2004147"/>
              <a:ext cx="15872" cy="16252"/>
            </a:xfrm>
            <a:custGeom>
              <a:rect b="b" l="l" r="r" t="t"/>
              <a:pathLst>
                <a:path extrusionOk="0" h="513" w="501">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70"/>
            <p:cNvSpPr/>
            <p:nvPr/>
          </p:nvSpPr>
          <p:spPr>
            <a:xfrm>
              <a:off x="1293706" y="1999997"/>
              <a:ext cx="274982" cy="316863"/>
            </a:xfrm>
            <a:custGeom>
              <a:rect b="b" l="l" r="r" t="t"/>
              <a:pathLst>
                <a:path extrusionOk="0" h="10002" w="868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70"/>
            <p:cNvSpPr/>
            <p:nvPr/>
          </p:nvSpPr>
          <p:spPr>
            <a:xfrm>
              <a:off x="1426826" y="2243648"/>
              <a:ext cx="10233" cy="11341"/>
            </a:xfrm>
            <a:custGeom>
              <a:rect b="b" l="l" r="r" t="t"/>
              <a:pathLst>
                <a:path extrusionOk="0" h="358" w="323">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70"/>
            <p:cNvSpPr/>
            <p:nvPr/>
          </p:nvSpPr>
          <p:spPr>
            <a:xfrm>
              <a:off x="1426826" y="2262149"/>
              <a:ext cx="10233" cy="11341"/>
            </a:xfrm>
            <a:custGeom>
              <a:rect b="b" l="l" r="r" t="t"/>
              <a:pathLst>
                <a:path extrusionOk="0" h="358" w="323">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70"/>
            <p:cNvSpPr/>
            <p:nvPr/>
          </p:nvSpPr>
          <p:spPr>
            <a:xfrm>
              <a:off x="1471336" y="2261389"/>
              <a:ext cx="63804" cy="30571"/>
            </a:xfrm>
            <a:custGeom>
              <a:rect b="b" l="l" r="r" t="t"/>
              <a:pathLst>
                <a:path extrusionOk="0" h="965" w="2014">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70"/>
            <p:cNvSpPr/>
            <p:nvPr/>
          </p:nvSpPr>
          <p:spPr>
            <a:xfrm>
              <a:off x="1420807" y="2092788"/>
              <a:ext cx="22271" cy="36971"/>
            </a:xfrm>
            <a:custGeom>
              <a:rect b="b" l="l" r="r" t="t"/>
              <a:pathLst>
                <a:path extrusionOk="0" h="1167" w="703">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7" name="Google Shape;11217;p70"/>
          <p:cNvGrpSpPr/>
          <p:nvPr/>
        </p:nvGrpSpPr>
        <p:grpSpPr>
          <a:xfrm>
            <a:off x="3967213" y="1975477"/>
            <a:ext cx="368185" cy="331816"/>
            <a:chOff x="3967213" y="1975477"/>
            <a:chExt cx="368185" cy="331816"/>
          </a:xfrm>
        </p:grpSpPr>
        <p:sp>
          <p:nvSpPr>
            <p:cNvPr id="11218" name="Google Shape;11218;p70"/>
            <p:cNvSpPr/>
            <p:nvPr/>
          </p:nvSpPr>
          <p:spPr>
            <a:xfrm>
              <a:off x="3967213" y="1975477"/>
              <a:ext cx="368185" cy="331816"/>
            </a:xfrm>
            <a:custGeom>
              <a:rect b="b" l="l" r="r" t="t"/>
              <a:pathLst>
                <a:path extrusionOk="0" h="10474" w="11622">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70"/>
            <p:cNvSpPr/>
            <p:nvPr/>
          </p:nvSpPr>
          <p:spPr>
            <a:xfrm>
              <a:off x="4237665" y="2034307"/>
              <a:ext cx="32092" cy="63772"/>
            </a:xfrm>
            <a:custGeom>
              <a:rect b="b" l="l" r="r" t="t"/>
              <a:pathLst>
                <a:path extrusionOk="0" h="2013" w="1013">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70"/>
            <p:cNvSpPr/>
            <p:nvPr/>
          </p:nvSpPr>
          <p:spPr>
            <a:xfrm>
              <a:off x="4241815" y="2014317"/>
              <a:ext cx="17012" cy="17012"/>
            </a:xfrm>
            <a:custGeom>
              <a:rect b="b" l="l" r="r" t="t"/>
              <a:pathLst>
                <a:path extrusionOk="0" h="537" w="537">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1" name="Google Shape;11221;p70"/>
          <p:cNvGrpSpPr/>
          <p:nvPr/>
        </p:nvGrpSpPr>
        <p:grpSpPr>
          <a:xfrm>
            <a:off x="8047661" y="1969046"/>
            <a:ext cx="279132" cy="356875"/>
            <a:chOff x="8047661" y="1969046"/>
            <a:chExt cx="279132" cy="356875"/>
          </a:xfrm>
        </p:grpSpPr>
        <p:sp>
          <p:nvSpPr>
            <p:cNvPr id="11222" name="Google Shape;11222;p70"/>
            <p:cNvSpPr/>
            <p:nvPr/>
          </p:nvSpPr>
          <p:spPr>
            <a:xfrm>
              <a:off x="8169502" y="2126115"/>
              <a:ext cx="33961" cy="15713"/>
            </a:xfrm>
            <a:custGeom>
              <a:rect b="b" l="l" r="r" t="t"/>
              <a:pathLst>
                <a:path extrusionOk="0" h="496" w="1072">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70"/>
            <p:cNvSpPr/>
            <p:nvPr/>
          </p:nvSpPr>
          <p:spPr>
            <a:xfrm>
              <a:off x="8141592" y="2047517"/>
              <a:ext cx="27562" cy="10581"/>
            </a:xfrm>
            <a:custGeom>
              <a:rect b="b" l="l" r="r" t="t"/>
              <a:pathLst>
                <a:path extrusionOk="0" h="334" w="87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70"/>
            <p:cNvSpPr/>
            <p:nvPr/>
          </p:nvSpPr>
          <p:spPr>
            <a:xfrm>
              <a:off x="8203431" y="2047517"/>
              <a:ext cx="27181" cy="10581"/>
            </a:xfrm>
            <a:custGeom>
              <a:rect b="b" l="l" r="r" t="t"/>
              <a:pathLst>
                <a:path extrusionOk="0" h="334" w="858">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70"/>
            <p:cNvSpPr/>
            <p:nvPr/>
          </p:nvSpPr>
          <p:spPr>
            <a:xfrm>
              <a:off x="8047661" y="1969046"/>
              <a:ext cx="279132" cy="356875"/>
            </a:xfrm>
            <a:custGeom>
              <a:rect b="b" l="l" r="r" t="t"/>
              <a:pathLst>
                <a:path extrusionOk="0" h="11265" w="8811">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6" name="Google Shape;11226;p70"/>
          <p:cNvGrpSpPr/>
          <p:nvPr/>
        </p:nvGrpSpPr>
        <p:grpSpPr>
          <a:xfrm>
            <a:off x="7596157" y="1968159"/>
            <a:ext cx="279544" cy="358142"/>
            <a:chOff x="7596157" y="1968159"/>
            <a:chExt cx="279544" cy="358142"/>
          </a:xfrm>
        </p:grpSpPr>
        <p:sp>
          <p:nvSpPr>
            <p:cNvPr id="11227" name="Google Shape;11227;p70"/>
            <p:cNvSpPr/>
            <p:nvPr/>
          </p:nvSpPr>
          <p:spPr>
            <a:xfrm>
              <a:off x="7696868" y="2092408"/>
              <a:ext cx="10581" cy="16252"/>
            </a:xfrm>
            <a:custGeom>
              <a:rect b="b" l="l" r="r" t="t"/>
              <a:pathLst>
                <a:path extrusionOk="0" h="513" w="334">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70"/>
            <p:cNvSpPr/>
            <p:nvPr/>
          </p:nvSpPr>
          <p:spPr>
            <a:xfrm>
              <a:off x="7764378" y="2092408"/>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70"/>
            <p:cNvSpPr/>
            <p:nvPr/>
          </p:nvSpPr>
          <p:spPr>
            <a:xfrm>
              <a:off x="7713088" y="2143032"/>
              <a:ext cx="45302" cy="15777"/>
            </a:xfrm>
            <a:custGeom>
              <a:rect b="b" l="l" r="r" t="t"/>
              <a:pathLst>
                <a:path extrusionOk="0" h="498" w="143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70"/>
            <p:cNvSpPr/>
            <p:nvPr/>
          </p:nvSpPr>
          <p:spPr>
            <a:xfrm>
              <a:off x="7691197" y="2075427"/>
              <a:ext cx="21923" cy="10581"/>
            </a:xfrm>
            <a:custGeom>
              <a:rect b="b" l="l" r="r" t="t"/>
              <a:pathLst>
                <a:path extrusionOk="0" h="334" w="692">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70"/>
            <p:cNvSpPr/>
            <p:nvPr/>
          </p:nvSpPr>
          <p:spPr>
            <a:xfrm>
              <a:off x="7758739" y="2075427"/>
              <a:ext cx="21891" cy="10581"/>
            </a:xfrm>
            <a:custGeom>
              <a:rect b="b" l="l" r="r" t="t"/>
              <a:pathLst>
                <a:path extrusionOk="0" h="334" w="691">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70"/>
            <p:cNvSpPr/>
            <p:nvPr/>
          </p:nvSpPr>
          <p:spPr>
            <a:xfrm>
              <a:off x="7596157" y="1968159"/>
              <a:ext cx="279544" cy="358142"/>
            </a:xfrm>
            <a:custGeom>
              <a:rect b="b" l="l" r="r" t="t"/>
              <a:pathLst>
                <a:path extrusionOk="0" h="11305" w="8824">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3" name="Google Shape;11233;p70"/>
          <p:cNvGrpSpPr/>
          <p:nvPr/>
        </p:nvGrpSpPr>
        <p:grpSpPr>
          <a:xfrm>
            <a:off x="7147315" y="1969046"/>
            <a:ext cx="279513" cy="357636"/>
            <a:chOff x="7147315" y="1969046"/>
            <a:chExt cx="279513" cy="357636"/>
          </a:xfrm>
        </p:grpSpPr>
        <p:sp>
          <p:nvSpPr>
            <p:cNvPr id="11234" name="Google Shape;11234;p70"/>
            <p:cNvSpPr/>
            <p:nvPr/>
          </p:nvSpPr>
          <p:spPr>
            <a:xfrm>
              <a:off x="7248026" y="2081098"/>
              <a:ext cx="10581" cy="16252"/>
            </a:xfrm>
            <a:custGeom>
              <a:rect b="b" l="l" r="r" t="t"/>
              <a:pathLst>
                <a:path extrusionOk="0" h="513" w="334">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70"/>
            <p:cNvSpPr/>
            <p:nvPr/>
          </p:nvSpPr>
          <p:spPr>
            <a:xfrm>
              <a:off x="7315536" y="2081098"/>
              <a:ext cx="10581" cy="16252"/>
            </a:xfrm>
            <a:custGeom>
              <a:rect b="b" l="l" r="r" t="t"/>
              <a:pathLst>
                <a:path extrusionOk="0" h="513" w="334">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70"/>
            <p:cNvSpPr/>
            <p:nvPr/>
          </p:nvSpPr>
          <p:spPr>
            <a:xfrm>
              <a:off x="7241595" y="2064308"/>
              <a:ext cx="28702" cy="16442"/>
            </a:xfrm>
            <a:custGeom>
              <a:rect b="b" l="l" r="r" t="t"/>
              <a:pathLst>
                <a:path extrusionOk="0" h="519" w="906">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70"/>
            <p:cNvSpPr/>
            <p:nvPr/>
          </p:nvSpPr>
          <p:spPr>
            <a:xfrm>
              <a:off x="7303466" y="2064276"/>
              <a:ext cx="28702" cy="16474"/>
            </a:xfrm>
            <a:custGeom>
              <a:rect b="b" l="l" r="r" t="t"/>
              <a:pathLst>
                <a:path extrusionOk="0" h="520" w="906">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70"/>
            <p:cNvSpPr/>
            <p:nvPr/>
          </p:nvSpPr>
          <p:spPr>
            <a:xfrm>
              <a:off x="7281575" y="2277229"/>
              <a:ext cx="10993" cy="49452"/>
            </a:xfrm>
            <a:custGeom>
              <a:rect b="b" l="l" r="r" t="t"/>
              <a:pathLst>
                <a:path extrusionOk="0" h="1561" w="347">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70"/>
            <p:cNvSpPr/>
            <p:nvPr/>
          </p:nvSpPr>
          <p:spPr>
            <a:xfrm>
              <a:off x="7147315" y="1969046"/>
              <a:ext cx="279513" cy="357255"/>
            </a:xfrm>
            <a:custGeom>
              <a:rect b="b" l="l" r="r" t="t"/>
              <a:pathLst>
                <a:path extrusionOk="0" h="11277" w="8823">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70"/>
            <p:cNvSpPr/>
            <p:nvPr/>
          </p:nvSpPr>
          <p:spPr>
            <a:xfrm>
              <a:off x="7248026" y="2111067"/>
              <a:ext cx="78471" cy="36052"/>
            </a:xfrm>
            <a:custGeom>
              <a:rect b="b" l="l" r="r" t="t"/>
              <a:pathLst>
                <a:path extrusionOk="0" h="1138" w="2477">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1" name="Google Shape;11241;p70"/>
          <p:cNvGrpSpPr/>
          <p:nvPr/>
        </p:nvGrpSpPr>
        <p:grpSpPr>
          <a:xfrm>
            <a:off x="6697681" y="1968317"/>
            <a:ext cx="280305" cy="359093"/>
            <a:chOff x="6697681" y="1968317"/>
            <a:chExt cx="280305" cy="359093"/>
          </a:xfrm>
        </p:grpSpPr>
        <p:sp>
          <p:nvSpPr>
            <p:cNvPr id="11242" name="Google Shape;11242;p70"/>
            <p:cNvSpPr/>
            <p:nvPr/>
          </p:nvSpPr>
          <p:spPr>
            <a:xfrm>
              <a:off x="6799152" y="2092408"/>
              <a:ext cx="10613" cy="16252"/>
            </a:xfrm>
            <a:custGeom>
              <a:rect b="b" l="l" r="r" t="t"/>
              <a:pathLst>
                <a:path extrusionOk="0" h="513" w="335">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70"/>
            <p:cNvSpPr/>
            <p:nvPr/>
          </p:nvSpPr>
          <p:spPr>
            <a:xfrm>
              <a:off x="6866662" y="2092408"/>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70"/>
            <p:cNvSpPr/>
            <p:nvPr/>
          </p:nvSpPr>
          <p:spPr>
            <a:xfrm>
              <a:off x="6815372" y="2143032"/>
              <a:ext cx="45302" cy="15777"/>
            </a:xfrm>
            <a:custGeom>
              <a:rect b="b" l="l" r="r" t="t"/>
              <a:pathLst>
                <a:path extrusionOk="0" h="498" w="143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70"/>
            <p:cNvSpPr/>
            <p:nvPr/>
          </p:nvSpPr>
          <p:spPr>
            <a:xfrm>
              <a:off x="6697681" y="1968317"/>
              <a:ext cx="280305" cy="358713"/>
            </a:xfrm>
            <a:custGeom>
              <a:rect b="b" l="l" r="r" t="t"/>
              <a:pathLst>
                <a:path extrusionOk="0" h="11323" w="8848">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70"/>
            <p:cNvSpPr/>
            <p:nvPr/>
          </p:nvSpPr>
          <p:spPr>
            <a:xfrm>
              <a:off x="6888933" y="2249319"/>
              <a:ext cx="10201" cy="78091"/>
            </a:xfrm>
            <a:custGeom>
              <a:rect b="b" l="l" r="r" t="t"/>
              <a:pathLst>
                <a:path extrusionOk="0" h="2465" w="322">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70"/>
            <p:cNvSpPr/>
            <p:nvPr/>
          </p:nvSpPr>
          <p:spPr>
            <a:xfrm>
              <a:off x="6793133" y="2075364"/>
              <a:ext cx="22651" cy="13306"/>
            </a:xfrm>
            <a:custGeom>
              <a:rect b="b" l="l" r="r" t="t"/>
              <a:pathLst>
                <a:path extrusionOk="0" h="420" w="715">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70"/>
            <p:cNvSpPr/>
            <p:nvPr/>
          </p:nvSpPr>
          <p:spPr>
            <a:xfrm>
              <a:off x="6859502" y="2075649"/>
              <a:ext cx="23792" cy="13401"/>
            </a:xfrm>
            <a:custGeom>
              <a:rect b="b" l="l" r="r" t="t"/>
              <a:pathLst>
                <a:path extrusionOk="0" h="423" w="751">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9" name="Google Shape;11249;p70"/>
          <p:cNvGrpSpPr/>
          <p:nvPr/>
        </p:nvGrpSpPr>
        <p:grpSpPr>
          <a:xfrm>
            <a:off x="6248839" y="1967937"/>
            <a:ext cx="280273" cy="358744"/>
            <a:chOff x="6248839" y="1967937"/>
            <a:chExt cx="280273" cy="358744"/>
          </a:xfrm>
        </p:grpSpPr>
        <p:sp>
          <p:nvSpPr>
            <p:cNvPr id="11250" name="Google Shape;11250;p70"/>
            <p:cNvSpPr/>
            <p:nvPr/>
          </p:nvSpPr>
          <p:spPr>
            <a:xfrm>
              <a:off x="6383859" y="2316449"/>
              <a:ext cx="10613" cy="10233"/>
            </a:xfrm>
            <a:custGeom>
              <a:rect b="b" l="l" r="r" t="t"/>
              <a:pathLst>
                <a:path extrusionOk="0" h="323" w="335">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70"/>
            <p:cNvSpPr/>
            <p:nvPr/>
          </p:nvSpPr>
          <p:spPr>
            <a:xfrm>
              <a:off x="6248839" y="1967937"/>
              <a:ext cx="280273" cy="358364"/>
            </a:xfrm>
            <a:custGeom>
              <a:rect b="b" l="l" r="r" t="t"/>
              <a:pathLst>
                <a:path extrusionOk="0" h="11312" w="8847">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70"/>
            <p:cNvSpPr/>
            <p:nvPr/>
          </p:nvSpPr>
          <p:spPr>
            <a:xfrm>
              <a:off x="6445730" y="2238009"/>
              <a:ext cx="10201" cy="88672"/>
            </a:xfrm>
            <a:custGeom>
              <a:rect b="b" l="l" r="r" t="t"/>
              <a:pathLst>
                <a:path extrusionOk="0" h="2799" w="322">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70"/>
            <p:cNvSpPr/>
            <p:nvPr/>
          </p:nvSpPr>
          <p:spPr>
            <a:xfrm>
              <a:off x="6383859" y="2249319"/>
              <a:ext cx="10613" cy="10581"/>
            </a:xfrm>
            <a:custGeom>
              <a:rect b="b" l="l" r="r" t="t"/>
              <a:pathLst>
                <a:path extrusionOk="0" h="334" w="335">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70"/>
            <p:cNvSpPr/>
            <p:nvPr/>
          </p:nvSpPr>
          <p:spPr>
            <a:xfrm>
              <a:off x="6383859" y="2282868"/>
              <a:ext cx="10613" cy="10613"/>
            </a:xfrm>
            <a:custGeom>
              <a:rect b="b" l="l" r="r" t="t"/>
              <a:pathLst>
                <a:path extrusionOk="0" h="335" w="335">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70"/>
            <p:cNvSpPr/>
            <p:nvPr/>
          </p:nvSpPr>
          <p:spPr>
            <a:xfrm>
              <a:off x="6378220" y="2154247"/>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6" name="Google Shape;11256;p70"/>
          <p:cNvGrpSpPr/>
          <p:nvPr/>
        </p:nvGrpSpPr>
        <p:grpSpPr>
          <a:xfrm>
            <a:off x="5801485" y="1969046"/>
            <a:ext cx="279164" cy="357794"/>
            <a:chOff x="5801485" y="1969046"/>
            <a:chExt cx="279164" cy="357794"/>
          </a:xfrm>
        </p:grpSpPr>
        <p:sp>
          <p:nvSpPr>
            <p:cNvPr id="11257" name="Google Shape;11257;p70"/>
            <p:cNvSpPr/>
            <p:nvPr/>
          </p:nvSpPr>
          <p:spPr>
            <a:xfrm>
              <a:off x="5901436" y="2092408"/>
              <a:ext cx="10613" cy="16252"/>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70"/>
            <p:cNvSpPr/>
            <p:nvPr/>
          </p:nvSpPr>
          <p:spPr>
            <a:xfrm>
              <a:off x="5968597" y="2092408"/>
              <a:ext cx="10581" cy="16252"/>
            </a:xfrm>
            <a:custGeom>
              <a:rect b="b" l="l" r="r" t="t"/>
              <a:pathLst>
                <a:path extrusionOk="0" h="513" w="334">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70"/>
            <p:cNvSpPr/>
            <p:nvPr/>
          </p:nvSpPr>
          <p:spPr>
            <a:xfrm>
              <a:off x="5801485" y="1969046"/>
              <a:ext cx="279164" cy="357636"/>
            </a:xfrm>
            <a:custGeom>
              <a:rect b="b" l="l" r="r" t="t"/>
              <a:pathLst>
                <a:path extrusionOk="0" h="11289" w="8812">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70"/>
            <p:cNvSpPr/>
            <p:nvPr/>
          </p:nvSpPr>
          <p:spPr>
            <a:xfrm>
              <a:off x="5895797" y="2075427"/>
              <a:ext cx="21891" cy="10581"/>
            </a:xfrm>
            <a:custGeom>
              <a:rect b="b" l="l" r="r" t="t"/>
              <a:pathLst>
                <a:path extrusionOk="0" h="334" w="691">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70"/>
            <p:cNvSpPr/>
            <p:nvPr/>
          </p:nvSpPr>
          <p:spPr>
            <a:xfrm>
              <a:off x="5962927" y="2075427"/>
              <a:ext cx="21542" cy="10581"/>
            </a:xfrm>
            <a:custGeom>
              <a:rect b="b" l="l" r="r" t="t"/>
              <a:pathLst>
                <a:path extrusionOk="0" h="334" w="68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70"/>
            <p:cNvSpPr/>
            <p:nvPr/>
          </p:nvSpPr>
          <p:spPr>
            <a:xfrm>
              <a:off x="5845615" y="2282868"/>
              <a:ext cx="10233" cy="43813"/>
            </a:xfrm>
            <a:custGeom>
              <a:rect b="b" l="l" r="r" t="t"/>
              <a:pathLst>
                <a:path extrusionOk="0" h="1383" w="323">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70"/>
            <p:cNvSpPr/>
            <p:nvPr/>
          </p:nvSpPr>
          <p:spPr>
            <a:xfrm>
              <a:off x="6024798" y="2282868"/>
              <a:ext cx="10201" cy="43813"/>
            </a:xfrm>
            <a:custGeom>
              <a:rect b="b" l="l" r="r" t="t"/>
              <a:pathLst>
                <a:path extrusionOk="0" h="1383" w="322">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70"/>
            <p:cNvSpPr/>
            <p:nvPr/>
          </p:nvSpPr>
          <p:spPr>
            <a:xfrm>
              <a:off x="5868267" y="2260248"/>
              <a:ext cx="144112" cy="66591"/>
            </a:xfrm>
            <a:custGeom>
              <a:rect b="b" l="l" r="r" t="t"/>
              <a:pathLst>
                <a:path extrusionOk="0" h="2102" w="4549">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70"/>
            <p:cNvSpPr/>
            <p:nvPr/>
          </p:nvSpPr>
          <p:spPr>
            <a:xfrm>
              <a:off x="5890126" y="2013556"/>
              <a:ext cx="10581" cy="10613"/>
            </a:xfrm>
            <a:custGeom>
              <a:rect b="b" l="l" r="r" t="t"/>
              <a:pathLst>
                <a:path extrusionOk="0" h="335" w="334">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70"/>
            <p:cNvSpPr/>
            <p:nvPr/>
          </p:nvSpPr>
          <p:spPr>
            <a:xfrm>
              <a:off x="5979907" y="2013556"/>
              <a:ext cx="10201" cy="10613"/>
            </a:xfrm>
            <a:custGeom>
              <a:rect b="b" l="l" r="r" t="t"/>
              <a:pathLst>
                <a:path extrusionOk="0" h="335" w="322">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70"/>
            <p:cNvSpPr/>
            <p:nvPr/>
          </p:nvSpPr>
          <p:spPr>
            <a:xfrm>
              <a:off x="5861455" y="2002247"/>
              <a:ext cx="127892" cy="155454"/>
            </a:xfrm>
            <a:custGeom>
              <a:rect b="b" l="l" r="r" t="t"/>
              <a:pathLst>
                <a:path extrusionOk="0" h="4907" w="4037">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70"/>
            <p:cNvSpPr/>
            <p:nvPr/>
          </p:nvSpPr>
          <p:spPr>
            <a:xfrm>
              <a:off x="5890886" y="2060633"/>
              <a:ext cx="128652" cy="127227"/>
            </a:xfrm>
            <a:custGeom>
              <a:rect b="b" l="l" r="r" t="t"/>
              <a:pathLst>
                <a:path extrusionOk="0" h="4016" w="4061">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70"/>
            <p:cNvSpPr/>
            <p:nvPr/>
          </p:nvSpPr>
          <p:spPr>
            <a:xfrm>
              <a:off x="5910116" y="2122947"/>
              <a:ext cx="61142" cy="33232"/>
            </a:xfrm>
            <a:custGeom>
              <a:rect b="b" l="l" r="r" t="t"/>
              <a:pathLst>
                <a:path extrusionOk="0" h="1049" w="193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0" name="Google Shape;11270;p70"/>
          <p:cNvGrpSpPr/>
          <p:nvPr/>
        </p:nvGrpSpPr>
        <p:grpSpPr>
          <a:xfrm>
            <a:off x="5352643" y="1969046"/>
            <a:ext cx="278404" cy="358364"/>
            <a:chOff x="5352643" y="1969046"/>
            <a:chExt cx="278404" cy="358364"/>
          </a:xfrm>
        </p:grpSpPr>
        <p:sp>
          <p:nvSpPr>
            <p:cNvPr id="11271" name="Google Shape;11271;p70"/>
            <p:cNvSpPr/>
            <p:nvPr/>
          </p:nvSpPr>
          <p:spPr>
            <a:xfrm>
              <a:off x="5352643" y="1969046"/>
              <a:ext cx="278404" cy="358364"/>
            </a:xfrm>
            <a:custGeom>
              <a:rect b="b" l="l" r="r" t="t"/>
              <a:pathLst>
                <a:path extrusionOk="0" h="11312" w="8788">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70"/>
            <p:cNvSpPr/>
            <p:nvPr/>
          </p:nvSpPr>
          <p:spPr>
            <a:xfrm>
              <a:off x="5452593" y="2092408"/>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70"/>
            <p:cNvSpPr/>
            <p:nvPr/>
          </p:nvSpPr>
          <p:spPr>
            <a:xfrm>
              <a:off x="5519723" y="2092408"/>
              <a:ext cx="10233" cy="16252"/>
            </a:xfrm>
            <a:custGeom>
              <a:rect b="b" l="l" r="r" t="t"/>
              <a:pathLst>
                <a:path extrusionOk="0" h="513" w="323">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70"/>
            <p:cNvSpPr/>
            <p:nvPr/>
          </p:nvSpPr>
          <p:spPr>
            <a:xfrm>
              <a:off x="5474833" y="2137298"/>
              <a:ext cx="32852" cy="10201"/>
            </a:xfrm>
            <a:custGeom>
              <a:rect b="b" l="l" r="r" t="t"/>
              <a:pathLst>
                <a:path extrusionOk="0" h="322" w="1037">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5" name="Google Shape;11275;p70"/>
          <p:cNvGrpSpPr/>
          <p:nvPr/>
        </p:nvGrpSpPr>
        <p:grpSpPr>
          <a:xfrm>
            <a:off x="4897750" y="1968317"/>
            <a:ext cx="279132" cy="358364"/>
            <a:chOff x="4897750" y="1968317"/>
            <a:chExt cx="279132" cy="358364"/>
          </a:xfrm>
        </p:grpSpPr>
        <p:sp>
          <p:nvSpPr>
            <p:cNvPr id="11276" name="Google Shape;11276;p70"/>
            <p:cNvSpPr/>
            <p:nvPr/>
          </p:nvSpPr>
          <p:spPr>
            <a:xfrm>
              <a:off x="4997700" y="2075427"/>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70"/>
            <p:cNvSpPr/>
            <p:nvPr/>
          </p:nvSpPr>
          <p:spPr>
            <a:xfrm>
              <a:off x="5064830" y="2075427"/>
              <a:ext cx="10233" cy="16252"/>
            </a:xfrm>
            <a:custGeom>
              <a:rect b="b" l="l" r="r" t="t"/>
              <a:pathLst>
                <a:path extrusionOk="0" h="513" w="323">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70"/>
            <p:cNvSpPr/>
            <p:nvPr/>
          </p:nvSpPr>
          <p:spPr>
            <a:xfrm>
              <a:off x="5013920" y="2115122"/>
              <a:ext cx="45302" cy="16157"/>
            </a:xfrm>
            <a:custGeom>
              <a:rect b="b" l="l" r="r" t="t"/>
              <a:pathLst>
                <a:path extrusionOk="0" h="510" w="143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70"/>
            <p:cNvSpPr/>
            <p:nvPr/>
          </p:nvSpPr>
          <p:spPr>
            <a:xfrm>
              <a:off x="4897750" y="1968317"/>
              <a:ext cx="279132" cy="358364"/>
            </a:xfrm>
            <a:custGeom>
              <a:rect b="b" l="l" r="r" t="t"/>
              <a:pathLst>
                <a:path extrusionOk="0" h="11312" w="8811">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70"/>
            <p:cNvSpPr/>
            <p:nvPr/>
          </p:nvSpPr>
          <p:spPr>
            <a:xfrm>
              <a:off x="4992030" y="2058827"/>
              <a:ext cx="21923" cy="10581"/>
            </a:xfrm>
            <a:custGeom>
              <a:rect b="b" l="l" r="r" t="t"/>
              <a:pathLst>
                <a:path extrusionOk="0" h="334" w="692">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70"/>
            <p:cNvSpPr/>
            <p:nvPr/>
          </p:nvSpPr>
          <p:spPr>
            <a:xfrm>
              <a:off x="5059191" y="2058827"/>
              <a:ext cx="21511" cy="10581"/>
            </a:xfrm>
            <a:custGeom>
              <a:rect b="b" l="l" r="r" t="t"/>
              <a:pathLst>
                <a:path extrusionOk="0" h="334" w="679">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70"/>
            <p:cNvSpPr/>
            <p:nvPr/>
          </p:nvSpPr>
          <p:spPr>
            <a:xfrm>
              <a:off x="4941500" y="2271558"/>
              <a:ext cx="10581" cy="55123"/>
            </a:xfrm>
            <a:custGeom>
              <a:rect b="b" l="l" r="r" t="t"/>
              <a:pathLst>
                <a:path extrusionOk="0" h="1740" w="334">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70"/>
            <p:cNvSpPr/>
            <p:nvPr/>
          </p:nvSpPr>
          <p:spPr>
            <a:xfrm>
              <a:off x="4963739" y="225457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70"/>
            <p:cNvSpPr/>
            <p:nvPr/>
          </p:nvSpPr>
          <p:spPr>
            <a:xfrm>
              <a:off x="5098791" y="225457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70"/>
            <p:cNvSpPr/>
            <p:nvPr/>
          </p:nvSpPr>
          <p:spPr>
            <a:xfrm>
              <a:off x="5098791" y="228286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70"/>
            <p:cNvSpPr/>
            <p:nvPr/>
          </p:nvSpPr>
          <p:spPr>
            <a:xfrm>
              <a:off x="4963739" y="228286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70"/>
            <p:cNvSpPr/>
            <p:nvPr/>
          </p:nvSpPr>
          <p:spPr>
            <a:xfrm>
              <a:off x="5098791" y="2310778"/>
              <a:ext cx="10201" cy="10233"/>
            </a:xfrm>
            <a:custGeom>
              <a:rect b="b" l="l" r="r" t="t"/>
              <a:pathLst>
                <a:path extrusionOk="0" h="323" w="322">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70"/>
            <p:cNvSpPr/>
            <p:nvPr/>
          </p:nvSpPr>
          <p:spPr>
            <a:xfrm>
              <a:off x="4963739" y="2310778"/>
              <a:ext cx="10233" cy="10233"/>
            </a:xfrm>
            <a:custGeom>
              <a:rect b="b" l="l" r="r" t="t"/>
              <a:pathLst>
                <a:path extrusionOk="0" h="323" w="323">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89" name="Google Shape;11289;p70"/>
          <p:cNvSpPr/>
          <p:nvPr/>
        </p:nvSpPr>
        <p:spPr>
          <a:xfrm>
            <a:off x="872362" y="1513044"/>
            <a:ext cx="325164" cy="347783"/>
          </a:xfrm>
          <a:custGeom>
            <a:rect b="b" l="l" r="r" t="t"/>
            <a:pathLst>
              <a:path extrusionOk="0" h="10978" w="10264">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90" name="Google Shape;11290;p70"/>
          <p:cNvGrpSpPr/>
          <p:nvPr/>
        </p:nvGrpSpPr>
        <p:grpSpPr>
          <a:xfrm>
            <a:off x="1767449" y="1513044"/>
            <a:ext cx="324403" cy="347783"/>
            <a:chOff x="1767449" y="1513044"/>
            <a:chExt cx="324403" cy="347783"/>
          </a:xfrm>
        </p:grpSpPr>
        <p:sp>
          <p:nvSpPr>
            <p:cNvPr id="11291" name="Google Shape;11291;p70"/>
            <p:cNvSpPr/>
            <p:nvPr/>
          </p:nvSpPr>
          <p:spPr>
            <a:xfrm>
              <a:off x="1850039" y="1513044"/>
              <a:ext cx="159604" cy="347783"/>
            </a:xfrm>
            <a:custGeom>
              <a:rect b="b" l="l" r="r" t="t"/>
              <a:pathLst>
                <a:path extrusionOk="0" h="10978" w="5038">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70"/>
            <p:cNvSpPr/>
            <p:nvPr/>
          </p:nvSpPr>
          <p:spPr>
            <a:xfrm>
              <a:off x="1887009" y="1702332"/>
              <a:ext cx="53222" cy="48375"/>
            </a:xfrm>
            <a:custGeom>
              <a:rect b="b" l="l" r="r" t="t"/>
              <a:pathLst>
                <a:path extrusionOk="0" h="1527" w="168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70"/>
            <p:cNvSpPr/>
            <p:nvPr/>
          </p:nvSpPr>
          <p:spPr>
            <a:xfrm>
              <a:off x="1943970" y="1686745"/>
              <a:ext cx="28702" cy="63962"/>
            </a:xfrm>
            <a:custGeom>
              <a:rect b="b" l="l" r="r" t="t"/>
              <a:pathLst>
                <a:path extrusionOk="0" h="2019" w="906">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70"/>
            <p:cNvSpPr/>
            <p:nvPr/>
          </p:nvSpPr>
          <p:spPr>
            <a:xfrm>
              <a:off x="2029221" y="1707306"/>
              <a:ext cx="62631" cy="10201"/>
            </a:xfrm>
            <a:custGeom>
              <a:rect b="b" l="l" r="r" t="t"/>
              <a:pathLst>
                <a:path extrusionOk="0" h="322" w="1977">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70"/>
            <p:cNvSpPr/>
            <p:nvPr/>
          </p:nvSpPr>
          <p:spPr>
            <a:xfrm>
              <a:off x="2029221" y="1758311"/>
              <a:ext cx="47552" cy="46696"/>
            </a:xfrm>
            <a:custGeom>
              <a:rect b="b" l="l" r="r" t="t"/>
              <a:pathLst>
                <a:path extrusionOk="0" h="1474" w="1501">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70"/>
            <p:cNvSpPr/>
            <p:nvPr/>
          </p:nvSpPr>
          <p:spPr>
            <a:xfrm>
              <a:off x="2029221" y="1615339"/>
              <a:ext cx="47552" cy="46728"/>
            </a:xfrm>
            <a:custGeom>
              <a:rect b="b" l="l" r="r" t="t"/>
              <a:pathLst>
                <a:path extrusionOk="0" h="1475" w="1501">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70"/>
            <p:cNvSpPr/>
            <p:nvPr/>
          </p:nvSpPr>
          <p:spPr>
            <a:xfrm>
              <a:off x="1767449" y="1703504"/>
              <a:ext cx="63012" cy="10233"/>
            </a:xfrm>
            <a:custGeom>
              <a:rect b="b" l="l" r="r" t="t"/>
              <a:pathLst>
                <a:path extrusionOk="0" h="323" w="1989">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70"/>
            <p:cNvSpPr/>
            <p:nvPr/>
          </p:nvSpPr>
          <p:spPr>
            <a:xfrm>
              <a:off x="1783289" y="1615719"/>
              <a:ext cx="47552" cy="46728"/>
            </a:xfrm>
            <a:custGeom>
              <a:rect b="b" l="l" r="r" t="t"/>
              <a:pathLst>
                <a:path extrusionOk="0" h="1475" w="1501">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70"/>
            <p:cNvSpPr/>
            <p:nvPr/>
          </p:nvSpPr>
          <p:spPr>
            <a:xfrm>
              <a:off x="1783289" y="1758311"/>
              <a:ext cx="47552" cy="46696"/>
            </a:xfrm>
            <a:custGeom>
              <a:rect b="b" l="l" r="r" t="t"/>
              <a:pathLst>
                <a:path extrusionOk="0" h="1474" w="1501">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0" name="Google Shape;11300;p70"/>
          <p:cNvGrpSpPr/>
          <p:nvPr/>
        </p:nvGrpSpPr>
        <p:grpSpPr>
          <a:xfrm>
            <a:off x="4007193" y="1512727"/>
            <a:ext cx="320633" cy="348100"/>
            <a:chOff x="4007193" y="1512727"/>
            <a:chExt cx="320633" cy="348100"/>
          </a:xfrm>
        </p:grpSpPr>
        <p:sp>
          <p:nvSpPr>
            <p:cNvPr id="11301" name="Google Shape;11301;p70"/>
            <p:cNvSpPr/>
            <p:nvPr/>
          </p:nvSpPr>
          <p:spPr>
            <a:xfrm>
              <a:off x="4177695" y="1512727"/>
              <a:ext cx="143732" cy="153109"/>
            </a:xfrm>
            <a:custGeom>
              <a:rect b="b" l="l" r="r" t="t"/>
              <a:pathLst>
                <a:path extrusionOk="0" h="4833" w="4537">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70"/>
            <p:cNvSpPr/>
            <p:nvPr/>
          </p:nvSpPr>
          <p:spPr>
            <a:xfrm>
              <a:off x="4214666" y="1543583"/>
              <a:ext cx="77711" cy="77363"/>
            </a:xfrm>
            <a:custGeom>
              <a:rect b="b" l="l" r="r" t="t"/>
              <a:pathLst>
                <a:path extrusionOk="0" h="2442" w="2453">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70"/>
            <p:cNvSpPr/>
            <p:nvPr/>
          </p:nvSpPr>
          <p:spPr>
            <a:xfrm>
              <a:off x="4007193" y="1541334"/>
              <a:ext cx="320633" cy="319493"/>
            </a:xfrm>
            <a:custGeom>
              <a:rect b="b" l="l" r="r" t="t"/>
              <a:pathLst>
                <a:path extrusionOk="0" h="10085" w="10121">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70"/>
            <p:cNvSpPr/>
            <p:nvPr/>
          </p:nvSpPr>
          <p:spPr>
            <a:xfrm>
              <a:off x="4064914" y="1665805"/>
              <a:ext cx="101123" cy="40012"/>
            </a:xfrm>
            <a:custGeom>
              <a:rect b="b" l="l" r="r" t="t"/>
              <a:pathLst>
                <a:path extrusionOk="0" h="1263" w="3192">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70"/>
            <p:cNvSpPr/>
            <p:nvPr/>
          </p:nvSpPr>
          <p:spPr>
            <a:xfrm>
              <a:off x="4162235" y="1749155"/>
              <a:ext cx="101851" cy="60382"/>
            </a:xfrm>
            <a:custGeom>
              <a:rect b="b" l="l" r="r" t="t"/>
              <a:pathLst>
                <a:path extrusionOk="0" h="1906" w="3215">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6" name="Google Shape;11306;p70"/>
          <p:cNvGrpSpPr/>
          <p:nvPr/>
        </p:nvGrpSpPr>
        <p:grpSpPr>
          <a:xfrm>
            <a:off x="3530425" y="1508747"/>
            <a:ext cx="368175" cy="344594"/>
            <a:chOff x="3530425" y="1508747"/>
            <a:chExt cx="368175" cy="344594"/>
          </a:xfrm>
        </p:grpSpPr>
        <p:sp>
          <p:nvSpPr>
            <p:cNvPr id="11307" name="Google Shape;11307;p70"/>
            <p:cNvSpPr/>
            <p:nvPr/>
          </p:nvSpPr>
          <p:spPr>
            <a:xfrm>
              <a:off x="3530425" y="1508747"/>
              <a:ext cx="316765" cy="344594"/>
            </a:xfrm>
            <a:custGeom>
              <a:rect b="b" l="l" r="r" t="t"/>
              <a:pathLst>
                <a:path extrusionOk="0" h="8538" w="7848">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70"/>
            <p:cNvSpPr/>
            <p:nvPr/>
          </p:nvSpPr>
          <p:spPr>
            <a:xfrm>
              <a:off x="3870185" y="1675515"/>
              <a:ext cx="28415" cy="11099"/>
            </a:xfrm>
            <a:custGeom>
              <a:rect b="b" l="l" r="r" t="t"/>
              <a:pathLst>
                <a:path extrusionOk="0" h="275" w="704">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70"/>
            <p:cNvSpPr/>
            <p:nvPr/>
          </p:nvSpPr>
          <p:spPr>
            <a:xfrm>
              <a:off x="3846170" y="1610293"/>
              <a:ext cx="25993" cy="22965"/>
            </a:xfrm>
            <a:custGeom>
              <a:rect b="b" l="l" r="r" t="t"/>
              <a:pathLst>
                <a:path extrusionOk="0" h="569" w="644">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70"/>
            <p:cNvSpPr/>
            <p:nvPr/>
          </p:nvSpPr>
          <p:spPr>
            <a:xfrm>
              <a:off x="3847623" y="1728508"/>
              <a:ext cx="24540" cy="23086"/>
            </a:xfrm>
            <a:custGeom>
              <a:rect b="b" l="l" r="r" t="t"/>
              <a:pathLst>
                <a:path extrusionOk="0" h="572" w="608">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1" name="Google Shape;11311;p70"/>
          <p:cNvGrpSpPr/>
          <p:nvPr/>
        </p:nvGrpSpPr>
        <p:grpSpPr>
          <a:xfrm>
            <a:off x="3127598" y="1513234"/>
            <a:ext cx="289714" cy="347593"/>
            <a:chOff x="3127598" y="1513234"/>
            <a:chExt cx="289714" cy="347593"/>
          </a:xfrm>
        </p:grpSpPr>
        <p:sp>
          <p:nvSpPr>
            <p:cNvPr id="11312" name="Google Shape;11312;p70"/>
            <p:cNvSpPr/>
            <p:nvPr/>
          </p:nvSpPr>
          <p:spPr>
            <a:xfrm>
              <a:off x="3127598" y="1513234"/>
              <a:ext cx="289714" cy="347593"/>
            </a:xfrm>
            <a:custGeom>
              <a:rect b="b" l="l" r="r" t="t"/>
              <a:pathLst>
                <a:path extrusionOk="0" h="10972" w="9145">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70"/>
            <p:cNvSpPr/>
            <p:nvPr/>
          </p:nvSpPr>
          <p:spPr>
            <a:xfrm>
              <a:off x="3254698" y="1788375"/>
              <a:ext cx="121493" cy="10233"/>
            </a:xfrm>
            <a:custGeom>
              <a:rect b="b" l="l" r="r" t="t"/>
              <a:pathLst>
                <a:path extrusionOk="0" h="323" w="3835">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70"/>
            <p:cNvSpPr/>
            <p:nvPr/>
          </p:nvSpPr>
          <p:spPr>
            <a:xfrm>
              <a:off x="3185668" y="1638275"/>
              <a:ext cx="172783" cy="29051"/>
            </a:xfrm>
            <a:custGeom>
              <a:rect b="b" l="l" r="r" t="t"/>
              <a:pathLst>
                <a:path extrusionOk="0" h="917" w="5454">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70"/>
            <p:cNvSpPr/>
            <p:nvPr/>
          </p:nvSpPr>
          <p:spPr>
            <a:xfrm>
              <a:off x="3186428" y="1681645"/>
              <a:ext cx="172022" cy="10581"/>
            </a:xfrm>
            <a:custGeom>
              <a:rect b="b" l="l" r="r" t="t"/>
              <a:pathLst>
                <a:path extrusionOk="0" h="334" w="543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70"/>
            <p:cNvSpPr/>
            <p:nvPr/>
          </p:nvSpPr>
          <p:spPr>
            <a:xfrm>
              <a:off x="3186428" y="1707306"/>
              <a:ext cx="172022" cy="10201"/>
            </a:xfrm>
            <a:custGeom>
              <a:rect b="b" l="l" r="r" t="t"/>
              <a:pathLst>
                <a:path extrusionOk="0" h="322" w="543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7" name="Google Shape;11317;p70"/>
          <p:cNvGrpSpPr/>
          <p:nvPr/>
        </p:nvGrpSpPr>
        <p:grpSpPr>
          <a:xfrm>
            <a:off x="2662884" y="1513044"/>
            <a:ext cx="322914" cy="348543"/>
            <a:chOff x="2662884" y="1513044"/>
            <a:chExt cx="322914" cy="348543"/>
          </a:xfrm>
        </p:grpSpPr>
        <p:sp>
          <p:nvSpPr>
            <p:cNvPr id="11318" name="Google Shape;11318;p70"/>
            <p:cNvSpPr/>
            <p:nvPr/>
          </p:nvSpPr>
          <p:spPr>
            <a:xfrm>
              <a:off x="2662884" y="1513044"/>
              <a:ext cx="260663" cy="348543"/>
            </a:xfrm>
            <a:custGeom>
              <a:rect b="b" l="l" r="r" t="t"/>
              <a:pathLst>
                <a:path extrusionOk="0" h="11002" w="8228">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70"/>
            <p:cNvSpPr/>
            <p:nvPr/>
          </p:nvSpPr>
          <p:spPr>
            <a:xfrm>
              <a:off x="2663264" y="1513044"/>
              <a:ext cx="165243" cy="282554"/>
            </a:xfrm>
            <a:custGeom>
              <a:rect b="b" l="l" r="r" t="t"/>
              <a:pathLst>
                <a:path extrusionOk="0" h="8919" w="5216">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70"/>
            <p:cNvSpPr/>
            <p:nvPr/>
          </p:nvSpPr>
          <p:spPr>
            <a:xfrm>
              <a:off x="2717596" y="1747634"/>
              <a:ext cx="152412" cy="10613"/>
            </a:xfrm>
            <a:custGeom>
              <a:rect b="b" l="l" r="r" t="t"/>
              <a:pathLst>
                <a:path extrusionOk="0" h="335" w="4811">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70"/>
            <p:cNvSpPr/>
            <p:nvPr/>
          </p:nvSpPr>
          <p:spPr>
            <a:xfrm>
              <a:off x="2788876" y="1809886"/>
              <a:ext cx="81132" cy="10581"/>
            </a:xfrm>
            <a:custGeom>
              <a:rect b="b" l="l" r="r" t="t"/>
              <a:pathLst>
                <a:path extrusionOk="0" h="334" w="2561">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70"/>
            <p:cNvSpPr/>
            <p:nvPr/>
          </p:nvSpPr>
          <p:spPr>
            <a:xfrm>
              <a:off x="2717596" y="1722385"/>
              <a:ext cx="152412" cy="10201"/>
            </a:xfrm>
            <a:custGeom>
              <a:rect b="b" l="l" r="r" t="t"/>
              <a:pathLst>
                <a:path extrusionOk="0" h="322" w="4811">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70"/>
            <p:cNvSpPr/>
            <p:nvPr/>
          </p:nvSpPr>
          <p:spPr>
            <a:xfrm>
              <a:off x="2717596" y="1696344"/>
              <a:ext cx="152412" cy="10613"/>
            </a:xfrm>
            <a:custGeom>
              <a:rect b="b" l="l" r="r" t="t"/>
              <a:pathLst>
                <a:path extrusionOk="0" h="335" w="4811">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70"/>
            <p:cNvSpPr/>
            <p:nvPr/>
          </p:nvSpPr>
          <p:spPr>
            <a:xfrm>
              <a:off x="2717596" y="1670335"/>
              <a:ext cx="152412" cy="10581"/>
            </a:xfrm>
            <a:custGeom>
              <a:rect b="b" l="l" r="r" t="t"/>
              <a:pathLst>
                <a:path extrusionOk="0" h="334" w="4811">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70"/>
            <p:cNvSpPr/>
            <p:nvPr/>
          </p:nvSpPr>
          <p:spPr>
            <a:xfrm>
              <a:off x="2778326" y="1594145"/>
              <a:ext cx="31332" cy="61111"/>
            </a:xfrm>
            <a:custGeom>
              <a:rect b="b" l="l" r="r" t="t"/>
              <a:pathLst>
                <a:path extrusionOk="0" h="1929" w="989">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70"/>
            <p:cNvSpPr/>
            <p:nvPr/>
          </p:nvSpPr>
          <p:spPr>
            <a:xfrm>
              <a:off x="2782476" y="1575263"/>
              <a:ext cx="16220" cy="15872"/>
            </a:xfrm>
            <a:custGeom>
              <a:rect b="b" l="l" r="r" t="t"/>
              <a:pathLst>
                <a:path extrusionOk="0" h="501" w="512">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70"/>
            <p:cNvSpPr/>
            <p:nvPr/>
          </p:nvSpPr>
          <p:spPr>
            <a:xfrm>
              <a:off x="2943537" y="1513044"/>
              <a:ext cx="42261" cy="347783"/>
            </a:xfrm>
            <a:custGeom>
              <a:rect b="b" l="l" r="r" t="t"/>
              <a:pathLst>
                <a:path extrusionOk="0" h="10978" w="1334">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8" name="Google Shape;11328;p70"/>
          <p:cNvGrpSpPr/>
          <p:nvPr/>
        </p:nvGrpSpPr>
        <p:grpSpPr>
          <a:xfrm>
            <a:off x="2232511" y="1512759"/>
            <a:ext cx="299534" cy="348068"/>
            <a:chOff x="2232511" y="1512759"/>
            <a:chExt cx="299534" cy="348068"/>
          </a:xfrm>
        </p:grpSpPr>
        <p:sp>
          <p:nvSpPr>
            <p:cNvPr id="11329" name="Google Shape;11329;p70"/>
            <p:cNvSpPr/>
            <p:nvPr/>
          </p:nvSpPr>
          <p:spPr>
            <a:xfrm>
              <a:off x="2278162" y="1715226"/>
              <a:ext cx="95452" cy="10581"/>
            </a:xfrm>
            <a:custGeom>
              <a:rect b="b" l="l" r="r" t="t"/>
              <a:pathLst>
                <a:path extrusionOk="0" h="334" w="3013">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70"/>
            <p:cNvSpPr/>
            <p:nvPr/>
          </p:nvSpPr>
          <p:spPr>
            <a:xfrm>
              <a:off x="2278162" y="1734455"/>
              <a:ext cx="95452" cy="10581"/>
            </a:xfrm>
            <a:custGeom>
              <a:rect b="b" l="l" r="r" t="t"/>
              <a:pathLst>
                <a:path extrusionOk="0" h="334" w="3013">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70"/>
            <p:cNvSpPr/>
            <p:nvPr/>
          </p:nvSpPr>
          <p:spPr>
            <a:xfrm>
              <a:off x="2278162" y="1754446"/>
              <a:ext cx="95452" cy="10201"/>
            </a:xfrm>
            <a:custGeom>
              <a:rect b="b" l="l" r="r" t="t"/>
              <a:pathLst>
                <a:path extrusionOk="0" h="322" w="3013">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70"/>
            <p:cNvSpPr/>
            <p:nvPr/>
          </p:nvSpPr>
          <p:spPr>
            <a:xfrm>
              <a:off x="2278162" y="1773675"/>
              <a:ext cx="95452" cy="10581"/>
            </a:xfrm>
            <a:custGeom>
              <a:rect b="b" l="l" r="r" t="t"/>
              <a:pathLst>
                <a:path extrusionOk="0" h="334" w="3013">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70"/>
            <p:cNvSpPr/>
            <p:nvPr/>
          </p:nvSpPr>
          <p:spPr>
            <a:xfrm>
              <a:off x="2232511" y="1512759"/>
              <a:ext cx="299534" cy="348068"/>
            </a:xfrm>
            <a:custGeom>
              <a:rect b="b" l="l" r="r" t="t"/>
              <a:pathLst>
                <a:path extrusionOk="0" h="10987" w="9455">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70"/>
            <p:cNvSpPr/>
            <p:nvPr/>
          </p:nvSpPr>
          <p:spPr>
            <a:xfrm>
              <a:off x="2422623"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70"/>
            <p:cNvSpPr/>
            <p:nvPr/>
          </p:nvSpPr>
          <p:spPr>
            <a:xfrm>
              <a:off x="2442613" y="1574883"/>
              <a:ext cx="10581" cy="11373"/>
            </a:xfrm>
            <a:custGeom>
              <a:rect b="b" l="l" r="r" t="t"/>
              <a:pathLst>
                <a:path extrusionOk="0" h="359" w="334">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70"/>
            <p:cNvSpPr/>
            <p:nvPr/>
          </p:nvSpPr>
          <p:spPr>
            <a:xfrm>
              <a:off x="2462983" y="1574883"/>
              <a:ext cx="10581" cy="11373"/>
            </a:xfrm>
            <a:custGeom>
              <a:rect b="b" l="l" r="r" t="t"/>
              <a:pathLst>
                <a:path extrusionOk="0" h="359" w="334">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70"/>
            <p:cNvSpPr/>
            <p:nvPr/>
          </p:nvSpPr>
          <p:spPr>
            <a:xfrm>
              <a:off x="2482974"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70"/>
            <p:cNvSpPr/>
            <p:nvPr/>
          </p:nvSpPr>
          <p:spPr>
            <a:xfrm>
              <a:off x="2312852" y="1654495"/>
              <a:ext cx="26073" cy="49041"/>
            </a:xfrm>
            <a:custGeom>
              <a:rect b="b" l="l" r="r" t="t"/>
              <a:pathLst>
                <a:path extrusionOk="0" h="1548" w="823">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70"/>
            <p:cNvSpPr/>
            <p:nvPr/>
          </p:nvSpPr>
          <p:spPr>
            <a:xfrm>
              <a:off x="2316242" y="1637135"/>
              <a:ext cx="14383" cy="13971"/>
            </a:xfrm>
            <a:custGeom>
              <a:rect b="b" l="l" r="r" t="t"/>
              <a:pathLst>
                <a:path extrusionOk="0" h="441" w="454">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0" name="Google Shape;11340;p70"/>
          <p:cNvGrpSpPr/>
          <p:nvPr/>
        </p:nvGrpSpPr>
        <p:grpSpPr>
          <a:xfrm>
            <a:off x="1331406" y="1513361"/>
            <a:ext cx="301784" cy="348607"/>
            <a:chOff x="1331406" y="1513361"/>
            <a:chExt cx="301784" cy="348607"/>
          </a:xfrm>
        </p:grpSpPr>
        <p:sp>
          <p:nvSpPr>
            <p:cNvPr id="11341" name="Google Shape;11341;p70"/>
            <p:cNvSpPr/>
            <p:nvPr/>
          </p:nvSpPr>
          <p:spPr>
            <a:xfrm>
              <a:off x="1473237" y="1513361"/>
              <a:ext cx="159952" cy="169076"/>
            </a:xfrm>
            <a:custGeom>
              <a:rect b="b" l="l" r="r" t="t"/>
              <a:pathLst>
                <a:path extrusionOk="0" h="5337" w="5049">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70"/>
            <p:cNvSpPr/>
            <p:nvPr/>
          </p:nvSpPr>
          <p:spPr>
            <a:xfrm>
              <a:off x="1331406" y="1579033"/>
              <a:ext cx="152412" cy="282934"/>
            </a:xfrm>
            <a:custGeom>
              <a:rect b="b" l="l" r="r" t="t"/>
              <a:pathLst>
                <a:path extrusionOk="0" h="8931" w="4811">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70"/>
            <p:cNvSpPr/>
            <p:nvPr/>
          </p:nvSpPr>
          <p:spPr>
            <a:xfrm>
              <a:off x="1373667" y="1686935"/>
              <a:ext cx="66401" cy="10581"/>
            </a:xfrm>
            <a:custGeom>
              <a:rect b="b" l="l" r="r" t="t"/>
              <a:pathLst>
                <a:path extrusionOk="0" h="334" w="2096">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70"/>
            <p:cNvSpPr/>
            <p:nvPr/>
          </p:nvSpPr>
          <p:spPr>
            <a:xfrm>
              <a:off x="1518508" y="1536044"/>
              <a:ext cx="72452" cy="112812"/>
            </a:xfrm>
            <a:custGeom>
              <a:rect b="b" l="l" r="r" t="t"/>
              <a:pathLst>
                <a:path extrusionOk="0" h="3561" w="2287">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5" name="Google Shape;11345;p70"/>
          <p:cNvGrpSpPr/>
          <p:nvPr/>
        </p:nvGrpSpPr>
        <p:grpSpPr>
          <a:xfrm>
            <a:off x="7144274" y="1500214"/>
            <a:ext cx="282174" cy="355735"/>
            <a:chOff x="7144274" y="1500214"/>
            <a:chExt cx="282174" cy="355735"/>
          </a:xfrm>
        </p:grpSpPr>
        <p:sp>
          <p:nvSpPr>
            <p:cNvPr id="11346" name="Google Shape;11346;p70"/>
            <p:cNvSpPr/>
            <p:nvPr/>
          </p:nvSpPr>
          <p:spPr>
            <a:xfrm>
              <a:off x="7245745" y="1613375"/>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70"/>
            <p:cNvSpPr/>
            <p:nvPr/>
          </p:nvSpPr>
          <p:spPr>
            <a:xfrm>
              <a:off x="7313635" y="1613375"/>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70"/>
            <p:cNvSpPr/>
            <p:nvPr/>
          </p:nvSpPr>
          <p:spPr>
            <a:xfrm>
              <a:off x="7262345" y="1653070"/>
              <a:ext cx="45302" cy="16157"/>
            </a:xfrm>
            <a:custGeom>
              <a:rect b="b" l="l" r="r" t="t"/>
              <a:pathLst>
                <a:path extrusionOk="0" h="510" w="143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70"/>
            <p:cNvSpPr/>
            <p:nvPr/>
          </p:nvSpPr>
          <p:spPr>
            <a:xfrm>
              <a:off x="7144274" y="1500214"/>
              <a:ext cx="282174" cy="355735"/>
            </a:xfrm>
            <a:custGeom>
              <a:rect b="b" l="l" r="r" t="t"/>
              <a:pathLst>
                <a:path extrusionOk="0" h="11229" w="8907">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70"/>
            <p:cNvSpPr/>
            <p:nvPr/>
          </p:nvSpPr>
          <p:spPr>
            <a:xfrm>
              <a:off x="7239726" y="1594081"/>
              <a:ext cx="22651" cy="12165"/>
            </a:xfrm>
            <a:custGeom>
              <a:rect b="b" l="l" r="r" t="t"/>
              <a:pathLst>
                <a:path extrusionOk="0" h="384" w="715">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70"/>
            <p:cNvSpPr/>
            <p:nvPr/>
          </p:nvSpPr>
          <p:spPr>
            <a:xfrm>
              <a:off x="7307616" y="1594462"/>
              <a:ext cx="22651" cy="12514"/>
            </a:xfrm>
            <a:custGeom>
              <a:rect b="b" l="l" r="r" t="t"/>
              <a:pathLst>
                <a:path extrusionOk="0" h="395" w="715">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2" name="Google Shape;11352;p70"/>
          <p:cNvGrpSpPr/>
          <p:nvPr/>
        </p:nvGrpSpPr>
        <p:grpSpPr>
          <a:xfrm>
            <a:off x="6685262" y="1500214"/>
            <a:ext cx="289682" cy="354594"/>
            <a:chOff x="6685262" y="1500214"/>
            <a:chExt cx="289682" cy="354594"/>
          </a:xfrm>
        </p:grpSpPr>
        <p:sp>
          <p:nvSpPr>
            <p:cNvPr id="11353" name="Google Shape;11353;p70"/>
            <p:cNvSpPr/>
            <p:nvPr/>
          </p:nvSpPr>
          <p:spPr>
            <a:xfrm>
              <a:off x="6685262" y="1500214"/>
              <a:ext cx="289682" cy="354594"/>
            </a:xfrm>
            <a:custGeom>
              <a:rect b="b" l="l" r="r" t="t"/>
              <a:pathLst>
                <a:path extrusionOk="0" h="11193" w="9144">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70"/>
            <p:cNvSpPr/>
            <p:nvPr/>
          </p:nvSpPr>
          <p:spPr>
            <a:xfrm>
              <a:off x="6792372" y="1655984"/>
              <a:ext cx="76222" cy="38143"/>
            </a:xfrm>
            <a:custGeom>
              <a:rect b="b" l="l" r="r" t="t"/>
              <a:pathLst>
                <a:path extrusionOk="0" h="1204" w="2406">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70"/>
            <p:cNvSpPr/>
            <p:nvPr/>
          </p:nvSpPr>
          <p:spPr>
            <a:xfrm>
              <a:off x="6785593" y="1622815"/>
              <a:ext cx="21891" cy="10581"/>
            </a:xfrm>
            <a:custGeom>
              <a:rect b="b" l="l" r="r" t="t"/>
              <a:pathLst>
                <a:path extrusionOk="0" h="334" w="691">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70"/>
            <p:cNvSpPr/>
            <p:nvPr/>
          </p:nvSpPr>
          <p:spPr>
            <a:xfrm>
              <a:off x="6852723" y="1622815"/>
              <a:ext cx="21542" cy="10581"/>
            </a:xfrm>
            <a:custGeom>
              <a:rect b="b" l="l" r="r" t="t"/>
              <a:pathLst>
                <a:path extrusionOk="0" h="334" w="68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7" name="Google Shape;11357;p70"/>
          <p:cNvGrpSpPr/>
          <p:nvPr/>
        </p:nvGrpSpPr>
        <p:grpSpPr>
          <a:xfrm>
            <a:off x="6200938" y="1500594"/>
            <a:ext cx="322154" cy="355355"/>
            <a:chOff x="6200938" y="1500594"/>
            <a:chExt cx="322154" cy="355355"/>
          </a:xfrm>
        </p:grpSpPr>
        <p:sp>
          <p:nvSpPr>
            <p:cNvPr id="11358" name="Google Shape;11358;p70"/>
            <p:cNvSpPr/>
            <p:nvPr/>
          </p:nvSpPr>
          <p:spPr>
            <a:xfrm>
              <a:off x="6325789" y="1605835"/>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70"/>
            <p:cNvSpPr/>
            <p:nvPr/>
          </p:nvSpPr>
          <p:spPr>
            <a:xfrm>
              <a:off x="6387280" y="1605835"/>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70"/>
            <p:cNvSpPr/>
            <p:nvPr/>
          </p:nvSpPr>
          <p:spPr>
            <a:xfrm>
              <a:off x="6345779" y="1650725"/>
              <a:ext cx="32472" cy="10201"/>
            </a:xfrm>
            <a:custGeom>
              <a:rect b="b" l="l" r="r" t="t"/>
              <a:pathLst>
                <a:path extrusionOk="0" h="322" w="1025">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70"/>
            <p:cNvSpPr/>
            <p:nvPr/>
          </p:nvSpPr>
          <p:spPr>
            <a:xfrm>
              <a:off x="6200938" y="1500594"/>
              <a:ext cx="322154" cy="355355"/>
            </a:xfrm>
            <a:custGeom>
              <a:rect b="b" l="l" r="r" t="t"/>
              <a:pathLst>
                <a:path extrusionOk="0" h="11217" w="10169">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70"/>
            <p:cNvSpPr/>
            <p:nvPr/>
          </p:nvSpPr>
          <p:spPr>
            <a:xfrm>
              <a:off x="6312199" y="1800445"/>
              <a:ext cx="99253" cy="54743"/>
            </a:xfrm>
            <a:custGeom>
              <a:rect b="b" l="l" r="r" t="t"/>
              <a:pathLst>
                <a:path extrusionOk="0" h="1728" w="3133">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3" name="Google Shape;11363;p70"/>
          <p:cNvGrpSpPr/>
          <p:nvPr/>
        </p:nvGrpSpPr>
        <p:grpSpPr>
          <a:xfrm>
            <a:off x="5289631" y="1500214"/>
            <a:ext cx="332355" cy="354974"/>
            <a:chOff x="5289631" y="1500214"/>
            <a:chExt cx="332355" cy="354974"/>
          </a:xfrm>
        </p:grpSpPr>
        <p:sp>
          <p:nvSpPr>
            <p:cNvPr id="11364" name="Google Shape;11364;p70"/>
            <p:cNvSpPr/>
            <p:nvPr/>
          </p:nvSpPr>
          <p:spPr>
            <a:xfrm>
              <a:off x="5432603" y="1667040"/>
              <a:ext cx="45651" cy="16157"/>
            </a:xfrm>
            <a:custGeom>
              <a:rect b="b" l="l" r="r" t="t"/>
              <a:pathLst>
                <a:path extrusionOk="0" h="510" w="1441">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70"/>
            <p:cNvSpPr/>
            <p:nvPr/>
          </p:nvSpPr>
          <p:spPr>
            <a:xfrm>
              <a:off x="5416763" y="1628074"/>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70"/>
            <p:cNvSpPr/>
            <p:nvPr/>
          </p:nvSpPr>
          <p:spPr>
            <a:xfrm>
              <a:off x="5483893" y="1628074"/>
              <a:ext cx="10233" cy="15872"/>
            </a:xfrm>
            <a:custGeom>
              <a:rect b="b" l="l" r="r" t="t"/>
              <a:pathLst>
                <a:path extrusionOk="0" h="501" w="323">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70"/>
            <p:cNvSpPr/>
            <p:nvPr/>
          </p:nvSpPr>
          <p:spPr>
            <a:xfrm>
              <a:off x="5411093" y="1611474"/>
              <a:ext cx="21923" cy="10613"/>
            </a:xfrm>
            <a:custGeom>
              <a:rect b="b" l="l" r="r" t="t"/>
              <a:pathLst>
                <a:path extrusionOk="0" h="335" w="692">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70"/>
            <p:cNvSpPr/>
            <p:nvPr/>
          </p:nvSpPr>
          <p:spPr>
            <a:xfrm>
              <a:off x="5478254" y="1611474"/>
              <a:ext cx="21511" cy="10613"/>
            </a:xfrm>
            <a:custGeom>
              <a:rect b="b" l="l" r="r" t="t"/>
              <a:pathLst>
                <a:path extrusionOk="0" h="335" w="679">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70"/>
            <p:cNvSpPr/>
            <p:nvPr/>
          </p:nvSpPr>
          <p:spPr>
            <a:xfrm>
              <a:off x="5289631" y="1500214"/>
              <a:ext cx="332355" cy="354974"/>
            </a:xfrm>
            <a:custGeom>
              <a:rect b="b" l="l" r="r" t="t"/>
              <a:pathLst>
                <a:path extrusionOk="0" h="11205" w="10491">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0" name="Google Shape;11370;p70"/>
          <p:cNvGrpSpPr/>
          <p:nvPr/>
        </p:nvGrpSpPr>
        <p:grpSpPr>
          <a:xfrm>
            <a:off x="5748295" y="1499833"/>
            <a:ext cx="323294" cy="356115"/>
            <a:chOff x="5748295" y="1499833"/>
            <a:chExt cx="323294" cy="356115"/>
          </a:xfrm>
        </p:grpSpPr>
        <p:sp>
          <p:nvSpPr>
            <p:cNvPr id="11371" name="Google Shape;11371;p70"/>
            <p:cNvSpPr/>
            <p:nvPr/>
          </p:nvSpPr>
          <p:spPr>
            <a:xfrm>
              <a:off x="5871276" y="1611474"/>
              <a:ext cx="10581" cy="16252"/>
            </a:xfrm>
            <a:custGeom>
              <a:rect b="b" l="l" r="r" t="t"/>
              <a:pathLst>
                <a:path extrusionOk="0" h="513" w="334">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70"/>
            <p:cNvSpPr/>
            <p:nvPr/>
          </p:nvSpPr>
          <p:spPr>
            <a:xfrm>
              <a:off x="5938406" y="1611474"/>
              <a:ext cx="10233" cy="16252"/>
            </a:xfrm>
            <a:custGeom>
              <a:rect b="b" l="l" r="r" t="t"/>
              <a:pathLst>
                <a:path extrusionOk="0" h="513" w="323">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70"/>
            <p:cNvSpPr/>
            <p:nvPr/>
          </p:nvSpPr>
          <p:spPr>
            <a:xfrm>
              <a:off x="5887116" y="1650820"/>
              <a:ext cx="45683" cy="15777"/>
            </a:xfrm>
            <a:custGeom>
              <a:rect b="b" l="l" r="r" t="t"/>
              <a:pathLst>
                <a:path extrusionOk="0" h="498" w="1442">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70"/>
            <p:cNvSpPr/>
            <p:nvPr/>
          </p:nvSpPr>
          <p:spPr>
            <a:xfrm>
              <a:off x="5748295" y="1499833"/>
              <a:ext cx="323294" cy="355355"/>
            </a:xfrm>
            <a:custGeom>
              <a:rect b="b" l="l" r="r" t="t"/>
              <a:pathLst>
                <a:path extrusionOk="0" h="11217" w="10205">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70"/>
            <p:cNvSpPr/>
            <p:nvPr/>
          </p:nvSpPr>
          <p:spPr>
            <a:xfrm>
              <a:off x="5865225" y="1594842"/>
              <a:ext cx="22683" cy="12894"/>
            </a:xfrm>
            <a:custGeom>
              <a:rect b="b" l="l" r="r" t="t"/>
              <a:pathLst>
                <a:path extrusionOk="0" h="407" w="716">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70"/>
            <p:cNvSpPr/>
            <p:nvPr/>
          </p:nvSpPr>
          <p:spPr>
            <a:xfrm>
              <a:off x="5931627" y="1594462"/>
              <a:ext cx="23412" cy="12894"/>
            </a:xfrm>
            <a:custGeom>
              <a:rect b="b" l="l" r="r" t="t"/>
              <a:pathLst>
                <a:path extrusionOk="0" h="407" w="739">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70"/>
            <p:cNvSpPr/>
            <p:nvPr/>
          </p:nvSpPr>
          <p:spPr>
            <a:xfrm>
              <a:off x="5993846" y="1778586"/>
              <a:ext cx="10613" cy="77363"/>
            </a:xfrm>
            <a:custGeom>
              <a:rect b="b" l="l" r="r" t="t"/>
              <a:pathLst>
                <a:path extrusionOk="0" h="2442" w="335">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8" name="Google Shape;11378;p70"/>
          <p:cNvGrpSpPr/>
          <p:nvPr/>
        </p:nvGrpSpPr>
        <p:grpSpPr>
          <a:xfrm>
            <a:off x="8047661" y="1501037"/>
            <a:ext cx="278404" cy="355260"/>
            <a:chOff x="8047661" y="1501037"/>
            <a:chExt cx="278404" cy="355260"/>
          </a:xfrm>
        </p:grpSpPr>
        <p:sp>
          <p:nvSpPr>
            <p:cNvPr id="11379" name="Google Shape;11379;p70"/>
            <p:cNvSpPr/>
            <p:nvPr/>
          </p:nvSpPr>
          <p:spPr>
            <a:xfrm>
              <a:off x="8147611" y="1622815"/>
              <a:ext cx="10581" cy="16220"/>
            </a:xfrm>
            <a:custGeom>
              <a:rect b="b" l="l" r="r" t="t"/>
              <a:pathLst>
                <a:path extrusionOk="0" h="512" w="334">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70"/>
            <p:cNvSpPr/>
            <p:nvPr/>
          </p:nvSpPr>
          <p:spPr>
            <a:xfrm>
              <a:off x="8214741" y="1622815"/>
              <a:ext cx="10233" cy="16220"/>
            </a:xfrm>
            <a:custGeom>
              <a:rect b="b" l="l" r="r" t="t"/>
              <a:pathLst>
                <a:path extrusionOk="0" h="512" w="323">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70"/>
            <p:cNvSpPr/>
            <p:nvPr/>
          </p:nvSpPr>
          <p:spPr>
            <a:xfrm>
              <a:off x="8163451" y="1661370"/>
              <a:ext cx="45302" cy="16157"/>
            </a:xfrm>
            <a:custGeom>
              <a:rect b="b" l="l" r="r" t="t"/>
              <a:pathLst>
                <a:path extrusionOk="0" h="510" w="143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70"/>
            <p:cNvSpPr/>
            <p:nvPr/>
          </p:nvSpPr>
          <p:spPr>
            <a:xfrm>
              <a:off x="8047661" y="1501037"/>
              <a:ext cx="278404" cy="355260"/>
            </a:xfrm>
            <a:custGeom>
              <a:rect b="b" l="l" r="r" t="t"/>
              <a:pathLst>
                <a:path extrusionOk="0" h="11214" w="8788">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3" name="Google Shape;11383;p70"/>
          <p:cNvGrpSpPr/>
          <p:nvPr/>
        </p:nvGrpSpPr>
        <p:grpSpPr>
          <a:xfrm>
            <a:off x="4903389" y="1500214"/>
            <a:ext cx="267854" cy="355735"/>
            <a:chOff x="4903389" y="1500214"/>
            <a:chExt cx="267854" cy="355735"/>
          </a:xfrm>
        </p:grpSpPr>
        <p:sp>
          <p:nvSpPr>
            <p:cNvPr id="11384" name="Google Shape;11384;p70"/>
            <p:cNvSpPr/>
            <p:nvPr/>
          </p:nvSpPr>
          <p:spPr>
            <a:xfrm>
              <a:off x="4997700" y="1611854"/>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70"/>
            <p:cNvSpPr/>
            <p:nvPr/>
          </p:nvSpPr>
          <p:spPr>
            <a:xfrm>
              <a:off x="5064830" y="1611854"/>
              <a:ext cx="10233" cy="16252"/>
            </a:xfrm>
            <a:custGeom>
              <a:rect b="b" l="l" r="r" t="t"/>
              <a:pathLst>
                <a:path extrusionOk="0" h="513" w="323">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70"/>
            <p:cNvSpPr/>
            <p:nvPr/>
          </p:nvSpPr>
          <p:spPr>
            <a:xfrm>
              <a:off x="5013160" y="1650820"/>
              <a:ext cx="45302" cy="15777"/>
            </a:xfrm>
            <a:custGeom>
              <a:rect b="b" l="l" r="r" t="t"/>
              <a:pathLst>
                <a:path extrusionOk="0" h="498" w="143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70"/>
            <p:cNvSpPr/>
            <p:nvPr/>
          </p:nvSpPr>
          <p:spPr>
            <a:xfrm>
              <a:off x="4903389" y="1500214"/>
              <a:ext cx="267854" cy="355735"/>
            </a:xfrm>
            <a:custGeom>
              <a:rect b="b" l="l" r="r" t="t"/>
              <a:pathLst>
                <a:path extrusionOk="0" h="11229" w="8455">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70"/>
            <p:cNvSpPr/>
            <p:nvPr/>
          </p:nvSpPr>
          <p:spPr>
            <a:xfrm>
              <a:off x="5031281" y="1828007"/>
              <a:ext cx="10201" cy="15872"/>
            </a:xfrm>
            <a:custGeom>
              <a:rect b="b" l="l" r="r" t="t"/>
              <a:pathLst>
                <a:path extrusionOk="0" h="501" w="322">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9" name="Google Shape;11389;p70"/>
          <p:cNvGrpSpPr/>
          <p:nvPr/>
        </p:nvGrpSpPr>
        <p:grpSpPr>
          <a:xfrm>
            <a:off x="7613518" y="1501354"/>
            <a:ext cx="264433" cy="353074"/>
            <a:chOff x="7613518" y="1501354"/>
            <a:chExt cx="264433" cy="353074"/>
          </a:xfrm>
        </p:grpSpPr>
        <p:sp>
          <p:nvSpPr>
            <p:cNvPr id="11390" name="Google Shape;11390;p70"/>
            <p:cNvSpPr/>
            <p:nvPr/>
          </p:nvSpPr>
          <p:spPr>
            <a:xfrm>
              <a:off x="7707069" y="1628454"/>
              <a:ext cx="10201" cy="16252"/>
            </a:xfrm>
            <a:custGeom>
              <a:rect b="b" l="l" r="r" t="t"/>
              <a:pathLst>
                <a:path extrusionOk="0" h="513" w="322">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70"/>
            <p:cNvSpPr/>
            <p:nvPr/>
          </p:nvSpPr>
          <p:spPr>
            <a:xfrm>
              <a:off x="7773439" y="1628454"/>
              <a:ext cx="10201" cy="16252"/>
            </a:xfrm>
            <a:custGeom>
              <a:rect b="b" l="l" r="r" t="t"/>
              <a:pathLst>
                <a:path extrusionOk="0" h="513" w="322">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70"/>
            <p:cNvSpPr/>
            <p:nvPr/>
          </p:nvSpPr>
          <p:spPr>
            <a:xfrm>
              <a:off x="7613518" y="1501354"/>
              <a:ext cx="264433" cy="353074"/>
            </a:xfrm>
            <a:custGeom>
              <a:rect b="b" l="l" r="r" t="t"/>
              <a:pathLst>
                <a:path extrusionOk="0" h="11145" w="8347">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70"/>
            <p:cNvSpPr/>
            <p:nvPr/>
          </p:nvSpPr>
          <p:spPr>
            <a:xfrm>
              <a:off x="7701778" y="1611474"/>
              <a:ext cx="21162" cy="10613"/>
            </a:xfrm>
            <a:custGeom>
              <a:rect b="b" l="l" r="r" t="t"/>
              <a:pathLst>
                <a:path extrusionOk="0" h="335" w="668">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70"/>
            <p:cNvSpPr/>
            <p:nvPr/>
          </p:nvSpPr>
          <p:spPr>
            <a:xfrm>
              <a:off x="7768148" y="1611474"/>
              <a:ext cx="21162" cy="10613"/>
            </a:xfrm>
            <a:custGeom>
              <a:rect b="b" l="l" r="r" t="t"/>
              <a:pathLst>
                <a:path extrusionOk="0" h="335" w="668">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70"/>
            <p:cNvSpPr/>
            <p:nvPr/>
          </p:nvSpPr>
          <p:spPr>
            <a:xfrm>
              <a:off x="7715337" y="1659025"/>
              <a:ext cx="60382" cy="32820"/>
            </a:xfrm>
            <a:custGeom>
              <a:rect b="b" l="l" r="r" t="t"/>
              <a:pathLst>
                <a:path extrusionOk="0" h="1036" w="1906">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399" name="Shape 11399"/>
        <p:cNvGrpSpPr/>
        <p:nvPr/>
      </p:nvGrpSpPr>
      <p:grpSpPr>
        <a:xfrm>
          <a:off x="0" y="0"/>
          <a:ext cx="0" cy="0"/>
          <a:chOff x="0" y="0"/>
          <a:chExt cx="0" cy="0"/>
        </a:xfrm>
      </p:grpSpPr>
      <p:sp>
        <p:nvSpPr>
          <p:cNvPr id="11400" name="Google Shape;11400;p71"/>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1401" name="Google Shape;11401;p71"/>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11402" name="Google Shape;11402;p71"/>
          <p:cNvGrpSpPr/>
          <p:nvPr/>
        </p:nvGrpSpPr>
        <p:grpSpPr>
          <a:xfrm>
            <a:off x="1757085" y="1500675"/>
            <a:ext cx="371069" cy="359396"/>
            <a:chOff x="1757085" y="1500675"/>
            <a:chExt cx="371069" cy="359396"/>
          </a:xfrm>
        </p:grpSpPr>
        <p:sp>
          <p:nvSpPr>
            <p:cNvPr id="11403" name="Google Shape;11403;p71"/>
            <p:cNvSpPr/>
            <p:nvPr/>
          </p:nvSpPr>
          <p:spPr>
            <a:xfrm>
              <a:off x="2032389" y="1667206"/>
              <a:ext cx="66313" cy="60684"/>
            </a:xfrm>
            <a:custGeom>
              <a:rect b="b" l="l" r="r" t="t"/>
              <a:pathLst>
                <a:path extrusionOk="0" h="1908" w="2085">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71"/>
            <p:cNvSpPr/>
            <p:nvPr/>
          </p:nvSpPr>
          <p:spPr>
            <a:xfrm>
              <a:off x="1971419" y="1747609"/>
              <a:ext cx="12531" cy="11513"/>
            </a:xfrm>
            <a:custGeom>
              <a:rect b="b" l="l" r="r" t="t"/>
              <a:pathLst>
                <a:path extrusionOk="0" h="362" w="394">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71"/>
            <p:cNvSpPr/>
            <p:nvPr/>
          </p:nvSpPr>
          <p:spPr>
            <a:xfrm>
              <a:off x="2032008" y="1776202"/>
              <a:ext cx="62910" cy="61702"/>
            </a:xfrm>
            <a:custGeom>
              <a:rect b="b" l="l" r="r" t="t"/>
              <a:pathLst>
                <a:path extrusionOk="0" h="1940" w="1978">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71"/>
            <p:cNvSpPr/>
            <p:nvPr/>
          </p:nvSpPr>
          <p:spPr>
            <a:xfrm>
              <a:off x="1976349"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71"/>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71"/>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71"/>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71"/>
            <p:cNvSpPr/>
            <p:nvPr/>
          </p:nvSpPr>
          <p:spPr>
            <a:xfrm>
              <a:off x="1976349" y="1730530"/>
              <a:ext cx="413" cy="32"/>
            </a:xfrm>
            <a:custGeom>
              <a:rect b="b" l="l" r="r" t="t"/>
              <a:pathLst>
                <a:path extrusionOk="0" h="1" w="13">
                  <a:moveTo>
                    <a:pt x="0" y="0"/>
                  </a:moveTo>
                  <a:lnTo>
                    <a:pt x="0" y="0"/>
                  </a:lnTo>
                  <a:cubicBezTo>
                    <a:pt x="12" y="0"/>
                    <a:pt x="12" y="0"/>
                    <a:pt x="0" y="0"/>
                  </a:cubicBezTo>
                  <a:cubicBezTo>
                    <a:pt x="12" y="0"/>
                    <a:pt x="12"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71"/>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71"/>
            <p:cNvSpPr/>
            <p:nvPr/>
          </p:nvSpPr>
          <p:spPr>
            <a:xfrm>
              <a:off x="1757085" y="1500675"/>
              <a:ext cx="371069" cy="359396"/>
            </a:xfrm>
            <a:custGeom>
              <a:rect b="b" l="l" r="r" t="t"/>
              <a:pathLst>
                <a:path extrusionOk="0" h="11300" w="11667">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71"/>
            <p:cNvSpPr/>
            <p:nvPr/>
          </p:nvSpPr>
          <p:spPr>
            <a:xfrm>
              <a:off x="1976349" y="1775216"/>
              <a:ext cx="413" cy="32"/>
            </a:xfrm>
            <a:custGeom>
              <a:rect b="b" l="l" r="r" t="t"/>
              <a:pathLst>
                <a:path extrusionOk="0" h="1" w="13">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71"/>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71"/>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71"/>
            <p:cNvSpPr/>
            <p:nvPr/>
          </p:nvSpPr>
          <p:spPr>
            <a:xfrm>
              <a:off x="2016868" y="177521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71"/>
            <p:cNvSpPr/>
            <p:nvPr/>
          </p:nvSpPr>
          <p:spPr>
            <a:xfrm>
              <a:off x="1914615" y="1724837"/>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71"/>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71"/>
            <p:cNvSpPr/>
            <p:nvPr/>
          </p:nvSpPr>
          <p:spPr>
            <a:xfrm>
              <a:off x="1955898" y="1769523"/>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71"/>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71"/>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71"/>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71"/>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71"/>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71"/>
            <p:cNvSpPr/>
            <p:nvPr/>
          </p:nvSpPr>
          <p:spPr>
            <a:xfrm>
              <a:off x="2016868"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71"/>
            <p:cNvSpPr/>
            <p:nvPr/>
          </p:nvSpPr>
          <p:spPr>
            <a:xfrm>
              <a:off x="1955898" y="1769523"/>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71"/>
            <p:cNvSpPr/>
            <p:nvPr/>
          </p:nvSpPr>
          <p:spPr>
            <a:xfrm>
              <a:off x="1955898" y="1769523"/>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71"/>
            <p:cNvSpPr/>
            <p:nvPr/>
          </p:nvSpPr>
          <p:spPr>
            <a:xfrm>
              <a:off x="1812744" y="1556302"/>
              <a:ext cx="77668" cy="72929"/>
            </a:xfrm>
            <a:custGeom>
              <a:rect b="b" l="l" r="r" t="t"/>
              <a:pathLst>
                <a:path extrusionOk="0" h="2293" w="2442">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71"/>
            <p:cNvSpPr/>
            <p:nvPr/>
          </p:nvSpPr>
          <p:spPr>
            <a:xfrm>
              <a:off x="1759375" y="1695671"/>
              <a:ext cx="99613" cy="158707"/>
            </a:xfrm>
            <a:custGeom>
              <a:rect b="b" l="l" r="r" t="t"/>
              <a:pathLst>
                <a:path extrusionOk="0" h="4990" w="3132">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71"/>
            <p:cNvSpPr/>
            <p:nvPr/>
          </p:nvSpPr>
          <p:spPr>
            <a:xfrm>
              <a:off x="1794965" y="1747195"/>
              <a:ext cx="38261" cy="10623"/>
            </a:xfrm>
            <a:custGeom>
              <a:rect b="b" l="l" r="r" t="t"/>
              <a:pathLst>
                <a:path extrusionOk="0" h="334" w="1203">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71"/>
            <p:cNvSpPr/>
            <p:nvPr/>
          </p:nvSpPr>
          <p:spPr>
            <a:xfrm>
              <a:off x="1839269" y="1747195"/>
              <a:ext cx="37912" cy="10623"/>
            </a:xfrm>
            <a:custGeom>
              <a:rect b="b" l="l" r="r" t="t"/>
              <a:pathLst>
                <a:path extrusionOk="0" h="334" w="1192">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2" name="Google Shape;11432;p71"/>
          <p:cNvGrpSpPr/>
          <p:nvPr/>
        </p:nvGrpSpPr>
        <p:grpSpPr>
          <a:xfrm>
            <a:off x="2774209" y="1954691"/>
            <a:ext cx="116693" cy="374186"/>
            <a:chOff x="2774209" y="1954691"/>
            <a:chExt cx="116693" cy="374186"/>
          </a:xfrm>
        </p:grpSpPr>
        <p:sp>
          <p:nvSpPr>
            <p:cNvPr id="11433" name="Google Shape;11433;p71"/>
            <p:cNvSpPr/>
            <p:nvPr/>
          </p:nvSpPr>
          <p:spPr>
            <a:xfrm>
              <a:off x="2774209" y="2181525"/>
              <a:ext cx="115166" cy="147353"/>
            </a:xfrm>
            <a:custGeom>
              <a:rect b="b" l="l" r="r" t="t"/>
              <a:pathLst>
                <a:path extrusionOk="0" h="4633" w="3621">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71"/>
            <p:cNvSpPr/>
            <p:nvPr/>
          </p:nvSpPr>
          <p:spPr>
            <a:xfrm>
              <a:off x="2774591" y="1954691"/>
              <a:ext cx="116311" cy="255649"/>
            </a:xfrm>
            <a:custGeom>
              <a:rect b="b" l="l" r="r" t="t"/>
              <a:pathLst>
                <a:path extrusionOk="0" h="8038" w="3657">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5" name="Google Shape;11435;p71"/>
          <p:cNvGrpSpPr/>
          <p:nvPr/>
        </p:nvGrpSpPr>
        <p:grpSpPr>
          <a:xfrm>
            <a:off x="4017435" y="1499912"/>
            <a:ext cx="315092" cy="359397"/>
            <a:chOff x="4017435" y="1499912"/>
            <a:chExt cx="315092" cy="359397"/>
          </a:xfrm>
        </p:grpSpPr>
        <p:sp>
          <p:nvSpPr>
            <p:cNvPr id="11436" name="Google Shape;11436;p71"/>
            <p:cNvSpPr/>
            <p:nvPr/>
          </p:nvSpPr>
          <p:spPr>
            <a:xfrm>
              <a:off x="4017816" y="1499912"/>
              <a:ext cx="314710" cy="359397"/>
            </a:xfrm>
            <a:custGeom>
              <a:rect b="b" l="l" r="r" t="t"/>
              <a:pathLst>
                <a:path extrusionOk="0" h="11300" w="9895">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71"/>
            <p:cNvSpPr/>
            <p:nvPr/>
          </p:nvSpPr>
          <p:spPr>
            <a:xfrm>
              <a:off x="4017435" y="1522302"/>
              <a:ext cx="121591" cy="207114"/>
            </a:xfrm>
            <a:custGeom>
              <a:rect b="b" l="l" r="r" t="t"/>
              <a:pathLst>
                <a:path extrusionOk="0" h="6512" w="3823">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8" name="Google Shape;11438;p71"/>
          <p:cNvGrpSpPr/>
          <p:nvPr/>
        </p:nvGrpSpPr>
        <p:grpSpPr>
          <a:xfrm>
            <a:off x="3963652" y="1999759"/>
            <a:ext cx="374154" cy="284050"/>
            <a:chOff x="3963652" y="1999759"/>
            <a:chExt cx="374154" cy="284050"/>
          </a:xfrm>
        </p:grpSpPr>
        <p:sp>
          <p:nvSpPr>
            <p:cNvPr id="11439" name="Google Shape;11439;p71"/>
            <p:cNvSpPr/>
            <p:nvPr/>
          </p:nvSpPr>
          <p:spPr>
            <a:xfrm>
              <a:off x="4123441" y="2104652"/>
              <a:ext cx="214366" cy="179158"/>
            </a:xfrm>
            <a:custGeom>
              <a:rect b="b" l="l" r="r" t="t"/>
              <a:pathLst>
                <a:path extrusionOk="0" h="5633" w="674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71"/>
            <p:cNvSpPr/>
            <p:nvPr/>
          </p:nvSpPr>
          <p:spPr>
            <a:xfrm>
              <a:off x="3963652" y="1999759"/>
              <a:ext cx="374154" cy="283669"/>
            </a:xfrm>
            <a:custGeom>
              <a:rect b="b" l="l" r="r" t="t"/>
              <a:pathLst>
                <a:path extrusionOk="0" h="8919" w="11764">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71"/>
            <p:cNvSpPr/>
            <p:nvPr/>
          </p:nvSpPr>
          <p:spPr>
            <a:xfrm>
              <a:off x="4069309" y="2061874"/>
              <a:ext cx="234435" cy="182911"/>
            </a:xfrm>
            <a:custGeom>
              <a:rect b="b" l="l" r="r" t="t"/>
              <a:pathLst>
                <a:path extrusionOk="0" h="5751" w="7371">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2" name="Google Shape;11442;p71"/>
          <p:cNvGrpSpPr/>
          <p:nvPr/>
        </p:nvGrpSpPr>
        <p:grpSpPr>
          <a:xfrm>
            <a:off x="1777536" y="2014866"/>
            <a:ext cx="376444" cy="253772"/>
            <a:chOff x="1777536" y="2014866"/>
            <a:chExt cx="376444" cy="253772"/>
          </a:xfrm>
        </p:grpSpPr>
        <p:sp>
          <p:nvSpPr>
            <p:cNvPr id="11443" name="Google Shape;11443;p71"/>
            <p:cNvSpPr/>
            <p:nvPr/>
          </p:nvSpPr>
          <p:spPr>
            <a:xfrm>
              <a:off x="1777536" y="2178503"/>
              <a:ext cx="376444" cy="90135"/>
            </a:xfrm>
            <a:custGeom>
              <a:rect b="b" l="l" r="r" t="t"/>
              <a:pathLst>
                <a:path extrusionOk="0" h="2834" w="11836">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71"/>
            <p:cNvSpPr/>
            <p:nvPr/>
          </p:nvSpPr>
          <p:spPr>
            <a:xfrm>
              <a:off x="1859338" y="2014866"/>
              <a:ext cx="107565" cy="167072"/>
            </a:xfrm>
            <a:custGeom>
              <a:rect b="b" l="l" r="r" t="t"/>
              <a:pathLst>
                <a:path extrusionOk="0" h="5253" w="3382">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71"/>
            <p:cNvSpPr/>
            <p:nvPr/>
          </p:nvSpPr>
          <p:spPr>
            <a:xfrm>
              <a:off x="1777536" y="2036335"/>
              <a:ext cx="71243" cy="169457"/>
            </a:xfrm>
            <a:custGeom>
              <a:rect b="b" l="l" r="r" t="t"/>
              <a:pathLst>
                <a:path extrusionOk="0" h="5328" w="224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71"/>
            <p:cNvSpPr/>
            <p:nvPr/>
          </p:nvSpPr>
          <p:spPr>
            <a:xfrm>
              <a:off x="1817197" y="2078794"/>
              <a:ext cx="85714" cy="54291"/>
            </a:xfrm>
            <a:custGeom>
              <a:rect b="b" l="l" r="r" t="t"/>
              <a:pathLst>
                <a:path extrusionOk="0" h="1707" w="2695">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71"/>
            <p:cNvSpPr/>
            <p:nvPr/>
          </p:nvSpPr>
          <p:spPr>
            <a:xfrm>
              <a:off x="1826007" y="2113716"/>
              <a:ext cx="88641" cy="56867"/>
            </a:xfrm>
            <a:custGeom>
              <a:rect b="b" l="l" r="r" t="t"/>
              <a:pathLst>
                <a:path extrusionOk="0" h="1788" w="2787">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8" name="Google Shape;11448;p71"/>
          <p:cNvGrpSpPr/>
          <p:nvPr/>
        </p:nvGrpSpPr>
        <p:grpSpPr>
          <a:xfrm>
            <a:off x="1309875" y="2057326"/>
            <a:ext cx="374154" cy="169680"/>
            <a:chOff x="1309875" y="2057326"/>
            <a:chExt cx="374154" cy="169680"/>
          </a:xfrm>
        </p:grpSpPr>
        <p:sp>
          <p:nvSpPr>
            <p:cNvPr id="11449" name="Google Shape;11449;p71"/>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71"/>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71"/>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71"/>
            <p:cNvSpPr/>
            <p:nvPr/>
          </p:nvSpPr>
          <p:spPr>
            <a:xfrm>
              <a:off x="1480286" y="2212566"/>
              <a:ext cx="413" cy="32"/>
            </a:xfrm>
            <a:custGeom>
              <a:rect b="b" l="l" r="r" t="t"/>
              <a:pathLst>
                <a:path extrusionOk="0" h="1" w="13">
                  <a:moveTo>
                    <a:pt x="12" y="1"/>
                  </a:moveTo>
                  <a:cubicBezTo>
                    <a:pt x="0" y="1"/>
                    <a:pt x="0" y="1"/>
                    <a:pt x="12" y="1"/>
                  </a:cubicBezTo>
                  <a:lnTo>
                    <a:pt x="12" y="1"/>
                  </a:lnTo>
                  <a:cubicBezTo>
                    <a:pt x="0" y="1"/>
                    <a:pt x="0" y="1"/>
                    <a:pt x="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71"/>
            <p:cNvSpPr/>
            <p:nvPr/>
          </p:nvSpPr>
          <p:spPr>
            <a:xfrm>
              <a:off x="1480668" y="2212566"/>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71"/>
            <p:cNvSpPr/>
            <p:nvPr/>
          </p:nvSpPr>
          <p:spPr>
            <a:xfrm>
              <a:off x="1460599" y="2082993"/>
              <a:ext cx="223430" cy="142232"/>
            </a:xfrm>
            <a:custGeom>
              <a:rect b="b" l="l" r="r" t="t"/>
              <a:pathLst>
                <a:path extrusionOk="0" h="4472" w="7025">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71"/>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71"/>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71"/>
            <p:cNvSpPr/>
            <p:nvPr/>
          </p:nvSpPr>
          <p:spPr>
            <a:xfrm>
              <a:off x="1397339" y="218343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71"/>
            <p:cNvSpPr/>
            <p:nvPr/>
          </p:nvSpPr>
          <p:spPr>
            <a:xfrm>
              <a:off x="1309875" y="2057326"/>
              <a:ext cx="132945" cy="169680"/>
            </a:xfrm>
            <a:custGeom>
              <a:rect b="b" l="l" r="r" t="t"/>
              <a:pathLst>
                <a:path extrusionOk="0" h="5335" w="418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71"/>
            <p:cNvSpPr/>
            <p:nvPr/>
          </p:nvSpPr>
          <p:spPr>
            <a:xfrm>
              <a:off x="1460599" y="2057326"/>
              <a:ext cx="25380" cy="101140"/>
            </a:xfrm>
            <a:custGeom>
              <a:rect b="b" l="l" r="r" t="t"/>
              <a:pathLst>
                <a:path extrusionOk="0" h="3180" w="798">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60" name="Google Shape;11460;p71"/>
          <p:cNvSpPr/>
          <p:nvPr/>
        </p:nvSpPr>
        <p:spPr>
          <a:xfrm>
            <a:off x="862283" y="2076250"/>
            <a:ext cx="374536" cy="130305"/>
          </a:xfrm>
          <a:custGeom>
            <a:rect b="b" l="l" r="r" t="t"/>
            <a:pathLst>
              <a:path extrusionOk="0" h="4097" w="11776">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61" name="Google Shape;11461;p71"/>
          <p:cNvGrpSpPr/>
          <p:nvPr/>
        </p:nvGrpSpPr>
        <p:grpSpPr>
          <a:xfrm>
            <a:off x="2347450" y="1954564"/>
            <a:ext cx="113639" cy="373168"/>
            <a:chOff x="2347450" y="1954564"/>
            <a:chExt cx="113639" cy="373168"/>
          </a:xfrm>
        </p:grpSpPr>
        <p:sp>
          <p:nvSpPr>
            <p:cNvPr id="11462" name="Google Shape;11462;p71"/>
            <p:cNvSpPr/>
            <p:nvPr/>
          </p:nvSpPr>
          <p:spPr>
            <a:xfrm>
              <a:off x="2347450" y="1954564"/>
              <a:ext cx="89022" cy="261819"/>
            </a:xfrm>
            <a:custGeom>
              <a:rect b="b" l="l" r="r" t="t"/>
              <a:pathLst>
                <a:path extrusionOk="0" h="8232" w="2799">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71"/>
            <p:cNvSpPr/>
            <p:nvPr/>
          </p:nvSpPr>
          <p:spPr>
            <a:xfrm>
              <a:off x="2362970" y="1994352"/>
              <a:ext cx="98118" cy="333380"/>
            </a:xfrm>
            <a:custGeom>
              <a:rect b="b" l="l" r="r" t="t"/>
              <a:pathLst>
                <a:path extrusionOk="0" h="10482" w="3085">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64" name="Google Shape;11464;p71"/>
          <p:cNvSpPr/>
          <p:nvPr/>
        </p:nvSpPr>
        <p:spPr>
          <a:xfrm>
            <a:off x="861520" y="1586835"/>
            <a:ext cx="360160" cy="184628"/>
          </a:xfrm>
          <a:custGeom>
            <a:rect b="b" l="l" r="r" t="t"/>
            <a:pathLst>
              <a:path extrusionOk="0" h="5805" w="11324">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65" name="Google Shape;11465;p71"/>
          <p:cNvGrpSpPr/>
          <p:nvPr/>
        </p:nvGrpSpPr>
        <p:grpSpPr>
          <a:xfrm>
            <a:off x="3110102" y="1499880"/>
            <a:ext cx="330613" cy="358379"/>
            <a:chOff x="3110102" y="1499880"/>
            <a:chExt cx="330613" cy="358379"/>
          </a:xfrm>
        </p:grpSpPr>
        <p:sp>
          <p:nvSpPr>
            <p:cNvPr id="11466" name="Google Shape;11466;p71"/>
            <p:cNvSpPr/>
            <p:nvPr/>
          </p:nvSpPr>
          <p:spPr>
            <a:xfrm>
              <a:off x="3385024" y="1775979"/>
              <a:ext cx="55341" cy="71211"/>
            </a:xfrm>
            <a:custGeom>
              <a:rect b="b" l="l" r="r" t="t"/>
              <a:pathLst>
                <a:path extrusionOk="0" h="2239" w="174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71"/>
            <p:cNvSpPr/>
            <p:nvPr/>
          </p:nvSpPr>
          <p:spPr>
            <a:xfrm>
              <a:off x="3347176" y="1535501"/>
              <a:ext cx="93189" cy="61765"/>
            </a:xfrm>
            <a:custGeom>
              <a:rect b="b" l="l" r="r" t="t"/>
              <a:pathLst>
                <a:path extrusionOk="0" h="1942" w="293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71"/>
            <p:cNvSpPr/>
            <p:nvPr/>
          </p:nvSpPr>
          <p:spPr>
            <a:xfrm>
              <a:off x="3110102" y="1580728"/>
              <a:ext cx="330613" cy="277530"/>
            </a:xfrm>
            <a:custGeom>
              <a:rect b="b" l="l" r="r" t="t"/>
              <a:pathLst>
                <a:path extrusionOk="0" h="8726" w="10395">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71"/>
            <p:cNvSpPr/>
            <p:nvPr/>
          </p:nvSpPr>
          <p:spPr>
            <a:xfrm>
              <a:off x="3139267" y="1504428"/>
              <a:ext cx="77668" cy="78113"/>
            </a:xfrm>
            <a:custGeom>
              <a:rect b="b" l="l" r="r" t="t"/>
              <a:pathLst>
                <a:path extrusionOk="0" h="2456" w="2442">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71"/>
            <p:cNvSpPr/>
            <p:nvPr/>
          </p:nvSpPr>
          <p:spPr>
            <a:xfrm>
              <a:off x="3226381" y="1499880"/>
              <a:ext cx="116279" cy="82661"/>
            </a:xfrm>
            <a:custGeom>
              <a:rect b="b" l="l" r="r" t="t"/>
              <a:pathLst>
                <a:path extrusionOk="0" h="2599" w="3656">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71"/>
            <p:cNvSpPr/>
            <p:nvPr/>
          </p:nvSpPr>
          <p:spPr>
            <a:xfrm>
              <a:off x="3179786" y="1775216"/>
              <a:ext cx="86764" cy="46594"/>
            </a:xfrm>
            <a:custGeom>
              <a:rect b="b" l="l" r="r" t="t"/>
              <a:pathLst>
                <a:path extrusionOk="0" h="1465" w="2728">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71"/>
            <p:cNvSpPr/>
            <p:nvPr/>
          </p:nvSpPr>
          <p:spPr>
            <a:xfrm>
              <a:off x="3154024" y="1712337"/>
              <a:ext cx="15203" cy="109473"/>
            </a:xfrm>
            <a:custGeom>
              <a:rect b="b" l="l" r="r" t="t"/>
              <a:pathLst>
                <a:path extrusionOk="0" h="3442" w="478">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73" name="Google Shape;11473;p71"/>
          <p:cNvSpPr/>
          <p:nvPr/>
        </p:nvSpPr>
        <p:spPr>
          <a:xfrm>
            <a:off x="3196834" y="1954214"/>
            <a:ext cx="118537" cy="373518"/>
          </a:xfrm>
          <a:custGeom>
            <a:rect b="b" l="l" r="r" t="t"/>
            <a:pathLst>
              <a:path extrusionOk="0" h="11744" w="3727">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74" name="Google Shape;11474;p71"/>
          <p:cNvGrpSpPr/>
          <p:nvPr/>
        </p:nvGrpSpPr>
        <p:grpSpPr>
          <a:xfrm>
            <a:off x="3485575" y="1999759"/>
            <a:ext cx="373772" cy="284050"/>
            <a:chOff x="3531200" y="1999759"/>
            <a:chExt cx="373772" cy="284050"/>
          </a:xfrm>
        </p:grpSpPr>
        <p:sp>
          <p:nvSpPr>
            <p:cNvPr id="11475" name="Google Shape;11475;p71"/>
            <p:cNvSpPr/>
            <p:nvPr/>
          </p:nvSpPr>
          <p:spPr>
            <a:xfrm>
              <a:off x="3531200" y="1999759"/>
              <a:ext cx="373772" cy="283669"/>
            </a:xfrm>
            <a:custGeom>
              <a:rect b="b" l="l" r="r" t="t"/>
              <a:pathLst>
                <a:path extrusionOk="0" h="8919" w="11752">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71"/>
            <p:cNvSpPr/>
            <p:nvPr/>
          </p:nvSpPr>
          <p:spPr>
            <a:xfrm>
              <a:off x="3690638" y="2104652"/>
              <a:ext cx="214334" cy="179158"/>
            </a:xfrm>
            <a:custGeom>
              <a:rect b="b" l="l" r="r" t="t"/>
              <a:pathLst>
                <a:path extrusionOk="0" h="5633" w="6739">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71"/>
            <p:cNvSpPr/>
            <p:nvPr/>
          </p:nvSpPr>
          <p:spPr>
            <a:xfrm>
              <a:off x="3631163" y="2148193"/>
              <a:ext cx="259433" cy="84856"/>
            </a:xfrm>
            <a:custGeom>
              <a:rect b="b" l="l" r="r" t="t"/>
              <a:pathLst>
                <a:path extrusionOk="0" h="2668" w="8157">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71"/>
            <p:cNvSpPr/>
            <p:nvPr/>
          </p:nvSpPr>
          <p:spPr>
            <a:xfrm>
              <a:off x="3639496" y="2058089"/>
              <a:ext cx="206414" cy="73120"/>
            </a:xfrm>
            <a:custGeom>
              <a:rect b="b" l="l" r="r" t="t"/>
              <a:pathLst>
                <a:path extrusionOk="0" h="2299" w="649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9" name="Google Shape;11479;p71"/>
          <p:cNvGrpSpPr/>
          <p:nvPr/>
        </p:nvGrpSpPr>
        <p:grpSpPr>
          <a:xfrm>
            <a:off x="2667058" y="1500293"/>
            <a:ext cx="330231" cy="359015"/>
            <a:chOff x="2667058" y="1500293"/>
            <a:chExt cx="330231" cy="359015"/>
          </a:xfrm>
        </p:grpSpPr>
        <p:sp>
          <p:nvSpPr>
            <p:cNvPr id="11480" name="Google Shape;11480;p71"/>
            <p:cNvSpPr/>
            <p:nvPr/>
          </p:nvSpPr>
          <p:spPr>
            <a:xfrm>
              <a:off x="2944239" y="1581714"/>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71"/>
            <p:cNvSpPr/>
            <p:nvPr/>
          </p:nvSpPr>
          <p:spPr>
            <a:xfrm>
              <a:off x="2667058" y="1500293"/>
              <a:ext cx="330231" cy="359015"/>
            </a:xfrm>
            <a:custGeom>
              <a:rect b="b" l="l" r="r" t="t"/>
              <a:pathLst>
                <a:path extrusionOk="0" h="11288" w="10383">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71"/>
            <p:cNvSpPr/>
            <p:nvPr/>
          </p:nvSpPr>
          <p:spPr>
            <a:xfrm>
              <a:off x="2925696" y="1563140"/>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71"/>
            <p:cNvSpPr/>
            <p:nvPr/>
          </p:nvSpPr>
          <p:spPr>
            <a:xfrm>
              <a:off x="2953717" y="159456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71"/>
            <p:cNvSpPr/>
            <p:nvPr/>
          </p:nvSpPr>
          <p:spPr>
            <a:xfrm>
              <a:off x="2953717" y="1594182"/>
              <a:ext cx="32" cy="413"/>
            </a:xfrm>
            <a:custGeom>
              <a:rect b="b" l="l" r="r" t="t"/>
              <a:pathLst>
                <a:path extrusionOk="0" h="13" w="1">
                  <a:moveTo>
                    <a:pt x="1" y="1"/>
                  </a:moveTo>
                  <a:cubicBezTo>
                    <a:pt x="1" y="1"/>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71"/>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71"/>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71"/>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71"/>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71"/>
            <p:cNvSpPr/>
            <p:nvPr/>
          </p:nvSpPr>
          <p:spPr>
            <a:xfrm>
              <a:off x="2923788" y="157640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71"/>
            <p:cNvSpPr/>
            <p:nvPr/>
          </p:nvSpPr>
          <p:spPr>
            <a:xfrm>
              <a:off x="2953717" y="1594182"/>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71"/>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71"/>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71"/>
            <p:cNvSpPr/>
            <p:nvPr/>
          </p:nvSpPr>
          <p:spPr>
            <a:xfrm>
              <a:off x="2923438" y="1576784"/>
              <a:ext cx="0" cy="32"/>
            </a:xfrm>
            <a:custGeom>
              <a:rect b="b" l="l" r="r" t="t"/>
              <a:pathLst>
                <a:path extrusionOk="0" h="1" w="0">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71"/>
            <p:cNvSpPr/>
            <p:nvPr/>
          </p:nvSpPr>
          <p:spPr>
            <a:xfrm>
              <a:off x="2792783" y="1631298"/>
              <a:ext cx="87877" cy="101140"/>
            </a:xfrm>
            <a:custGeom>
              <a:rect b="b" l="l" r="r" t="t"/>
              <a:pathLst>
                <a:path extrusionOk="0" h="3180" w="2763">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71"/>
            <p:cNvSpPr/>
            <p:nvPr/>
          </p:nvSpPr>
          <p:spPr>
            <a:xfrm>
              <a:off x="2715147" y="1631298"/>
              <a:ext cx="66695" cy="122735"/>
            </a:xfrm>
            <a:custGeom>
              <a:rect b="b" l="l" r="r" t="t"/>
              <a:pathLst>
                <a:path extrusionOk="0" h="3859" w="2097">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71"/>
            <p:cNvSpPr/>
            <p:nvPr/>
          </p:nvSpPr>
          <p:spPr>
            <a:xfrm>
              <a:off x="2715911" y="1707789"/>
              <a:ext cx="166277" cy="93570"/>
            </a:xfrm>
            <a:custGeom>
              <a:rect b="b" l="l" r="r" t="t"/>
              <a:pathLst>
                <a:path extrusionOk="0" h="2942" w="5228">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71"/>
            <p:cNvSpPr/>
            <p:nvPr/>
          </p:nvSpPr>
          <p:spPr>
            <a:xfrm>
              <a:off x="2799589" y="1654706"/>
              <a:ext cx="61384" cy="62974"/>
            </a:xfrm>
            <a:custGeom>
              <a:rect b="b" l="l" r="r" t="t"/>
              <a:pathLst>
                <a:path extrusionOk="0" h="1980" w="193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8" name="Google Shape;11498;p71"/>
          <p:cNvGrpSpPr/>
          <p:nvPr/>
        </p:nvGrpSpPr>
        <p:grpSpPr>
          <a:xfrm>
            <a:off x="3567553" y="1499912"/>
            <a:ext cx="320022" cy="359778"/>
            <a:chOff x="3567553" y="1499912"/>
            <a:chExt cx="320022" cy="359778"/>
          </a:xfrm>
        </p:grpSpPr>
        <p:sp>
          <p:nvSpPr>
            <p:cNvPr id="11499" name="Google Shape;11499;p71"/>
            <p:cNvSpPr/>
            <p:nvPr/>
          </p:nvSpPr>
          <p:spPr>
            <a:xfrm>
              <a:off x="3567553" y="1502933"/>
              <a:ext cx="263218" cy="356757"/>
            </a:xfrm>
            <a:custGeom>
              <a:rect b="b" l="l" r="r" t="t"/>
              <a:pathLst>
                <a:path extrusionOk="0" h="11217" w="8276">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71"/>
            <p:cNvSpPr/>
            <p:nvPr/>
          </p:nvSpPr>
          <p:spPr>
            <a:xfrm>
              <a:off x="3638001" y="1499912"/>
              <a:ext cx="249574" cy="142773"/>
            </a:xfrm>
            <a:custGeom>
              <a:rect b="b" l="l" r="r" t="t"/>
              <a:pathLst>
                <a:path extrusionOk="0" h="4489" w="7847">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71"/>
            <p:cNvSpPr/>
            <p:nvPr/>
          </p:nvSpPr>
          <p:spPr>
            <a:xfrm>
              <a:off x="3641786" y="1594563"/>
              <a:ext cx="141659" cy="10273"/>
            </a:xfrm>
            <a:custGeom>
              <a:rect b="b" l="l" r="r" t="t"/>
              <a:pathLst>
                <a:path extrusionOk="0" h="323" w="4454">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71"/>
            <p:cNvSpPr/>
            <p:nvPr/>
          </p:nvSpPr>
          <p:spPr>
            <a:xfrm>
              <a:off x="3641786" y="1638136"/>
              <a:ext cx="141659" cy="10241"/>
            </a:xfrm>
            <a:custGeom>
              <a:rect b="b" l="l" r="r" t="t"/>
              <a:pathLst>
                <a:path extrusionOk="0" h="322" w="4454">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71"/>
            <p:cNvSpPr/>
            <p:nvPr/>
          </p:nvSpPr>
          <p:spPr>
            <a:xfrm>
              <a:off x="3641786" y="1682059"/>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71"/>
            <p:cNvSpPr/>
            <p:nvPr/>
          </p:nvSpPr>
          <p:spPr>
            <a:xfrm>
              <a:off x="3641786" y="1725600"/>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5" name="Google Shape;11505;p71"/>
          <p:cNvGrpSpPr/>
          <p:nvPr/>
        </p:nvGrpSpPr>
        <p:grpSpPr>
          <a:xfrm>
            <a:off x="1309875" y="1499912"/>
            <a:ext cx="359015" cy="358633"/>
            <a:chOff x="1309875" y="1499912"/>
            <a:chExt cx="359015" cy="358633"/>
          </a:xfrm>
        </p:grpSpPr>
        <p:sp>
          <p:nvSpPr>
            <p:cNvPr id="11506" name="Google Shape;11506;p71"/>
            <p:cNvSpPr/>
            <p:nvPr/>
          </p:nvSpPr>
          <p:spPr>
            <a:xfrm>
              <a:off x="1309875" y="1499912"/>
              <a:ext cx="133708" cy="204665"/>
            </a:xfrm>
            <a:custGeom>
              <a:rect b="b" l="l" r="r" t="t"/>
              <a:pathLst>
                <a:path extrusionOk="0" h="6435" w="4204">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71"/>
            <p:cNvSpPr/>
            <p:nvPr/>
          </p:nvSpPr>
          <p:spPr>
            <a:xfrm>
              <a:off x="1454524" y="1499912"/>
              <a:ext cx="213602" cy="123467"/>
            </a:xfrm>
            <a:custGeom>
              <a:rect b="b" l="l" r="r" t="t"/>
              <a:pathLst>
                <a:path extrusionOk="0" h="3882" w="6716">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71"/>
            <p:cNvSpPr/>
            <p:nvPr/>
          </p:nvSpPr>
          <p:spPr>
            <a:xfrm>
              <a:off x="1322756" y="1634701"/>
              <a:ext cx="346134" cy="223844"/>
            </a:xfrm>
            <a:custGeom>
              <a:rect b="b" l="l" r="r" t="t"/>
              <a:pathLst>
                <a:path extrusionOk="0" h="7038" w="10883">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71"/>
            <p:cNvSpPr/>
            <p:nvPr/>
          </p:nvSpPr>
          <p:spPr>
            <a:xfrm>
              <a:off x="1331852" y="1519217"/>
              <a:ext cx="191243" cy="140514"/>
            </a:xfrm>
            <a:custGeom>
              <a:rect b="b" l="l" r="r" t="t"/>
              <a:pathLst>
                <a:path extrusionOk="0" h="4418" w="6013">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71"/>
            <p:cNvSpPr/>
            <p:nvPr/>
          </p:nvSpPr>
          <p:spPr>
            <a:xfrm>
              <a:off x="1331852" y="1519217"/>
              <a:ext cx="315442" cy="190512"/>
            </a:xfrm>
            <a:custGeom>
              <a:rect b="b" l="l" r="r" t="t"/>
              <a:pathLst>
                <a:path extrusionOk="0" h="5990" w="9918">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71"/>
            <p:cNvSpPr/>
            <p:nvPr/>
          </p:nvSpPr>
          <p:spPr>
            <a:xfrm>
              <a:off x="1587056" y="1669178"/>
              <a:ext cx="32" cy="32"/>
            </a:xfrm>
            <a:custGeom>
              <a:rect b="b" l="l" r="r" t="t"/>
              <a:pathLst>
                <a:path extrusionOk="0" h="1" w="1">
                  <a:moveTo>
                    <a:pt x="1" y="0"/>
                  </a:moveTo>
                  <a:lnTo>
                    <a:pt x="1" y="0"/>
                  </a:lnTo>
                  <a:lnTo>
                    <a:pt x="1" y="0"/>
                  </a:ln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71"/>
            <p:cNvSpPr/>
            <p:nvPr/>
          </p:nvSpPr>
          <p:spPr>
            <a:xfrm>
              <a:off x="1471190" y="1538523"/>
              <a:ext cx="160965" cy="141278"/>
            </a:xfrm>
            <a:custGeom>
              <a:rect b="b" l="l" r="r" t="t"/>
              <a:pathLst>
                <a:path extrusionOk="0" h="4442" w="5061">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71"/>
            <p:cNvSpPr/>
            <p:nvPr/>
          </p:nvSpPr>
          <p:spPr>
            <a:xfrm>
              <a:off x="1354943" y="1540049"/>
              <a:ext cx="124230" cy="148847"/>
            </a:xfrm>
            <a:custGeom>
              <a:rect b="b" l="l" r="r" t="t"/>
              <a:pathLst>
                <a:path extrusionOk="0" h="4680" w="3906">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71"/>
            <p:cNvSpPr/>
            <p:nvPr/>
          </p:nvSpPr>
          <p:spPr>
            <a:xfrm>
              <a:off x="1399629" y="1581714"/>
              <a:ext cx="37148" cy="52669"/>
            </a:xfrm>
            <a:custGeom>
              <a:rect b="b" l="l" r="r" t="t"/>
              <a:pathLst>
                <a:path extrusionOk="0" h="1656" w="1168">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5" name="Google Shape;11515;p71"/>
          <p:cNvGrpSpPr/>
          <p:nvPr/>
        </p:nvGrpSpPr>
        <p:grpSpPr>
          <a:xfrm>
            <a:off x="2219466" y="1500293"/>
            <a:ext cx="330613" cy="359015"/>
            <a:chOff x="2219466" y="1500293"/>
            <a:chExt cx="330613" cy="359015"/>
          </a:xfrm>
        </p:grpSpPr>
        <p:sp>
          <p:nvSpPr>
            <p:cNvPr id="11516" name="Google Shape;11516;p71"/>
            <p:cNvSpPr/>
            <p:nvPr/>
          </p:nvSpPr>
          <p:spPr>
            <a:xfrm>
              <a:off x="2353906" y="1635560"/>
              <a:ext cx="65518" cy="82121"/>
            </a:xfrm>
            <a:custGeom>
              <a:rect b="b" l="l" r="r" t="t"/>
              <a:pathLst>
                <a:path extrusionOk="0" h="2582" w="206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71"/>
            <p:cNvSpPr/>
            <p:nvPr/>
          </p:nvSpPr>
          <p:spPr>
            <a:xfrm>
              <a:off x="2219466" y="1500293"/>
              <a:ext cx="330613" cy="359015"/>
            </a:xfrm>
            <a:custGeom>
              <a:rect b="b" l="l" r="r" t="t"/>
              <a:pathLst>
                <a:path extrusionOk="0" h="11288" w="10395">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8" name="Google Shape;11518;p71"/>
          <p:cNvGrpSpPr/>
          <p:nvPr/>
        </p:nvGrpSpPr>
        <p:grpSpPr>
          <a:xfrm>
            <a:off x="5343544" y="1509358"/>
            <a:ext cx="244676" cy="351095"/>
            <a:chOff x="5343544" y="1509358"/>
            <a:chExt cx="244676" cy="351095"/>
          </a:xfrm>
        </p:grpSpPr>
        <p:sp>
          <p:nvSpPr>
            <p:cNvPr id="11519" name="Google Shape;11519;p71"/>
            <p:cNvSpPr/>
            <p:nvPr/>
          </p:nvSpPr>
          <p:spPr>
            <a:xfrm>
              <a:off x="5430658" y="1574494"/>
              <a:ext cx="25031" cy="10655"/>
            </a:xfrm>
            <a:custGeom>
              <a:rect b="b" l="l" r="r" t="t"/>
              <a:pathLst>
                <a:path extrusionOk="0" h="335" w="787">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71"/>
            <p:cNvSpPr/>
            <p:nvPr/>
          </p:nvSpPr>
          <p:spPr>
            <a:xfrm>
              <a:off x="5447706" y="1613137"/>
              <a:ext cx="39025" cy="38643"/>
            </a:xfrm>
            <a:custGeom>
              <a:rect b="b" l="l" r="r" t="t"/>
              <a:pathLst>
                <a:path extrusionOk="0" h="1215" w="1227">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71"/>
            <p:cNvSpPr/>
            <p:nvPr/>
          </p:nvSpPr>
          <p:spPr>
            <a:xfrm>
              <a:off x="5343544" y="1509358"/>
              <a:ext cx="244676" cy="351095"/>
            </a:xfrm>
            <a:custGeom>
              <a:rect b="b" l="l" r="r" t="t"/>
              <a:pathLst>
                <a:path extrusionOk="0" h="11039" w="7693">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2" name="Google Shape;11522;p71"/>
          <p:cNvGrpSpPr/>
          <p:nvPr/>
        </p:nvGrpSpPr>
        <p:grpSpPr>
          <a:xfrm>
            <a:off x="4882340" y="1509358"/>
            <a:ext cx="246171" cy="351095"/>
            <a:chOff x="4882340" y="1509358"/>
            <a:chExt cx="246171" cy="351095"/>
          </a:xfrm>
        </p:grpSpPr>
        <p:sp>
          <p:nvSpPr>
            <p:cNvPr id="11523" name="Google Shape;11523;p71"/>
            <p:cNvSpPr/>
            <p:nvPr/>
          </p:nvSpPr>
          <p:spPr>
            <a:xfrm>
              <a:off x="4935709" y="1576784"/>
              <a:ext cx="30724" cy="30692"/>
            </a:xfrm>
            <a:custGeom>
              <a:rect b="b" l="l" r="r" t="t"/>
              <a:pathLst>
                <a:path extrusionOk="0" h="965" w="966">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71"/>
            <p:cNvSpPr/>
            <p:nvPr/>
          </p:nvSpPr>
          <p:spPr>
            <a:xfrm>
              <a:off x="5043655" y="1597235"/>
              <a:ext cx="30692" cy="31073"/>
            </a:xfrm>
            <a:custGeom>
              <a:rect b="b" l="l" r="r" t="t"/>
              <a:pathLst>
                <a:path extrusionOk="0" h="977" w="965">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71"/>
            <p:cNvSpPr/>
            <p:nvPr/>
          </p:nvSpPr>
          <p:spPr>
            <a:xfrm>
              <a:off x="4993657" y="1538046"/>
              <a:ext cx="36003" cy="26271"/>
            </a:xfrm>
            <a:custGeom>
              <a:rect b="b" l="l" r="r" t="t"/>
              <a:pathLst>
                <a:path extrusionOk="0" h="826" w="1132">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71"/>
            <p:cNvSpPr/>
            <p:nvPr/>
          </p:nvSpPr>
          <p:spPr>
            <a:xfrm>
              <a:off x="4931924" y="1693795"/>
              <a:ext cx="146589" cy="104161"/>
            </a:xfrm>
            <a:custGeom>
              <a:rect b="b" l="l" r="r" t="t"/>
              <a:pathLst>
                <a:path extrusionOk="0" h="3275" w="4609">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71"/>
            <p:cNvSpPr/>
            <p:nvPr/>
          </p:nvSpPr>
          <p:spPr>
            <a:xfrm>
              <a:off x="4882340" y="1509358"/>
              <a:ext cx="246171" cy="351095"/>
            </a:xfrm>
            <a:custGeom>
              <a:rect b="b" l="l" r="r" t="t"/>
              <a:pathLst>
                <a:path extrusionOk="0" h="11039" w="774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8" name="Google Shape;11528;p71"/>
          <p:cNvGrpSpPr/>
          <p:nvPr/>
        </p:nvGrpSpPr>
        <p:grpSpPr>
          <a:xfrm>
            <a:off x="6273204" y="1509008"/>
            <a:ext cx="236343" cy="351445"/>
            <a:chOff x="6273204" y="1509008"/>
            <a:chExt cx="236343" cy="351445"/>
          </a:xfrm>
        </p:grpSpPr>
        <p:sp>
          <p:nvSpPr>
            <p:cNvPr id="11529" name="Google Shape;11529;p71"/>
            <p:cNvSpPr/>
            <p:nvPr/>
          </p:nvSpPr>
          <p:spPr>
            <a:xfrm>
              <a:off x="6273204" y="1509008"/>
              <a:ext cx="236343" cy="351445"/>
            </a:xfrm>
            <a:custGeom>
              <a:rect b="b" l="l" r="r" t="t"/>
              <a:pathLst>
                <a:path extrusionOk="0" h="11050" w="7431">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71"/>
            <p:cNvSpPr/>
            <p:nvPr/>
          </p:nvSpPr>
          <p:spPr>
            <a:xfrm>
              <a:off x="6330390" y="1703241"/>
              <a:ext cx="120064" cy="85237"/>
            </a:xfrm>
            <a:custGeom>
              <a:rect b="b" l="l" r="r" t="t"/>
              <a:pathLst>
                <a:path extrusionOk="0" h="2680" w="3775">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31" name="Google Shape;11531;p71"/>
          <p:cNvSpPr/>
          <p:nvPr/>
        </p:nvSpPr>
        <p:spPr>
          <a:xfrm>
            <a:off x="5809710" y="1509739"/>
            <a:ext cx="243913" cy="351445"/>
          </a:xfrm>
          <a:custGeom>
            <a:rect b="b" l="l" r="r" t="t"/>
            <a:pathLst>
              <a:path extrusionOk="0" h="11050" w="7669">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32" name="Google Shape;11532;p71"/>
          <p:cNvGrpSpPr/>
          <p:nvPr/>
        </p:nvGrpSpPr>
        <p:grpSpPr>
          <a:xfrm>
            <a:off x="7219530" y="1508244"/>
            <a:ext cx="191625" cy="352209"/>
            <a:chOff x="7219530" y="1508244"/>
            <a:chExt cx="191625" cy="352209"/>
          </a:xfrm>
        </p:grpSpPr>
        <p:sp>
          <p:nvSpPr>
            <p:cNvPr id="11533" name="Google Shape;11533;p71"/>
            <p:cNvSpPr/>
            <p:nvPr/>
          </p:nvSpPr>
          <p:spPr>
            <a:xfrm>
              <a:off x="7219530" y="1508244"/>
              <a:ext cx="191625" cy="352209"/>
            </a:xfrm>
            <a:custGeom>
              <a:rect b="b" l="l" r="r" t="t"/>
              <a:pathLst>
                <a:path extrusionOk="0" h="11074" w="6025">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71"/>
            <p:cNvSpPr/>
            <p:nvPr/>
          </p:nvSpPr>
          <p:spPr>
            <a:xfrm>
              <a:off x="7376679" y="1654039"/>
              <a:ext cx="795" cy="32"/>
            </a:xfrm>
            <a:custGeom>
              <a:rect b="b" l="l" r="r" t="t"/>
              <a:pathLst>
                <a:path extrusionOk="0" h="1" w="25">
                  <a:moveTo>
                    <a:pt x="24"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5" name="Google Shape;11535;p71"/>
          <p:cNvGrpSpPr/>
          <p:nvPr/>
        </p:nvGrpSpPr>
        <p:grpSpPr>
          <a:xfrm>
            <a:off x="7699309" y="1508626"/>
            <a:ext cx="154922" cy="351827"/>
            <a:chOff x="7699309" y="1508626"/>
            <a:chExt cx="154922" cy="351827"/>
          </a:xfrm>
        </p:grpSpPr>
        <p:sp>
          <p:nvSpPr>
            <p:cNvPr id="11536" name="Google Shape;11536;p71"/>
            <p:cNvSpPr/>
            <p:nvPr/>
          </p:nvSpPr>
          <p:spPr>
            <a:xfrm>
              <a:off x="7733022" y="1737336"/>
              <a:ext cx="24267" cy="57599"/>
            </a:xfrm>
            <a:custGeom>
              <a:rect b="b" l="l" r="r" t="t"/>
              <a:pathLst>
                <a:path extrusionOk="0" h="1811" w="763">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71"/>
            <p:cNvSpPr/>
            <p:nvPr/>
          </p:nvSpPr>
          <p:spPr>
            <a:xfrm>
              <a:off x="7796632" y="1737336"/>
              <a:ext cx="23504" cy="57599"/>
            </a:xfrm>
            <a:custGeom>
              <a:rect b="b" l="l" r="r" t="t"/>
              <a:pathLst>
                <a:path extrusionOk="0" h="1811" w="739">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71"/>
            <p:cNvSpPr/>
            <p:nvPr/>
          </p:nvSpPr>
          <p:spPr>
            <a:xfrm>
              <a:off x="7757639" y="1792231"/>
              <a:ext cx="32" cy="795"/>
            </a:xfrm>
            <a:custGeom>
              <a:rect b="b" l="l" r="r" t="t"/>
              <a:pathLst>
                <a:path extrusionOk="0" h="25" w="1">
                  <a:moveTo>
                    <a:pt x="0" y="1"/>
                  </a:moveTo>
                  <a:cubicBezTo>
                    <a:pt x="0" y="1"/>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71"/>
            <p:cNvSpPr/>
            <p:nvPr/>
          </p:nvSpPr>
          <p:spPr>
            <a:xfrm>
              <a:off x="7757639" y="1784280"/>
              <a:ext cx="39406" cy="76173"/>
            </a:xfrm>
            <a:custGeom>
              <a:rect b="b" l="l" r="r" t="t"/>
              <a:pathLst>
                <a:path extrusionOk="0" h="2395" w="1239">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71"/>
            <p:cNvSpPr/>
            <p:nvPr/>
          </p:nvSpPr>
          <p:spPr>
            <a:xfrm>
              <a:off x="7805347" y="1642016"/>
              <a:ext cx="48884" cy="201771"/>
            </a:xfrm>
            <a:custGeom>
              <a:rect b="b" l="l" r="r" t="t"/>
              <a:pathLst>
                <a:path extrusionOk="0" h="6344" w="1537">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71"/>
            <p:cNvSpPr/>
            <p:nvPr/>
          </p:nvSpPr>
          <p:spPr>
            <a:xfrm>
              <a:off x="7699309" y="1642239"/>
              <a:ext cx="48884" cy="202661"/>
            </a:xfrm>
            <a:custGeom>
              <a:rect b="b" l="l" r="r" t="t"/>
              <a:pathLst>
                <a:path extrusionOk="0" h="6372" w="1537">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71"/>
            <p:cNvSpPr/>
            <p:nvPr/>
          </p:nvSpPr>
          <p:spPr>
            <a:xfrm>
              <a:off x="7743613" y="1508626"/>
              <a:ext cx="66313" cy="208673"/>
            </a:xfrm>
            <a:custGeom>
              <a:rect b="b" l="l" r="r" t="t"/>
              <a:pathLst>
                <a:path extrusionOk="0" h="6561" w="2085">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3" name="Google Shape;11543;p71"/>
          <p:cNvGrpSpPr/>
          <p:nvPr/>
        </p:nvGrpSpPr>
        <p:grpSpPr>
          <a:xfrm>
            <a:off x="8161690" y="1509008"/>
            <a:ext cx="153396" cy="351064"/>
            <a:chOff x="8161690" y="1509008"/>
            <a:chExt cx="153396" cy="351064"/>
          </a:xfrm>
        </p:grpSpPr>
        <p:sp>
          <p:nvSpPr>
            <p:cNvPr id="11544" name="Google Shape;11544;p71"/>
            <p:cNvSpPr/>
            <p:nvPr/>
          </p:nvSpPr>
          <p:spPr>
            <a:xfrm>
              <a:off x="8207871" y="1699838"/>
              <a:ext cx="61384" cy="61765"/>
            </a:xfrm>
            <a:custGeom>
              <a:rect b="b" l="l" r="r" t="t"/>
              <a:pathLst>
                <a:path extrusionOk="0" h="1942" w="193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71"/>
            <p:cNvSpPr/>
            <p:nvPr/>
          </p:nvSpPr>
          <p:spPr>
            <a:xfrm>
              <a:off x="8199919" y="1800564"/>
              <a:ext cx="77668" cy="29579"/>
            </a:xfrm>
            <a:custGeom>
              <a:rect b="b" l="l" r="r" t="t"/>
              <a:pathLst>
                <a:path extrusionOk="0" h="930" w="2442">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71"/>
            <p:cNvSpPr/>
            <p:nvPr/>
          </p:nvSpPr>
          <p:spPr>
            <a:xfrm>
              <a:off x="8161690" y="1664598"/>
              <a:ext cx="153396" cy="195474"/>
            </a:xfrm>
            <a:custGeom>
              <a:rect b="b" l="l" r="r" t="t"/>
              <a:pathLst>
                <a:path extrusionOk="0" h="6146" w="4823">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71"/>
            <p:cNvSpPr/>
            <p:nvPr/>
          </p:nvSpPr>
          <p:spPr>
            <a:xfrm>
              <a:off x="8201828" y="1509008"/>
              <a:ext cx="73851" cy="181034"/>
            </a:xfrm>
            <a:custGeom>
              <a:rect b="b" l="l" r="r" t="t"/>
              <a:pathLst>
                <a:path extrusionOk="0" h="5692" w="2322">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8" name="Google Shape;11548;p71"/>
          <p:cNvGrpSpPr/>
          <p:nvPr/>
        </p:nvGrpSpPr>
        <p:grpSpPr>
          <a:xfrm>
            <a:off x="6746940" y="1508881"/>
            <a:ext cx="213221" cy="352304"/>
            <a:chOff x="6746940" y="1508881"/>
            <a:chExt cx="213221" cy="352304"/>
          </a:xfrm>
        </p:grpSpPr>
        <p:sp>
          <p:nvSpPr>
            <p:cNvPr id="11549" name="Google Shape;11549;p71"/>
            <p:cNvSpPr/>
            <p:nvPr/>
          </p:nvSpPr>
          <p:spPr>
            <a:xfrm>
              <a:off x="6805238" y="1661227"/>
              <a:ext cx="10655" cy="1024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71"/>
            <p:cNvSpPr/>
            <p:nvPr/>
          </p:nvSpPr>
          <p:spPr>
            <a:xfrm>
              <a:off x="6804125" y="1706294"/>
              <a:ext cx="10623" cy="10241"/>
            </a:xfrm>
            <a:custGeom>
              <a:rect b="b" l="l" r="r" t="t"/>
              <a:pathLst>
                <a:path extrusionOk="0" h="322" w="334">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71"/>
            <p:cNvSpPr/>
            <p:nvPr/>
          </p:nvSpPr>
          <p:spPr>
            <a:xfrm>
              <a:off x="6803362" y="1754002"/>
              <a:ext cx="10623" cy="10241"/>
            </a:xfrm>
            <a:custGeom>
              <a:rect b="b" l="l" r="r" t="t"/>
              <a:pathLst>
                <a:path extrusionOk="0" h="322" w="334">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71"/>
            <p:cNvSpPr/>
            <p:nvPr/>
          </p:nvSpPr>
          <p:spPr>
            <a:xfrm>
              <a:off x="6746940" y="1508881"/>
              <a:ext cx="213221" cy="352304"/>
            </a:xfrm>
            <a:custGeom>
              <a:rect b="b" l="l" r="r" t="t"/>
              <a:pathLst>
                <a:path extrusionOk="0" h="11077" w="6704">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3" name="Google Shape;11553;p71"/>
          <p:cNvGrpSpPr/>
          <p:nvPr/>
        </p:nvGrpSpPr>
        <p:grpSpPr>
          <a:xfrm>
            <a:off x="5770336" y="2007615"/>
            <a:ext cx="350682" cy="292097"/>
            <a:chOff x="5770336" y="2007615"/>
            <a:chExt cx="350682" cy="292097"/>
          </a:xfrm>
        </p:grpSpPr>
        <p:sp>
          <p:nvSpPr>
            <p:cNvPr id="11554" name="Google Shape;11554;p71"/>
            <p:cNvSpPr/>
            <p:nvPr/>
          </p:nvSpPr>
          <p:spPr>
            <a:xfrm>
              <a:off x="5780545" y="2007615"/>
              <a:ext cx="329500" cy="75855"/>
            </a:xfrm>
            <a:custGeom>
              <a:rect b="b" l="l" r="r" t="t"/>
              <a:pathLst>
                <a:path extrusionOk="0" h="2385" w="1036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71"/>
            <p:cNvSpPr/>
            <p:nvPr/>
          </p:nvSpPr>
          <p:spPr>
            <a:xfrm>
              <a:off x="5779400" y="2097082"/>
              <a:ext cx="329500" cy="76014"/>
            </a:xfrm>
            <a:custGeom>
              <a:rect b="b" l="l" r="r" t="t"/>
              <a:pathLst>
                <a:path extrusionOk="0" h="2390" w="1036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71"/>
            <p:cNvSpPr/>
            <p:nvPr/>
          </p:nvSpPr>
          <p:spPr>
            <a:xfrm>
              <a:off x="5800996" y="2031850"/>
              <a:ext cx="288217" cy="117201"/>
            </a:xfrm>
            <a:custGeom>
              <a:rect b="b" l="l" r="r" t="t"/>
              <a:pathLst>
                <a:path extrusionOk="0" h="3685" w="9062">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71"/>
            <p:cNvSpPr/>
            <p:nvPr/>
          </p:nvSpPr>
          <p:spPr>
            <a:xfrm>
              <a:off x="5770336" y="2186073"/>
              <a:ext cx="350682" cy="113639"/>
            </a:xfrm>
            <a:custGeom>
              <a:rect b="b" l="l" r="r" t="t"/>
              <a:pathLst>
                <a:path extrusionOk="0" h="3573" w="11026">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8" name="Google Shape;11558;p71"/>
          <p:cNvGrpSpPr/>
          <p:nvPr/>
        </p:nvGrpSpPr>
        <p:grpSpPr>
          <a:xfrm>
            <a:off x="5326878" y="1980358"/>
            <a:ext cx="350332" cy="346229"/>
            <a:chOff x="5326878" y="1980358"/>
            <a:chExt cx="350332" cy="346229"/>
          </a:xfrm>
        </p:grpSpPr>
        <p:sp>
          <p:nvSpPr>
            <p:cNvPr id="11559" name="Google Shape;11559;p71"/>
            <p:cNvSpPr/>
            <p:nvPr/>
          </p:nvSpPr>
          <p:spPr>
            <a:xfrm>
              <a:off x="5352259" y="2005834"/>
              <a:ext cx="94715" cy="94683"/>
            </a:xfrm>
            <a:custGeom>
              <a:rect b="b" l="l" r="r" t="t"/>
              <a:pathLst>
                <a:path extrusionOk="0" h="2977" w="2978">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71"/>
            <p:cNvSpPr/>
            <p:nvPr/>
          </p:nvSpPr>
          <p:spPr>
            <a:xfrm>
              <a:off x="5534024" y="2005834"/>
              <a:ext cx="94715" cy="94683"/>
            </a:xfrm>
            <a:custGeom>
              <a:rect b="b" l="l" r="r" t="t"/>
              <a:pathLst>
                <a:path extrusionOk="0" h="2977" w="2978">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71"/>
            <p:cNvSpPr/>
            <p:nvPr/>
          </p:nvSpPr>
          <p:spPr>
            <a:xfrm>
              <a:off x="5326878" y="1980358"/>
              <a:ext cx="350332" cy="144776"/>
            </a:xfrm>
            <a:custGeom>
              <a:rect b="b" l="l" r="r" t="t"/>
              <a:pathLst>
                <a:path extrusionOk="0" h="4552" w="11015">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71"/>
            <p:cNvSpPr/>
            <p:nvPr/>
          </p:nvSpPr>
          <p:spPr>
            <a:xfrm>
              <a:off x="5627181" y="2089131"/>
              <a:ext cx="42460" cy="237456"/>
            </a:xfrm>
            <a:custGeom>
              <a:rect b="b" l="l" r="r" t="t"/>
              <a:pathLst>
                <a:path extrusionOk="0" h="7466" w="1335">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63" name="Google Shape;11563;p71"/>
          <p:cNvSpPr/>
          <p:nvPr/>
        </p:nvSpPr>
        <p:spPr>
          <a:xfrm>
            <a:off x="7992774" y="1977782"/>
            <a:ext cx="330645" cy="349950"/>
          </a:xfrm>
          <a:custGeom>
            <a:rect b="b" l="l" r="r" t="t"/>
            <a:pathLst>
              <a:path extrusionOk="0" h="11003" w="10396">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64" name="Google Shape;11564;p71"/>
          <p:cNvGrpSpPr/>
          <p:nvPr/>
        </p:nvGrpSpPr>
        <p:grpSpPr>
          <a:xfrm>
            <a:off x="4883835" y="1992571"/>
            <a:ext cx="350300" cy="323043"/>
            <a:chOff x="4883835" y="1992571"/>
            <a:chExt cx="350300" cy="323043"/>
          </a:xfrm>
        </p:grpSpPr>
        <p:sp>
          <p:nvSpPr>
            <p:cNvPr id="11565" name="Google Shape;11565;p71"/>
            <p:cNvSpPr/>
            <p:nvPr/>
          </p:nvSpPr>
          <p:spPr>
            <a:xfrm>
              <a:off x="4883835" y="1992571"/>
              <a:ext cx="350300" cy="123085"/>
            </a:xfrm>
            <a:custGeom>
              <a:rect b="b" l="l" r="r" t="t"/>
              <a:pathLst>
                <a:path extrusionOk="0" h="3870" w="11014">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71"/>
            <p:cNvSpPr/>
            <p:nvPr/>
          </p:nvSpPr>
          <p:spPr>
            <a:xfrm>
              <a:off x="5084174" y="2009237"/>
              <a:ext cx="130655" cy="88641"/>
            </a:xfrm>
            <a:custGeom>
              <a:rect b="b" l="l" r="r" t="t"/>
              <a:pathLst>
                <a:path extrusionOk="0" h="2787" w="4108">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71"/>
            <p:cNvSpPr/>
            <p:nvPr/>
          </p:nvSpPr>
          <p:spPr>
            <a:xfrm>
              <a:off x="4904285" y="2009237"/>
              <a:ext cx="130687" cy="88641"/>
            </a:xfrm>
            <a:custGeom>
              <a:rect b="b" l="l" r="r" t="t"/>
              <a:pathLst>
                <a:path extrusionOk="0" h="2787" w="4109">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71"/>
            <p:cNvSpPr/>
            <p:nvPr/>
          </p:nvSpPr>
          <p:spPr>
            <a:xfrm>
              <a:off x="4943660" y="2123576"/>
              <a:ext cx="231413" cy="66631"/>
            </a:xfrm>
            <a:custGeom>
              <a:rect b="b" l="l" r="r" t="t"/>
              <a:pathLst>
                <a:path extrusionOk="0" h="2095" w="7276">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71"/>
            <p:cNvSpPr/>
            <p:nvPr/>
          </p:nvSpPr>
          <p:spPr>
            <a:xfrm>
              <a:off x="5142473" y="2191384"/>
              <a:ext cx="26907" cy="123467"/>
            </a:xfrm>
            <a:custGeom>
              <a:rect b="b" l="l" r="r" t="t"/>
              <a:pathLst>
                <a:path extrusionOk="0" h="3882" w="846">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71"/>
            <p:cNvSpPr/>
            <p:nvPr/>
          </p:nvSpPr>
          <p:spPr>
            <a:xfrm>
              <a:off x="5203825" y="2089513"/>
              <a:ext cx="27289" cy="226102"/>
            </a:xfrm>
            <a:custGeom>
              <a:rect b="b" l="l" r="r" t="t"/>
              <a:pathLst>
                <a:path extrusionOk="0" h="7109" w="858">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1" name="Google Shape;11571;p71"/>
          <p:cNvGrpSpPr/>
          <p:nvPr/>
        </p:nvGrpSpPr>
        <p:grpSpPr>
          <a:xfrm>
            <a:off x="7548967" y="1978927"/>
            <a:ext cx="333285" cy="349950"/>
            <a:chOff x="7548967" y="1978927"/>
            <a:chExt cx="333285" cy="349950"/>
          </a:xfrm>
        </p:grpSpPr>
        <p:sp>
          <p:nvSpPr>
            <p:cNvPr id="11572" name="Google Shape;11572;p71"/>
            <p:cNvSpPr/>
            <p:nvPr/>
          </p:nvSpPr>
          <p:spPr>
            <a:xfrm>
              <a:off x="7548967" y="1978927"/>
              <a:ext cx="333285" cy="234816"/>
            </a:xfrm>
            <a:custGeom>
              <a:rect b="b" l="l" r="r" t="t"/>
              <a:pathLst>
                <a:path extrusionOk="0" h="7383" w="10479">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71"/>
            <p:cNvSpPr/>
            <p:nvPr/>
          </p:nvSpPr>
          <p:spPr>
            <a:xfrm>
              <a:off x="7570562" y="2001667"/>
              <a:ext cx="51142" cy="51142"/>
            </a:xfrm>
            <a:custGeom>
              <a:rect b="b" l="l" r="r" t="t"/>
              <a:pathLst>
                <a:path extrusionOk="0" h="1608" w="1608">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71"/>
            <p:cNvSpPr/>
            <p:nvPr/>
          </p:nvSpPr>
          <p:spPr>
            <a:xfrm>
              <a:off x="7807986" y="2001667"/>
              <a:ext cx="51174" cy="51142"/>
            </a:xfrm>
            <a:custGeom>
              <a:rect b="b" l="l" r="r" t="t"/>
              <a:pathLst>
                <a:path extrusionOk="0" h="1608" w="1609">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71"/>
            <p:cNvSpPr/>
            <p:nvPr/>
          </p:nvSpPr>
          <p:spPr>
            <a:xfrm>
              <a:off x="7570180" y="2121699"/>
              <a:ext cx="288980" cy="207178"/>
            </a:xfrm>
            <a:custGeom>
              <a:rect b="b" l="l" r="r" t="t"/>
              <a:pathLst>
                <a:path extrusionOk="0" h="6514" w="9086">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71"/>
            <p:cNvSpPr/>
            <p:nvPr/>
          </p:nvSpPr>
          <p:spPr>
            <a:xfrm>
              <a:off x="7658408" y="2088368"/>
              <a:ext cx="30342" cy="154922"/>
            </a:xfrm>
            <a:custGeom>
              <a:rect b="b" l="l" r="r" t="t"/>
              <a:pathLst>
                <a:path extrusionOk="0" h="4871" w="954">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71"/>
            <p:cNvSpPr/>
            <p:nvPr/>
          </p:nvSpPr>
          <p:spPr>
            <a:xfrm>
              <a:off x="7700072" y="2088368"/>
              <a:ext cx="30310" cy="154922"/>
            </a:xfrm>
            <a:custGeom>
              <a:rect b="b" l="l" r="r" t="t"/>
              <a:pathLst>
                <a:path extrusionOk="0" h="4871" w="953">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71"/>
            <p:cNvSpPr/>
            <p:nvPr/>
          </p:nvSpPr>
          <p:spPr>
            <a:xfrm>
              <a:off x="7741737" y="2088368"/>
              <a:ext cx="30310" cy="154922"/>
            </a:xfrm>
            <a:custGeom>
              <a:rect b="b" l="l" r="r" t="t"/>
              <a:pathLst>
                <a:path extrusionOk="0" h="4871" w="953">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9" name="Google Shape;11579;p71"/>
          <p:cNvGrpSpPr/>
          <p:nvPr/>
        </p:nvGrpSpPr>
        <p:grpSpPr>
          <a:xfrm>
            <a:off x="6214142" y="1978927"/>
            <a:ext cx="346515" cy="350300"/>
            <a:chOff x="6214142" y="1978927"/>
            <a:chExt cx="346515" cy="350300"/>
          </a:xfrm>
        </p:grpSpPr>
        <p:sp>
          <p:nvSpPr>
            <p:cNvPr id="11580" name="Google Shape;11580;p71"/>
            <p:cNvSpPr/>
            <p:nvPr/>
          </p:nvSpPr>
          <p:spPr>
            <a:xfrm>
              <a:off x="6289870" y="1978927"/>
              <a:ext cx="196937" cy="262073"/>
            </a:xfrm>
            <a:custGeom>
              <a:rect b="b" l="l" r="r" t="t"/>
              <a:pathLst>
                <a:path extrusionOk="0" h="8240" w="6192">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71"/>
            <p:cNvSpPr/>
            <p:nvPr/>
          </p:nvSpPr>
          <p:spPr>
            <a:xfrm>
              <a:off x="6214142" y="2182256"/>
              <a:ext cx="346515" cy="146971"/>
            </a:xfrm>
            <a:custGeom>
              <a:rect b="b" l="l" r="r" t="t"/>
              <a:pathLst>
                <a:path extrusionOk="0" h="4621" w="10895">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2" name="Google Shape;11582;p71"/>
          <p:cNvGrpSpPr/>
          <p:nvPr/>
        </p:nvGrpSpPr>
        <p:grpSpPr>
          <a:xfrm>
            <a:off x="7105923" y="1978545"/>
            <a:ext cx="333285" cy="350682"/>
            <a:chOff x="7105923" y="1978545"/>
            <a:chExt cx="333285" cy="350682"/>
          </a:xfrm>
        </p:grpSpPr>
        <p:sp>
          <p:nvSpPr>
            <p:cNvPr id="11583" name="Google Shape;11583;p71"/>
            <p:cNvSpPr/>
            <p:nvPr/>
          </p:nvSpPr>
          <p:spPr>
            <a:xfrm>
              <a:off x="7128632" y="2237978"/>
              <a:ext cx="220059" cy="91249"/>
            </a:xfrm>
            <a:custGeom>
              <a:rect b="b" l="l" r="r" t="t"/>
              <a:pathLst>
                <a:path extrusionOk="0" h="2869" w="6919">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71"/>
            <p:cNvSpPr/>
            <p:nvPr/>
          </p:nvSpPr>
          <p:spPr>
            <a:xfrm>
              <a:off x="7105923" y="2079271"/>
              <a:ext cx="266621" cy="145063"/>
            </a:xfrm>
            <a:custGeom>
              <a:rect b="b" l="l" r="r" t="t"/>
              <a:pathLst>
                <a:path extrusionOk="0" h="4561" w="8383">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71"/>
            <p:cNvSpPr/>
            <p:nvPr/>
          </p:nvSpPr>
          <p:spPr>
            <a:xfrm>
              <a:off x="7144184" y="2098609"/>
              <a:ext cx="190480" cy="33332"/>
            </a:xfrm>
            <a:custGeom>
              <a:rect b="b" l="l" r="r" t="t"/>
              <a:pathLst>
                <a:path extrusionOk="0" h="1048" w="5989">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71"/>
            <p:cNvSpPr/>
            <p:nvPr/>
          </p:nvSpPr>
          <p:spPr>
            <a:xfrm>
              <a:off x="7196440" y="1978927"/>
              <a:ext cx="242768" cy="96210"/>
            </a:xfrm>
            <a:custGeom>
              <a:rect b="b" l="l" r="r" t="t"/>
              <a:pathLst>
                <a:path extrusionOk="0" h="3025" w="7633">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71"/>
            <p:cNvSpPr/>
            <p:nvPr/>
          </p:nvSpPr>
          <p:spPr>
            <a:xfrm>
              <a:off x="7145297" y="2025139"/>
              <a:ext cx="32982" cy="33363"/>
            </a:xfrm>
            <a:custGeom>
              <a:rect b="b" l="l" r="r" t="t"/>
              <a:pathLst>
                <a:path extrusionOk="0" h="1049" w="1037">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71"/>
            <p:cNvSpPr/>
            <p:nvPr/>
          </p:nvSpPr>
          <p:spPr>
            <a:xfrm>
              <a:off x="7338417" y="2045590"/>
              <a:ext cx="32982" cy="33332"/>
            </a:xfrm>
            <a:custGeom>
              <a:rect b="b" l="l" r="r" t="t"/>
              <a:pathLst>
                <a:path extrusionOk="0" h="1048" w="1037">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71"/>
            <p:cNvSpPr/>
            <p:nvPr/>
          </p:nvSpPr>
          <p:spPr>
            <a:xfrm>
              <a:off x="7263453" y="1978545"/>
              <a:ext cx="33363" cy="32982"/>
            </a:xfrm>
            <a:custGeom>
              <a:rect b="b" l="l" r="r" t="t"/>
              <a:pathLst>
                <a:path extrusionOk="0" h="1037" w="1049">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90" name="Google Shape;11590;p71"/>
          <p:cNvSpPr/>
          <p:nvPr/>
        </p:nvSpPr>
        <p:spPr>
          <a:xfrm>
            <a:off x="6658713" y="1978545"/>
            <a:ext cx="342349" cy="350332"/>
          </a:xfrm>
          <a:custGeom>
            <a:rect b="b" l="l" r="r" t="t"/>
            <a:pathLst>
              <a:path extrusionOk="0" h="11015" w="10764">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71"/>
          <p:cNvSpPr/>
          <p:nvPr/>
        </p:nvSpPr>
        <p:spPr>
          <a:xfrm>
            <a:off x="4104898" y="2422257"/>
            <a:ext cx="91662" cy="351541"/>
          </a:xfrm>
          <a:custGeom>
            <a:rect b="b" l="l" r="r" t="t"/>
            <a:pathLst>
              <a:path extrusionOk="0" h="11053" w="2882">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92" name="Google Shape;11592;p71"/>
          <p:cNvGrpSpPr/>
          <p:nvPr/>
        </p:nvGrpSpPr>
        <p:grpSpPr>
          <a:xfrm>
            <a:off x="3616406" y="2422352"/>
            <a:ext cx="203393" cy="351827"/>
            <a:chOff x="3616406" y="2422352"/>
            <a:chExt cx="203393" cy="351827"/>
          </a:xfrm>
        </p:grpSpPr>
        <p:sp>
          <p:nvSpPr>
            <p:cNvPr id="11593" name="Google Shape;11593;p71"/>
            <p:cNvSpPr/>
            <p:nvPr/>
          </p:nvSpPr>
          <p:spPr>
            <a:xfrm>
              <a:off x="3640641" y="2422352"/>
              <a:ext cx="154159" cy="92075"/>
            </a:xfrm>
            <a:custGeom>
              <a:rect b="b" l="l" r="r" t="t"/>
              <a:pathLst>
                <a:path extrusionOk="0" h="2895" w="4847">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71"/>
            <p:cNvSpPr/>
            <p:nvPr/>
          </p:nvSpPr>
          <p:spPr>
            <a:xfrm>
              <a:off x="3616406" y="2479156"/>
              <a:ext cx="203393" cy="295023"/>
            </a:xfrm>
            <a:custGeom>
              <a:rect b="b" l="l" r="r" t="t"/>
              <a:pathLst>
                <a:path extrusionOk="0" h="9276" w="6395">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5" name="Google Shape;11595;p71"/>
          <p:cNvGrpSpPr/>
          <p:nvPr/>
        </p:nvGrpSpPr>
        <p:grpSpPr>
          <a:xfrm>
            <a:off x="878187" y="2421970"/>
            <a:ext cx="272696" cy="351827"/>
            <a:chOff x="913012" y="2421970"/>
            <a:chExt cx="272696" cy="351827"/>
          </a:xfrm>
        </p:grpSpPr>
        <p:sp>
          <p:nvSpPr>
            <p:cNvPr id="11596" name="Google Shape;11596;p71"/>
            <p:cNvSpPr/>
            <p:nvPr/>
          </p:nvSpPr>
          <p:spPr>
            <a:xfrm>
              <a:off x="913012" y="2421970"/>
              <a:ext cx="272696" cy="351827"/>
            </a:xfrm>
            <a:custGeom>
              <a:rect b="b" l="l" r="r" t="t"/>
              <a:pathLst>
                <a:path extrusionOk="0" h="11062" w="8574">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71"/>
            <p:cNvSpPr/>
            <p:nvPr/>
          </p:nvSpPr>
          <p:spPr>
            <a:xfrm>
              <a:off x="1028146" y="2491719"/>
              <a:ext cx="37880" cy="32918"/>
            </a:xfrm>
            <a:custGeom>
              <a:rect b="b" l="l" r="r" t="t"/>
              <a:pathLst>
                <a:path extrusionOk="0" h="1035" w="1191">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71"/>
            <p:cNvSpPr/>
            <p:nvPr/>
          </p:nvSpPr>
          <p:spPr>
            <a:xfrm>
              <a:off x="952769" y="2687447"/>
              <a:ext cx="16316" cy="16316"/>
            </a:xfrm>
            <a:custGeom>
              <a:rect b="b" l="l" r="r" t="t"/>
              <a:pathLst>
                <a:path extrusionOk="0" h="513" w="513">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71"/>
            <p:cNvSpPr/>
            <p:nvPr/>
          </p:nvSpPr>
          <p:spPr>
            <a:xfrm>
              <a:off x="1130368" y="2687447"/>
              <a:ext cx="15934" cy="16316"/>
            </a:xfrm>
            <a:custGeom>
              <a:rect b="b" l="l" r="r" t="t"/>
              <a:pathLst>
                <a:path extrusionOk="0" h="513" w="501">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0" name="Google Shape;11600;p71"/>
          <p:cNvGrpSpPr/>
          <p:nvPr/>
        </p:nvGrpSpPr>
        <p:grpSpPr>
          <a:xfrm>
            <a:off x="2274743" y="2422352"/>
            <a:ext cx="255649" cy="351445"/>
            <a:chOff x="2274743" y="2422352"/>
            <a:chExt cx="255649" cy="351445"/>
          </a:xfrm>
        </p:grpSpPr>
        <p:sp>
          <p:nvSpPr>
            <p:cNvPr id="11601" name="Google Shape;11601;p71"/>
            <p:cNvSpPr/>
            <p:nvPr/>
          </p:nvSpPr>
          <p:spPr>
            <a:xfrm>
              <a:off x="2274743" y="2422352"/>
              <a:ext cx="255649" cy="351445"/>
            </a:xfrm>
            <a:custGeom>
              <a:rect b="b" l="l" r="r" t="t"/>
              <a:pathLst>
                <a:path extrusionOk="0" h="11050" w="8038">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71"/>
            <p:cNvSpPr/>
            <p:nvPr/>
          </p:nvSpPr>
          <p:spPr>
            <a:xfrm>
              <a:off x="2347831" y="2600714"/>
              <a:ext cx="71975" cy="75378"/>
            </a:xfrm>
            <a:custGeom>
              <a:rect b="b" l="l" r="r" t="t"/>
              <a:pathLst>
                <a:path extrusionOk="0" h="2370" w="2263">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71"/>
            <p:cNvSpPr/>
            <p:nvPr/>
          </p:nvSpPr>
          <p:spPr>
            <a:xfrm>
              <a:off x="2408801" y="2546964"/>
              <a:ext cx="43573" cy="93539"/>
            </a:xfrm>
            <a:custGeom>
              <a:rect b="b" l="l" r="r" t="t"/>
              <a:pathLst>
                <a:path extrusionOk="0" h="2941" w="137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4" name="Google Shape;11604;p71"/>
          <p:cNvGrpSpPr/>
          <p:nvPr/>
        </p:nvGrpSpPr>
        <p:grpSpPr>
          <a:xfrm>
            <a:off x="2708723" y="2421239"/>
            <a:ext cx="246552" cy="352558"/>
            <a:chOff x="2708723" y="2421239"/>
            <a:chExt cx="246552" cy="352558"/>
          </a:xfrm>
        </p:grpSpPr>
        <p:sp>
          <p:nvSpPr>
            <p:cNvPr id="11605" name="Google Shape;11605;p71"/>
            <p:cNvSpPr/>
            <p:nvPr/>
          </p:nvSpPr>
          <p:spPr>
            <a:xfrm>
              <a:off x="2708723" y="2421239"/>
              <a:ext cx="246552" cy="282905"/>
            </a:xfrm>
            <a:custGeom>
              <a:rect b="b" l="l" r="r" t="t"/>
              <a:pathLst>
                <a:path extrusionOk="0" h="8895" w="7752">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71"/>
            <p:cNvSpPr/>
            <p:nvPr/>
          </p:nvSpPr>
          <p:spPr>
            <a:xfrm>
              <a:off x="2813234" y="2654497"/>
              <a:ext cx="58712" cy="119301"/>
            </a:xfrm>
            <a:custGeom>
              <a:rect b="b" l="l" r="r" t="t"/>
              <a:pathLst>
                <a:path extrusionOk="0" h="3751" w="1846">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7" name="Google Shape;11607;p71"/>
          <p:cNvGrpSpPr/>
          <p:nvPr/>
        </p:nvGrpSpPr>
        <p:grpSpPr>
          <a:xfrm>
            <a:off x="1835485" y="2422352"/>
            <a:ext cx="259433" cy="350714"/>
            <a:chOff x="1835485" y="2422352"/>
            <a:chExt cx="259433" cy="350714"/>
          </a:xfrm>
        </p:grpSpPr>
        <p:sp>
          <p:nvSpPr>
            <p:cNvPr id="11608" name="Google Shape;11608;p71"/>
            <p:cNvSpPr/>
            <p:nvPr/>
          </p:nvSpPr>
          <p:spPr>
            <a:xfrm>
              <a:off x="2027460" y="2437141"/>
              <a:ext cx="36767" cy="33713"/>
            </a:xfrm>
            <a:custGeom>
              <a:rect b="b" l="l" r="r" t="t"/>
              <a:pathLst>
                <a:path extrusionOk="0" h="1060" w="1156">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71"/>
            <p:cNvSpPr/>
            <p:nvPr/>
          </p:nvSpPr>
          <p:spPr>
            <a:xfrm>
              <a:off x="1870693" y="2531125"/>
              <a:ext cx="33968" cy="32059"/>
            </a:xfrm>
            <a:custGeom>
              <a:rect b="b" l="l" r="r" t="t"/>
              <a:pathLst>
                <a:path extrusionOk="0" h="1008" w="1068">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71"/>
            <p:cNvSpPr/>
            <p:nvPr/>
          </p:nvSpPr>
          <p:spPr>
            <a:xfrm>
              <a:off x="2028223" y="2531030"/>
              <a:ext cx="32218" cy="31042"/>
            </a:xfrm>
            <a:custGeom>
              <a:rect b="b" l="l" r="r" t="t"/>
              <a:pathLst>
                <a:path extrusionOk="0" h="976" w="1013">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71"/>
            <p:cNvSpPr/>
            <p:nvPr/>
          </p:nvSpPr>
          <p:spPr>
            <a:xfrm>
              <a:off x="1952495" y="2480714"/>
              <a:ext cx="35208" cy="29165"/>
            </a:xfrm>
            <a:custGeom>
              <a:rect b="b" l="l" r="r" t="t"/>
              <a:pathLst>
                <a:path extrusionOk="0" h="917" w="1107">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71"/>
            <p:cNvSpPr/>
            <p:nvPr/>
          </p:nvSpPr>
          <p:spPr>
            <a:xfrm>
              <a:off x="1835485" y="2422352"/>
              <a:ext cx="259433" cy="350714"/>
            </a:xfrm>
            <a:custGeom>
              <a:rect b="b" l="l" r="r" t="t"/>
              <a:pathLst>
                <a:path extrusionOk="0" h="11027" w="8157">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71"/>
            <p:cNvSpPr/>
            <p:nvPr/>
          </p:nvSpPr>
          <p:spPr>
            <a:xfrm>
              <a:off x="1916142" y="2464366"/>
              <a:ext cx="86001" cy="74646"/>
            </a:xfrm>
            <a:custGeom>
              <a:rect b="b" l="l" r="r" t="t"/>
              <a:pathLst>
                <a:path extrusionOk="0" h="2347" w="2704">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71"/>
            <p:cNvSpPr/>
            <p:nvPr/>
          </p:nvSpPr>
          <p:spPr>
            <a:xfrm>
              <a:off x="1910449" y="2663211"/>
              <a:ext cx="108328" cy="89022"/>
            </a:xfrm>
            <a:custGeom>
              <a:rect b="b" l="l" r="r" t="t"/>
              <a:pathLst>
                <a:path extrusionOk="0" h="2799" w="3406">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5" name="Google Shape;11615;p71"/>
          <p:cNvGrpSpPr/>
          <p:nvPr/>
        </p:nvGrpSpPr>
        <p:grpSpPr>
          <a:xfrm>
            <a:off x="3150240" y="2422352"/>
            <a:ext cx="212489" cy="351445"/>
            <a:chOff x="3150240" y="2422352"/>
            <a:chExt cx="212489" cy="351445"/>
          </a:xfrm>
        </p:grpSpPr>
        <p:sp>
          <p:nvSpPr>
            <p:cNvPr id="11616" name="Google Shape;11616;p71"/>
            <p:cNvSpPr/>
            <p:nvPr/>
          </p:nvSpPr>
          <p:spPr>
            <a:xfrm>
              <a:off x="3150240" y="2422352"/>
              <a:ext cx="212489" cy="351445"/>
            </a:xfrm>
            <a:custGeom>
              <a:rect b="b" l="l" r="r" t="t"/>
              <a:pathLst>
                <a:path extrusionOk="0" h="11050" w="6681">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71"/>
            <p:cNvSpPr/>
            <p:nvPr/>
          </p:nvSpPr>
          <p:spPr>
            <a:xfrm>
              <a:off x="3239230" y="2721860"/>
              <a:ext cx="32982" cy="32250"/>
            </a:xfrm>
            <a:custGeom>
              <a:rect b="b" l="l" r="r" t="t"/>
              <a:pathLst>
                <a:path extrusionOk="0" h="1014" w="1037">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8" name="Google Shape;11618;p71"/>
          <p:cNvGrpSpPr/>
          <p:nvPr/>
        </p:nvGrpSpPr>
        <p:grpSpPr>
          <a:xfrm>
            <a:off x="1367060" y="2422129"/>
            <a:ext cx="269261" cy="352050"/>
            <a:chOff x="1367060" y="2422129"/>
            <a:chExt cx="269261" cy="352050"/>
          </a:xfrm>
        </p:grpSpPr>
        <p:sp>
          <p:nvSpPr>
            <p:cNvPr id="11619" name="Google Shape;11619;p71"/>
            <p:cNvSpPr/>
            <p:nvPr/>
          </p:nvSpPr>
          <p:spPr>
            <a:xfrm>
              <a:off x="1392059" y="2651857"/>
              <a:ext cx="129160" cy="122322"/>
            </a:xfrm>
            <a:custGeom>
              <a:rect b="b" l="l" r="r" t="t"/>
              <a:pathLst>
                <a:path extrusionOk="0" h="3846" w="4061">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71"/>
            <p:cNvSpPr/>
            <p:nvPr/>
          </p:nvSpPr>
          <p:spPr>
            <a:xfrm>
              <a:off x="1367060" y="2441912"/>
              <a:ext cx="82184" cy="212139"/>
            </a:xfrm>
            <a:custGeom>
              <a:rect b="b" l="l" r="r" t="t"/>
              <a:pathLst>
                <a:path extrusionOk="0" h="6670" w="2584">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71"/>
            <p:cNvSpPr/>
            <p:nvPr/>
          </p:nvSpPr>
          <p:spPr>
            <a:xfrm>
              <a:off x="1456051" y="2422129"/>
              <a:ext cx="180271" cy="162937"/>
            </a:xfrm>
            <a:custGeom>
              <a:rect b="b" l="l" r="r" t="t"/>
              <a:pathLst>
                <a:path extrusionOk="0" h="5123" w="5668">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71"/>
            <p:cNvSpPr/>
            <p:nvPr/>
          </p:nvSpPr>
          <p:spPr>
            <a:xfrm>
              <a:off x="1532160" y="2593590"/>
              <a:ext cx="81834" cy="180207"/>
            </a:xfrm>
            <a:custGeom>
              <a:rect b="b" l="l" r="r" t="t"/>
              <a:pathLst>
                <a:path extrusionOk="0" h="5666" w="2573">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71"/>
            <p:cNvSpPr/>
            <p:nvPr/>
          </p:nvSpPr>
          <p:spPr>
            <a:xfrm>
              <a:off x="1425359" y="2572313"/>
              <a:ext cx="24267" cy="17843"/>
            </a:xfrm>
            <a:custGeom>
              <a:rect b="b" l="l" r="r" t="t"/>
              <a:pathLst>
                <a:path extrusionOk="0" h="561" w="763">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71"/>
            <p:cNvSpPr/>
            <p:nvPr/>
          </p:nvSpPr>
          <p:spPr>
            <a:xfrm>
              <a:off x="1562820" y="2573680"/>
              <a:ext cx="26176" cy="17620"/>
            </a:xfrm>
            <a:custGeom>
              <a:rect b="b" l="l" r="r" t="t"/>
              <a:pathLst>
                <a:path extrusionOk="0" h="554" w="823">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71"/>
            <p:cNvSpPr/>
            <p:nvPr/>
          </p:nvSpPr>
          <p:spPr>
            <a:xfrm>
              <a:off x="1448100" y="2481414"/>
              <a:ext cx="125375" cy="191275"/>
            </a:xfrm>
            <a:custGeom>
              <a:rect b="b" l="l" r="r" t="t"/>
              <a:pathLst>
                <a:path extrusionOk="0" h="6014" w="3942">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71"/>
            <p:cNvSpPr/>
            <p:nvPr/>
          </p:nvSpPr>
          <p:spPr>
            <a:xfrm>
              <a:off x="1502232" y="2449259"/>
              <a:ext cx="10655" cy="25380"/>
            </a:xfrm>
            <a:custGeom>
              <a:rect b="b" l="l" r="r" t="t"/>
              <a:pathLst>
                <a:path extrusionOk="0" h="798" w="335">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71"/>
            <p:cNvSpPr/>
            <p:nvPr/>
          </p:nvSpPr>
          <p:spPr>
            <a:xfrm>
              <a:off x="1458309" y="2460582"/>
              <a:ext cx="18988" cy="23090"/>
            </a:xfrm>
            <a:custGeom>
              <a:rect b="b" l="l" r="r" t="t"/>
              <a:pathLst>
                <a:path extrusionOk="0" h="726" w="597">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71"/>
            <p:cNvSpPr/>
            <p:nvPr/>
          </p:nvSpPr>
          <p:spPr>
            <a:xfrm>
              <a:off x="1425741" y="2492768"/>
              <a:ext cx="25031" cy="17874"/>
            </a:xfrm>
            <a:custGeom>
              <a:rect b="b" l="l" r="r" t="t"/>
              <a:pathLst>
                <a:path extrusionOk="0" h="562" w="787">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71"/>
            <p:cNvSpPr/>
            <p:nvPr/>
          </p:nvSpPr>
          <p:spPr>
            <a:xfrm>
              <a:off x="1414768" y="2535959"/>
              <a:ext cx="25031" cy="10655"/>
            </a:xfrm>
            <a:custGeom>
              <a:rect b="b" l="l" r="r" t="t"/>
              <a:pathLst>
                <a:path extrusionOk="0" h="335" w="787">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71"/>
            <p:cNvSpPr/>
            <p:nvPr/>
          </p:nvSpPr>
          <p:spPr>
            <a:xfrm>
              <a:off x="1573825" y="2537104"/>
              <a:ext cx="24999" cy="10241"/>
            </a:xfrm>
            <a:custGeom>
              <a:rect b="b" l="l" r="r" t="t"/>
              <a:pathLst>
                <a:path extrusionOk="0" h="322" w="786">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71"/>
            <p:cNvSpPr/>
            <p:nvPr/>
          </p:nvSpPr>
          <p:spPr>
            <a:xfrm>
              <a:off x="1563965" y="2493627"/>
              <a:ext cx="24649" cy="17525"/>
            </a:xfrm>
            <a:custGeom>
              <a:rect b="b" l="l" r="r" t="t"/>
              <a:pathLst>
                <a:path extrusionOk="0" h="551" w="775">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71"/>
            <p:cNvSpPr/>
            <p:nvPr/>
          </p:nvSpPr>
          <p:spPr>
            <a:xfrm>
              <a:off x="1537853" y="2461440"/>
              <a:ext cx="18956" cy="23090"/>
            </a:xfrm>
            <a:custGeom>
              <a:rect b="b" l="l" r="r" t="t"/>
              <a:pathLst>
                <a:path extrusionOk="0" h="726" w="596">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33" name="Google Shape;11633;p71"/>
          <p:cNvSpPr/>
          <p:nvPr/>
        </p:nvSpPr>
        <p:spPr>
          <a:xfrm>
            <a:off x="7075994" y="2425914"/>
            <a:ext cx="353354" cy="351318"/>
          </a:xfrm>
          <a:custGeom>
            <a:rect b="b" l="l" r="r" t="t"/>
            <a:pathLst>
              <a:path extrusionOk="0" h="11046" w="1111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34" name="Google Shape;11634;p71"/>
          <p:cNvGrpSpPr/>
          <p:nvPr/>
        </p:nvGrpSpPr>
        <p:grpSpPr>
          <a:xfrm>
            <a:off x="4882690" y="2425405"/>
            <a:ext cx="274573" cy="350682"/>
            <a:chOff x="4882690" y="2425405"/>
            <a:chExt cx="274573" cy="350682"/>
          </a:xfrm>
        </p:grpSpPr>
        <p:sp>
          <p:nvSpPr>
            <p:cNvPr id="11635" name="Google Shape;11635;p71"/>
            <p:cNvSpPr/>
            <p:nvPr/>
          </p:nvSpPr>
          <p:spPr>
            <a:xfrm>
              <a:off x="4882690" y="2425405"/>
              <a:ext cx="92075" cy="350682"/>
            </a:xfrm>
            <a:custGeom>
              <a:rect b="b" l="l" r="r" t="t"/>
              <a:pathLst>
                <a:path extrusionOk="0" h="11026" w="2895">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71"/>
            <p:cNvSpPr/>
            <p:nvPr/>
          </p:nvSpPr>
          <p:spPr>
            <a:xfrm>
              <a:off x="4966782" y="2429254"/>
              <a:ext cx="190480" cy="250655"/>
            </a:xfrm>
            <a:custGeom>
              <a:rect b="b" l="l" r="r" t="t"/>
              <a:pathLst>
                <a:path extrusionOk="0" h="7881" w="5989">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7" name="Google Shape;11637;p71"/>
          <p:cNvGrpSpPr/>
          <p:nvPr/>
        </p:nvGrpSpPr>
        <p:grpSpPr>
          <a:xfrm>
            <a:off x="6627639" y="2443884"/>
            <a:ext cx="355993" cy="313247"/>
            <a:chOff x="6627639" y="2443884"/>
            <a:chExt cx="355993" cy="313247"/>
          </a:xfrm>
        </p:grpSpPr>
        <p:sp>
          <p:nvSpPr>
            <p:cNvPr id="11638" name="Google Shape;11638;p71"/>
            <p:cNvSpPr/>
            <p:nvPr/>
          </p:nvSpPr>
          <p:spPr>
            <a:xfrm>
              <a:off x="6627639" y="2444266"/>
              <a:ext cx="92807" cy="87941"/>
            </a:xfrm>
            <a:custGeom>
              <a:rect b="b" l="l" r="r" t="t"/>
              <a:pathLst>
                <a:path extrusionOk="0" h="2765" w="2918">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71"/>
            <p:cNvSpPr/>
            <p:nvPr/>
          </p:nvSpPr>
          <p:spPr>
            <a:xfrm>
              <a:off x="6891589" y="2443884"/>
              <a:ext cx="92044" cy="86446"/>
            </a:xfrm>
            <a:custGeom>
              <a:rect b="b" l="l" r="r" t="t"/>
              <a:pathLst>
                <a:path extrusionOk="0" h="2718" w="2894">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71"/>
            <p:cNvSpPr/>
            <p:nvPr/>
          </p:nvSpPr>
          <p:spPr>
            <a:xfrm>
              <a:off x="6662498" y="2512201"/>
              <a:ext cx="288185" cy="244930"/>
            </a:xfrm>
            <a:custGeom>
              <a:rect b="b" l="l" r="r" t="t"/>
              <a:pathLst>
                <a:path extrusionOk="0" h="7701" w="9061">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1" name="Google Shape;11641;p71"/>
          <p:cNvGrpSpPr/>
          <p:nvPr/>
        </p:nvGrpSpPr>
        <p:grpSpPr>
          <a:xfrm>
            <a:off x="6183451" y="2462140"/>
            <a:ext cx="351445" cy="277976"/>
            <a:chOff x="6183451" y="2462140"/>
            <a:chExt cx="351445" cy="277976"/>
          </a:xfrm>
        </p:grpSpPr>
        <p:sp>
          <p:nvSpPr>
            <p:cNvPr id="11642" name="Google Shape;11642;p71"/>
            <p:cNvSpPr/>
            <p:nvPr/>
          </p:nvSpPr>
          <p:spPr>
            <a:xfrm>
              <a:off x="6315251" y="2514777"/>
              <a:ext cx="120446" cy="10241"/>
            </a:xfrm>
            <a:custGeom>
              <a:rect b="b" l="l" r="r" t="t"/>
              <a:pathLst>
                <a:path extrusionOk="0" h="322" w="3787">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71"/>
            <p:cNvSpPr/>
            <p:nvPr/>
          </p:nvSpPr>
          <p:spPr>
            <a:xfrm>
              <a:off x="6274349" y="2514777"/>
              <a:ext cx="27670" cy="10241"/>
            </a:xfrm>
            <a:custGeom>
              <a:rect b="b" l="l" r="r" t="t"/>
              <a:pathLst>
                <a:path extrusionOk="0" h="322" w="87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71"/>
            <p:cNvSpPr/>
            <p:nvPr/>
          </p:nvSpPr>
          <p:spPr>
            <a:xfrm>
              <a:off x="6274349" y="2672307"/>
              <a:ext cx="64405" cy="10623"/>
            </a:xfrm>
            <a:custGeom>
              <a:rect b="b" l="l" r="r" t="t"/>
              <a:pathLst>
                <a:path extrusionOk="0" h="334" w="2025">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71"/>
            <p:cNvSpPr/>
            <p:nvPr/>
          </p:nvSpPr>
          <p:spPr>
            <a:xfrm>
              <a:off x="6274731" y="2619670"/>
              <a:ext cx="85619" cy="10623"/>
            </a:xfrm>
            <a:custGeom>
              <a:rect b="b" l="l" r="r" t="t"/>
              <a:pathLst>
                <a:path extrusionOk="0" h="334" w="2692">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71"/>
            <p:cNvSpPr/>
            <p:nvPr/>
          </p:nvSpPr>
          <p:spPr>
            <a:xfrm>
              <a:off x="6274731" y="2567383"/>
              <a:ext cx="122704" cy="10273"/>
            </a:xfrm>
            <a:custGeom>
              <a:rect b="b" l="l" r="r" t="t"/>
              <a:pathLst>
                <a:path extrusionOk="0" h="323" w="3858">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71"/>
            <p:cNvSpPr/>
            <p:nvPr/>
          </p:nvSpPr>
          <p:spPr>
            <a:xfrm>
              <a:off x="6183451" y="2462140"/>
              <a:ext cx="339709" cy="277976"/>
            </a:xfrm>
            <a:custGeom>
              <a:rect b="b" l="l" r="r" t="t"/>
              <a:pathLst>
                <a:path extrusionOk="0" h="8740" w="10681">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71"/>
            <p:cNvSpPr/>
            <p:nvPr/>
          </p:nvSpPr>
          <p:spPr>
            <a:xfrm>
              <a:off x="6367888" y="2552562"/>
              <a:ext cx="167008" cy="132627"/>
            </a:xfrm>
            <a:custGeom>
              <a:rect b="b" l="l" r="r" t="t"/>
              <a:pathLst>
                <a:path extrusionOk="0" h="4170" w="5251">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9" name="Google Shape;11649;p71"/>
          <p:cNvGrpSpPr/>
          <p:nvPr/>
        </p:nvGrpSpPr>
        <p:grpSpPr>
          <a:xfrm>
            <a:off x="5735477" y="2429858"/>
            <a:ext cx="353354" cy="341299"/>
            <a:chOff x="5735477" y="2429858"/>
            <a:chExt cx="353354" cy="341299"/>
          </a:xfrm>
        </p:grpSpPr>
        <p:sp>
          <p:nvSpPr>
            <p:cNvPr id="11650" name="Google Shape;11650;p71"/>
            <p:cNvSpPr/>
            <p:nvPr/>
          </p:nvSpPr>
          <p:spPr>
            <a:xfrm>
              <a:off x="5824468" y="2594703"/>
              <a:ext cx="176359" cy="76968"/>
            </a:xfrm>
            <a:custGeom>
              <a:rect b="b" l="l" r="r" t="t"/>
              <a:pathLst>
                <a:path extrusionOk="0" h="2420" w="5545">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71"/>
            <p:cNvSpPr/>
            <p:nvPr/>
          </p:nvSpPr>
          <p:spPr>
            <a:xfrm>
              <a:off x="5735477" y="2429858"/>
              <a:ext cx="353354" cy="126202"/>
            </a:xfrm>
            <a:custGeom>
              <a:rect b="b" l="l" r="r" t="t"/>
              <a:pathLst>
                <a:path extrusionOk="0" h="3968" w="1111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71"/>
            <p:cNvSpPr/>
            <p:nvPr/>
          </p:nvSpPr>
          <p:spPr>
            <a:xfrm>
              <a:off x="5762384" y="2464271"/>
              <a:ext cx="134440" cy="72102"/>
            </a:xfrm>
            <a:custGeom>
              <a:rect b="b" l="l" r="r" t="t"/>
              <a:pathLst>
                <a:path extrusionOk="0" h="2267" w="4227">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71"/>
            <p:cNvSpPr/>
            <p:nvPr/>
          </p:nvSpPr>
          <p:spPr>
            <a:xfrm>
              <a:off x="5928247" y="2463921"/>
              <a:ext cx="134821" cy="70957"/>
            </a:xfrm>
            <a:custGeom>
              <a:rect b="b" l="l" r="r" t="t"/>
              <a:pathLst>
                <a:path extrusionOk="0" h="2231" w="4239">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71"/>
            <p:cNvSpPr/>
            <p:nvPr/>
          </p:nvSpPr>
          <p:spPr>
            <a:xfrm>
              <a:off x="5966859" y="2655642"/>
              <a:ext cx="28434" cy="113258"/>
            </a:xfrm>
            <a:custGeom>
              <a:rect b="b" l="l" r="r" t="t"/>
              <a:pathLst>
                <a:path extrusionOk="0" h="3561" w="894">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71"/>
            <p:cNvSpPr/>
            <p:nvPr/>
          </p:nvSpPr>
          <p:spPr>
            <a:xfrm>
              <a:off x="6054704" y="2499988"/>
              <a:ext cx="27670" cy="271169"/>
            </a:xfrm>
            <a:custGeom>
              <a:rect b="b" l="l" r="r" t="t"/>
              <a:pathLst>
                <a:path extrusionOk="0" h="8526" w="87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6" name="Google Shape;11656;p71"/>
          <p:cNvGrpSpPr/>
          <p:nvPr/>
        </p:nvGrpSpPr>
        <p:grpSpPr>
          <a:xfrm>
            <a:off x="5243735" y="2446973"/>
            <a:ext cx="405255" cy="275499"/>
            <a:chOff x="5283337" y="2478774"/>
            <a:chExt cx="358633" cy="243913"/>
          </a:xfrm>
        </p:grpSpPr>
        <p:sp>
          <p:nvSpPr>
            <p:cNvPr id="11657" name="Google Shape;11657;p71"/>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71"/>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71"/>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71"/>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71"/>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71"/>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71"/>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71"/>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71"/>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71"/>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71"/>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71"/>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71"/>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71"/>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71"/>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71"/>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71"/>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4" name="Google Shape;11674;p71"/>
          <p:cNvGrpSpPr/>
          <p:nvPr/>
        </p:nvGrpSpPr>
        <p:grpSpPr>
          <a:xfrm>
            <a:off x="7964753" y="2470823"/>
            <a:ext cx="362068" cy="258670"/>
            <a:chOff x="7964753" y="2470823"/>
            <a:chExt cx="362068" cy="258670"/>
          </a:xfrm>
        </p:grpSpPr>
        <p:sp>
          <p:nvSpPr>
            <p:cNvPr id="11675" name="Google Shape;11675;p71"/>
            <p:cNvSpPr/>
            <p:nvPr/>
          </p:nvSpPr>
          <p:spPr>
            <a:xfrm>
              <a:off x="8196898" y="2562358"/>
              <a:ext cx="33363" cy="49012"/>
            </a:xfrm>
            <a:custGeom>
              <a:rect b="b" l="l" r="r" t="t"/>
              <a:pathLst>
                <a:path extrusionOk="0" h="1541" w="1049">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71"/>
            <p:cNvSpPr/>
            <p:nvPr/>
          </p:nvSpPr>
          <p:spPr>
            <a:xfrm>
              <a:off x="8162421" y="2529471"/>
              <a:ext cx="51174" cy="21309"/>
            </a:xfrm>
            <a:custGeom>
              <a:rect b="b" l="l" r="r" t="t"/>
              <a:pathLst>
                <a:path extrusionOk="0" h="670" w="1609">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71"/>
            <p:cNvSpPr/>
            <p:nvPr/>
          </p:nvSpPr>
          <p:spPr>
            <a:xfrm>
              <a:off x="8241966" y="2551258"/>
              <a:ext cx="47739" cy="30565"/>
            </a:xfrm>
            <a:custGeom>
              <a:rect b="b" l="l" r="r" t="t"/>
              <a:pathLst>
                <a:path extrusionOk="0" h="961" w="1501">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71"/>
            <p:cNvSpPr/>
            <p:nvPr/>
          </p:nvSpPr>
          <p:spPr>
            <a:xfrm>
              <a:off x="8060582" y="2586720"/>
              <a:ext cx="33713" cy="48884"/>
            </a:xfrm>
            <a:custGeom>
              <a:rect b="b" l="l" r="r" t="t"/>
              <a:pathLst>
                <a:path extrusionOk="0" h="1537" w="106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71"/>
            <p:cNvSpPr/>
            <p:nvPr/>
          </p:nvSpPr>
          <p:spPr>
            <a:xfrm>
              <a:off x="7999612" y="2581568"/>
              <a:ext cx="49266" cy="22582"/>
            </a:xfrm>
            <a:custGeom>
              <a:rect b="b" l="l" r="r" t="t"/>
              <a:pathLst>
                <a:path extrusionOk="0" h="710" w="1549">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71"/>
            <p:cNvSpPr/>
            <p:nvPr/>
          </p:nvSpPr>
          <p:spPr>
            <a:xfrm>
              <a:off x="8080651" y="2557873"/>
              <a:ext cx="48121" cy="28879"/>
            </a:xfrm>
            <a:custGeom>
              <a:rect b="b" l="l" r="r" t="t"/>
              <a:pathLst>
                <a:path extrusionOk="0" h="908" w="1513">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71"/>
            <p:cNvSpPr/>
            <p:nvPr/>
          </p:nvSpPr>
          <p:spPr>
            <a:xfrm>
              <a:off x="7964753" y="2497698"/>
              <a:ext cx="269675" cy="231795"/>
            </a:xfrm>
            <a:custGeom>
              <a:rect b="b" l="l" r="r" t="t"/>
              <a:pathLst>
                <a:path extrusionOk="0" h="7288" w="8479">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71"/>
            <p:cNvSpPr/>
            <p:nvPr/>
          </p:nvSpPr>
          <p:spPr>
            <a:xfrm>
              <a:off x="8045792" y="2634650"/>
              <a:ext cx="84124" cy="55850"/>
            </a:xfrm>
            <a:custGeom>
              <a:rect b="b" l="l" r="r" t="t"/>
              <a:pathLst>
                <a:path extrusionOk="0" h="1756" w="2645">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71"/>
            <p:cNvSpPr/>
            <p:nvPr/>
          </p:nvSpPr>
          <p:spPr>
            <a:xfrm>
              <a:off x="8145787" y="2470823"/>
              <a:ext cx="181034" cy="231795"/>
            </a:xfrm>
            <a:custGeom>
              <a:rect b="b" l="l" r="r" t="t"/>
              <a:pathLst>
                <a:path extrusionOk="0" h="7288" w="5692">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4" name="Google Shape;11684;p71"/>
          <p:cNvGrpSpPr/>
          <p:nvPr/>
        </p:nvGrpSpPr>
        <p:grpSpPr>
          <a:xfrm>
            <a:off x="7524349" y="2456447"/>
            <a:ext cx="350332" cy="288948"/>
            <a:chOff x="7524349" y="2456447"/>
            <a:chExt cx="350332" cy="288948"/>
          </a:xfrm>
        </p:grpSpPr>
        <p:sp>
          <p:nvSpPr>
            <p:cNvPr id="11685" name="Google Shape;11685;p71"/>
            <p:cNvSpPr/>
            <p:nvPr/>
          </p:nvSpPr>
          <p:spPr>
            <a:xfrm>
              <a:off x="7693647" y="2566651"/>
              <a:ext cx="10623" cy="67045"/>
            </a:xfrm>
            <a:custGeom>
              <a:rect b="b" l="l" r="r" t="t"/>
              <a:pathLst>
                <a:path extrusionOk="0" h="2108" w="334">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71"/>
            <p:cNvSpPr/>
            <p:nvPr/>
          </p:nvSpPr>
          <p:spPr>
            <a:xfrm>
              <a:off x="7524349" y="2545151"/>
              <a:ext cx="350332" cy="200244"/>
            </a:xfrm>
            <a:custGeom>
              <a:rect b="b" l="l" r="r" t="t"/>
              <a:pathLst>
                <a:path extrusionOk="0" h="6296" w="11015">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71"/>
            <p:cNvSpPr/>
            <p:nvPr/>
          </p:nvSpPr>
          <p:spPr>
            <a:xfrm>
              <a:off x="7582298" y="2650998"/>
              <a:ext cx="86764" cy="50093"/>
            </a:xfrm>
            <a:custGeom>
              <a:rect b="b" l="l" r="r" t="t"/>
              <a:pathLst>
                <a:path extrusionOk="0" h="1575" w="2728">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71"/>
            <p:cNvSpPr/>
            <p:nvPr/>
          </p:nvSpPr>
          <p:spPr>
            <a:xfrm>
              <a:off x="7729237" y="2650553"/>
              <a:ext cx="86732" cy="50156"/>
            </a:xfrm>
            <a:custGeom>
              <a:rect b="b" l="l" r="r" t="t"/>
              <a:pathLst>
                <a:path extrusionOk="0" h="1577" w="2727">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71"/>
            <p:cNvSpPr/>
            <p:nvPr/>
          </p:nvSpPr>
          <p:spPr>
            <a:xfrm>
              <a:off x="7667885" y="2456447"/>
              <a:ext cx="62147" cy="121209"/>
            </a:xfrm>
            <a:custGeom>
              <a:rect b="b" l="l" r="r" t="t"/>
              <a:pathLst>
                <a:path extrusionOk="0" h="3811" w="1954">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0" name="Google Shape;11690;p71"/>
          <p:cNvGrpSpPr/>
          <p:nvPr/>
        </p:nvGrpSpPr>
        <p:grpSpPr>
          <a:xfrm>
            <a:off x="3972749" y="2894211"/>
            <a:ext cx="355230" cy="356725"/>
            <a:chOff x="3972749" y="2894211"/>
            <a:chExt cx="355230" cy="356725"/>
          </a:xfrm>
        </p:grpSpPr>
        <p:sp>
          <p:nvSpPr>
            <p:cNvPr id="11691" name="Google Shape;11691;p71"/>
            <p:cNvSpPr/>
            <p:nvPr/>
          </p:nvSpPr>
          <p:spPr>
            <a:xfrm>
              <a:off x="3973512" y="3208508"/>
              <a:ext cx="351795" cy="10623"/>
            </a:xfrm>
            <a:custGeom>
              <a:rect b="b" l="l" r="r" t="t"/>
              <a:pathLst>
                <a:path extrusionOk="0" h="334" w="11061">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71"/>
            <p:cNvSpPr/>
            <p:nvPr/>
          </p:nvSpPr>
          <p:spPr>
            <a:xfrm>
              <a:off x="4116253" y="3052091"/>
              <a:ext cx="142804" cy="140546"/>
            </a:xfrm>
            <a:custGeom>
              <a:rect b="b" l="l" r="r" t="t"/>
              <a:pathLst>
                <a:path extrusionOk="0" h="4419" w="449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71"/>
            <p:cNvSpPr/>
            <p:nvPr/>
          </p:nvSpPr>
          <p:spPr>
            <a:xfrm>
              <a:off x="3995839" y="2992647"/>
              <a:ext cx="54927" cy="37148"/>
            </a:xfrm>
            <a:custGeom>
              <a:rect b="b" l="l" r="r" t="t"/>
              <a:pathLst>
                <a:path extrusionOk="0" h="1168" w="1727">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71"/>
            <p:cNvSpPr/>
            <p:nvPr/>
          </p:nvSpPr>
          <p:spPr>
            <a:xfrm>
              <a:off x="4249548" y="2992647"/>
              <a:ext cx="54959" cy="37148"/>
            </a:xfrm>
            <a:custGeom>
              <a:rect b="b" l="l" r="r" t="t"/>
              <a:pathLst>
                <a:path extrusionOk="0" h="1168" w="1728">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71"/>
            <p:cNvSpPr/>
            <p:nvPr/>
          </p:nvSpPr>
          <p:spPr>
            <a:xfrm>
              <a:off x="3972749" y="2894211"/>
              <a:ext cx="355230" cy="356725"/>
            </a:xfrm>
            <a:custGeom>
              <a:rect b="b" l="l" r="r" t="t"/>
              <a:pathLst>
                <a:path extrusionOk="0" h="11216" w="11169">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6" name="Google Shape;11696;p71"/>
          <p:cNvGrpSpPr/>
          <p:nvPr/>
        </p:nvGrpSpPr>
        <p:grpSpPr>
          <a:xfrm>
            <a:off x="3527797" y="2918796"/>
            <a:ext cx="355993" cy="307904"/>
            <a:chOff x="3527797" y="2918796"/>
            <a:chExt cx="355993" cy="307904"/>
          </a:xfrm>
        </p:grpSpPr>
        <p:sp>
          <p:nvSpPr>
            <p:cNvPr id="11697" name="Google Shape;11697;p71"/>
            <p:cNvSpPr/>
            <p:nvPr/>
          </p:nvSpPr>
          <p:spPr>
            <a:xfrm>
              <a:off x="3527797" y="2918796"/>
              <a:ext cx="355993" cy="307904"/>
            </a:xfrm>
            <a:custGeom>
              <a:rect b="b" l="l" r="r" t="t"/>
              <a:pathLst>
                <a:path extrusionOk="0" h="9681" w="11193">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71"/>
            <p:cNvSpPr/>
            <p:nvPr/>
          </p:nvSpPr>
          <p:spPr>
            <a:xfrm>
              <a:off x="3552414" y="3088826"/>
              <a:ext cx="52669" cy="52224"/>
            </a:xfrm>
            <a:custGeom>
              <a:rect b="b" l="l" r="r" t="t"/>
              <a:pathLst>
                <a:path extrusionOk="0" h="1642"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71"/>
            <p:cNvSpPr/>
            <p:nvPr/>
          </p:nvSpPr>
          <p:spPr>
            <a:xfrm>
              <a:off x="3552414" y="3153199"/>
              <a:ext cx="52669" cy="52256"/>
            </a:xfrm>
            <a:custGeom>
              <a:rect b="b" l="l" r="r" t="t"/>
              <a:pathLst>
                <a:path extrusionOk="0" h="1643"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71"/>
            <p:cNvSpPr/>
            <p:nvPr/>
          </p:nvSpPr>
          <p:spPr>
            <a:xfrm>
              <a:off x="3616024" y="3153199"/>
              <a:ext cx="52287" cy="52256"/>
            </a:xfrm>
            <a:custGeom>
              <a:rect b="b" l="l" r="r" t="t"/>
              <a:pathLst>
                <a:path extrusionOk="0" h="1643" w="1644">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71"/>
            <p:cNvSpPr/>
            <p:nvPr/>
          </p:nvSpPr>
          <p:spPr>
            <a:xfrm>
              <a:off x="3679252" y="3153199"/>
              <a:ext cx="57217" cy="52256"/>
            </a:xfrm>
            <a:custGeom>
              <a:rect b="b" l="l" r="r" t="t"/>
              <a:pathLst>
                <a:path extrusionOk="0" h="1643" w="1799">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71"/>
            <p:cNvSpPr/>
            <p:nvPr/>
          </p:nvSpPr>
          <p:spPr>
            <a:xfrm>
              <a:off x="3742894" y="3153199"/>
              <a:ext cx="57185" cy="52256"/>
            </a:xfrm>
            <a:custGeom>
              <a:rect b="b" l="l" r="r" t="t"/>
              <a:pathLst>
                <a:path extrusionOk="0" h="1643" w="1798">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71"/>
            <p:cNvSpPr/>
            <p:nvPr/>
          </p:nvSpPr>
          <p:spPr>
            <a:xfrm>
              <a:off x="3806122" y="3088826"/>
              <a:ext cx="57217" cy="52224"/>
            </a:xfrm>
            <a:custGeom>
              <a:rect b="b" l="l" r="r" t="t"/>
              <a:pathLst>
                <a:path extrusionOk="0" h="1642"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71"/>
            <p:cNvSpPr/>
            <p:nvPr/>
          </p:nvSpPr>
          <p:spPr>
            <a:xfrm>
              <a:off x="3806122" y="3153199"/>
              <a:ext cx="57217" cy="52256"/>
            </a:xfrm>
            <a:custGeom>
              <a:rect b="b" l="l" r="r" t="t"/>
              <a:pathLst>
                <a:path extrusionOk="0" h="1643"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71"/>
            <p:cNvSpPr/>
            <p:nvPr/>
          </p:nvSpPr>
          <p:spPr>
            <a:xfrm>
              <a:off x="3549742" y="2940392"/>
              <a:ext cx="107215" cy="72420"/>
            </a:xfrm>
            <a:custGeom>
              <a:rect b="b" l="l" r="r" t="t"/>
              <a:pathLst>
                <a:path extrusionOk="0" h="2277" w="3371">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71"/>
            <p:cNvSpPr/>
            <p:nvPr/>
          </p:nvSpPr>
          <p:spPr>
            <a:xfrm>
              <a:off x="3630050" y="2983551"/>
              <a:ext cx="93539" cy="73120"/>
            </a:xfrm>
            <a:custGeom>
              <a:rect b="b" l="l" r="r" t="t"/>
              <a:pathLst>
                <a:path extrusionOk="0" h="2299" w="2941">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7" name="Google Shape;11707;p71"/>
          <p:cNvGrpSpPr/>
          <p:nvPr/>
        </p:nvGrpSpPr>
        <p:grpSpPr>
          <a:xfrm>
            <a:off x="3082845" y="2920959"/>
            <a:ext cx="356375" cy="302338"/>
            <a:chOff x="3082845" y="2920959"/>
            <a:chExt cx="356375" cy="302338"/>
          </a:xfrm>
        </p:grpSpPr>
        <p:sp>
          <p:nvSpPr>
            <p:cNvPr id="11708" name="Google Shape;11708;p71"/>
            <p:cNvSpPr/>
            <p:nvPr/>
          </p:nvSpPr>
          <p:spPr>
            <a:xfrm>
              <a:off x="3082845" y="2920959"/>
              <a:ext cx="217769" cy="130432"/>
            </a:xfrm>
            <a:custGeom>
              <a:rect b="b" l="l" r="r" t="t"/>
              <a:pathLst>
                <a:path extrusionOk="0" h="4101" w="6847">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71"/>
            <p:cNvSpPr/>
            <p:nvPr/>
          </p:nvSpPr>
          <p:spPr>
            <a:xfrm>
              <a:off x="3260444" y="2997577"/>
              <a:ext cx="178776" cy="225720"/>
            </a:xfrm>
            <a:custGeom>
              <a:rect b="b" l="l" r="r" t="t"/>
              <a:pathLst>
                <a:path extrusionOk="0" h="7097" w="5621">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0" name="Google Shape;11710;p71"/>
          <p:cNvGrpSpPr/>
          <p:nvPr/>
        </p:nvGrpSpPr>
        <p:grpSpPr>
          <a:xfrm>
            <a:off x="2639038" y="2894942"/>
            <a:ext cx="355612" cy="355612"/>
            <a:chOff x="2639038" y="2894942"/>
            <a:chExt cx="355612" cy="355612"/>
          </a:xfrm>
        </p:grpSpPr>
        <p:sp>
          <p:nvSpPr>
            <p:cNvPr id="11711" name="Google Shape;11711;p71"/>
            <p:cNvSpPr/>
            <p:nvPr/>
          </p:nvSpPr>
          <p:spPr>
            <a:xfrm>
              <a:off x="2748479" y="2894942"/>
              <a:ext cx="246171" cy="304119"/>
            </a:xfrm>
            <a:custGeom>
              <a:rect b="b" l="l" r="r" t="t"/>
              <a:pathLst>
                <a:path extrusionOk="0" h="9562" w="774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71"/>
            <p:cNvSpPr/>
            <p:nvPr/>
          </p:nvSpPr>
          <p:spPr>
            <a:xfrm>
              <a:off x="2639038" y="2945703"/>
              <a:ext cx="246552" cy="304851"/>
            </a:xfrm>
            <a:custGeom>
              <a:rect b="b" l="l" r="r" t="t"/>
              <a:pathLst>
                <a:path extrusionOk="0" h="9585" w="7752">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3" name="Google Shape;11713;p71"/>
          <p:cNvGrpSpPr/>
          <p:nvPr/>
        </p:nvGrpSpPr>
        <p:grpSpPr>
          <a:xfrm>
            <a:off x="2194468" y="2938865"/>
            <a:ext cx="355993" cy="267766"/>
            <a:chOff x="2194468" y="2938865"/>
            <a:chExt cx="355993" cy="267766"/>
          </a:xfrm>
        </p:grpSpPr>
        <p:sp>
          <p:nvSpPr>
            <p:cNvPr id="11714" name="Google Shape;11714;p71"/>
            <p:cNvSpPr/>
            <p:nvPr/>
          </p:nvSpPr>
          <p:spPr>
            <a:xfrm>
              <a:off x="2194468" y="2938865"/>
              <a:ext cx="355993" cy="267766"/>
            </a:xfrm>
            <a:custGeom>
              <a:rect b="b" l="l" r="r" t="t"/>
              <a:pathLst>
                <a:path extrusionOk="0" h="8419" w="11193">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71"/>
            <p:cNvSpPr/>
            <p:nvPr/>
          </p:nvSpPr>
          <p:spPr>
            <a:xfrm>
              <a:off x="2217940"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71"/>
            <p:cNvSpPr/>
            <p:nvPr/>
          </p:nvSpPr>
          <p:spPr>
            <a:xfrm>
              <a:off x="2270959"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71"/>
            <p:cNvSpPr/>
            <p:nvPr/>
          </p:nvSpPr>
          <p:spPr>
            <a:xfrm>
              <a:off x="2323978" y="3005528"/>
              <a:ext cx="39025" cy="10623"/>
            </a:xfrm>
            <a:custGeom>
              <a:rect b="b" l="l" r="r" t="t"/>
              <a:pathLst>
                <a:path extrusionOk="0" h="334" w="1227">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71"/>
            <p:cNvSpPr/>
            <p:nvPr/>
          </p:nvSpPr>
          <p:spPr>
            <a:xfrm>
              <a:off x="2376996"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71"/>
            <p:cNvSpPr/>
            <p:nvPr/>
          </p:nvSpPr>
          <p:spPr>
            <a:xfrm>
              <a:off x="2429634"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71"/>
            <p:cNvSpPr/>
            <p:nvPr/>
          </p:nvSpPr>
          <p:spPr>
            <a:xfrm>
              <a:off x="2482653"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71"/>
            <p:cNvSpPr/>
            <p:nvPr/>
          </p:nvSpPr>
          <p:spPr>
            <a:xfrm>
              <a:off x="2223251" y="2962369"/>
              <a:ext cx="259433" cy="10623"/>
            </a:xfrm>
            <a:custGeom>
              <a:rect b="b" l="l" r="r" t="t"/>
              <a:pathLst>
                <a:path extrusionOk="0" h="334" w="8157">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71"/>
            <p:cNvSpPr/>
            <p:nvPr/>
          </p:nvSpPr>
          <p:spPr>
            <a:xfrm>
              <a:off x="2502340" y="2954927"/>
              <a:ext cx="30692" cy="25635"/>
            </a:xfrm>
            <a:custGeom>
              <a:rect b="b" l="l" r="r" t="t"/>
              <a:pathLst>
                <a:path extrusionOk="0" h="806" w="965">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71"/>
            <p:cNvSpPr/>
            <p:nvPr/>
          </p:nvSpPr>
          <p:spPr>
            <a:xfrm>
              <a:off x="2217940" y="3032404"/>
              <a:ext cx="101140" cy="83361"/>
            </a:xfrm>
            <a:custGeom>
              <a:rect b="b" l="l" r="r" t="t"/>
              <a:pathLst>
                <a:path extrusionOk="0" h="2621" w="318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71"/>
            <p:cNvSpPr/>
            <p:nvPr/>
          </p:nvSpPr>
          <p:spPr>
            <a:xfrm>
              <a:off x="2217558" y="3082401"/>
              <a:ext cx="133708" cy="96592"/>
            </a:xfrm>
            <a:custGeom>
              <a:rect b="b" l="l" r="r" t="t"/>
              <a:pathLst>
                <a:path extrusionOk="0" h="3037" w="4204">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71"/>
            <p:cNvSpPr/>
            <p:nvPr/>
          </p:nvSpPr>
          <p:spPr>
            <a:xfrm>
              <a:off x="2329671" y="3032404"/>
              <a:ext cx="82566" cy="145444"/>
            </a:xfrm>
            <a:custGeom>
              <a:rect b="b" l="l" r="r" t="t"/>
              <a:pathLst>
                <a:path extrusionOk="0" h="4573" w="2596">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71"/>
            <p:cNvSpPr/>
            <p:nvPr/>
          </p:nvSpPr>
          <p:spPr>
            <a:xfrm>
              <a:off x="2437585" y="3032404"/>
              <a:ext cx="84092" cy="10655"/>
            </a:xfrm>
            <a:custGeom>
              <a:rect b="b" l="l" r="r" t="t"/>
              <a:pathLst>
                <a:path extrusionOk="0" h="335" w="2644">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71"/>
            <p:cNvSpPr/>
            <p:nvPr/>
          </p:nvSpPr>
          <p:spPr>
            <a:xfrm>
              <a:off x="2427344" y="3055144"/>
              <a:ext cx="94334" cy="10623"/>
            </a:xfrm>
            <a:custGeom>
              <a:rect b="b" l="l" r="r" t="t"/>
              <a:pathLst>
                <a:path extrusionOk="0" h="334" w="2966">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71"/>
            <p:cNvSpPr/>
            <p:nvPr/>
          </p:nvSpPr>
          <p:spPr>
            <a:xfrm>
              <a:off x="2427344" y="3077853"/>
              <a:ext cx="94334" cy="10623"/>
            </a:xfrm>
            <a:custGeom>
              <a:rect b="b" l="l" r="r" t="t"/>
              <a:pathLst>
                <a:path extrusionOk="0" h="334" w="2966">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71"/>
            <p:cNvSpPr/>
            <p:nvPr/>
          </p:nvSpPr>
          <p:spPr>
            <a:xfrm>
              <a:off x="2427344" y="3100212"/>
              <a:ext cx="94334" cy="10623"/>
            </a:xfrm>
            <a:custGeom>
              <a:rect b="b" l="l" r="r" t="t"/>
              <a:pathLst>
                <a:path extrusionOk="0" h="334" w="2966">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71"/>
            <p:cNvSpPr/>
            <p:nvPr/>
          </p:nvSpPr>
          <p:spPr>
            <a:xfrm>
              <a:off x="2427344" y="3122921"/>
              <a:ext cx="94334" cy="10623"/>
            </a:xfrm>
            <a:custGeom>
              <a:rect b="b" l="l" r="r" t="t"/>
              <a:pathLst>
                <a:path extrusionOk="0" h="334" w="2966">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71"/>
            <p:cNvSpPr/>
            <p:nvPr/>
          </p:nvSpPr>
          <p:spPr>
            <a:xfrm>
              <a:off x="2427344" y="3145629"/>
              <a:ext cx="94334" cy="10655"/>
            </a:xfrm>
            <a:custGeom>
              <a:rect b="b" l="l" r="r" t="t"/>
              <a:pathLst>
                <a:path extrusionOk="0" h="335" w="2966">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71"/>
            <p:cNvSpPr/>
            <p:nvPr/>
          </p:nvSpPr>
          <p:spPr>
            <a:xfrm>
              <a:off x="2427344" y="3167988"/>
              <a:ext cx="68953" cy="10241"/>
            </a:xfrm>
            <a:custGeom>
              <a:rect b="b" l="l" r="r" t="t"/>
              <a:pathLst>
                <a:path extrusionOk="0" h="322" w="2168">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71"/>
            <p:cNvSpPr/>
            <p:nvPr/>
          </p:nvSpPr>
          <p:spPr>
            <a:xfrm>
              <a:off x="2323214" y="3050882"/>
              <a:ext cx="66695" cy="69780"/>
            </a:xfrm>
            <a:custGeom>
              <a:rect b="b" l="l" r="r" t="t"/>
              <a:pathLst>
                <a:path extrusionOk="0" h="2194" w="2097">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4" name="Google Shape;11734;p71"/>
          <p:cNvGrpSpPr/>
          <p:nvPr/>
        </p:nvGrpSpPr>
        <p:grpSpPr>
          <a:xfrm>
            <a:off x="1749897" y="2894561"/>
            <a:ext cx="355993" cy="355612"/>
            <a:chOff x="1749897" y="2894561"/>
            <a:chExt cx="355993" cy="355612"/>
          </a:xfrm>
        </p:grpSpPr>
        <p:sp>
          <p:nvSpPr>
            <p:cNvPr id="11735" name="Google Shape;11735;p71"/>
            <p:cNvSpPr/>
            <p:nvPr/>
          </p:nvSpPr>
          <p:spPr>
            <a:xfrm>
              <a:off x="1899858" y="2895324"/>
              <a:ext cx="206033" cy="161728"/>
            </a:xfrm>
            <a:custGeom>
              <a:rect b="b" l="l" r="r" t="t"/>
              <a:pathLst>
                <a:path extrusionOk="0" h="5085" w="6478">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71"/>
            <p:cNvSpPr/>
            <p:nvPr/>
          </p:nvSpPr>
          <p:spPr>
            <a:xfrm>
              <a:off x="1751424" y="2894561"/>
              <a:ext cx="135585" cy="161379"/>
            </a:xfrm>
            <a:custGeom>
              <a:rect b="b" l="l" r="r" t="t"/>
              <a:pathLst>
                <a:path extrusionOk="0" h="5074" w="4263">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71"/>
            <p:cNvSpPr/>
            <p:nvPr/>
          </p:nvSpPr>
          <p:spPr>
            <a:xfrm>
              <a:off x="1931663" y="2921468"/>
              <a:ext cx="64787" cy="10241"/>
            </a:xfrm>
            <a:custGeom>
              <a:rect b="b" l="l" r="r" t="t"/>
              <a:pathLst>
                <a:path extrusionOk="0" h="322" w="2037">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71"/>
            <p:cNvSpPr/>
            <p:nvPr/>
          </p:nvSpPr>
          <p:spPr>
            <a:xfrm>
              <a:off x="2009681" y="2921468"/>
              <a:ext cx="65168" cy="10241"/>
            </a:xfrm>
            <a:custGeom>
              <a:rect b="b" l="l" r="r" t="t"/>
              <a:pathLst>
                <a:path extrusionOk="0" h="322" w="2049">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71"/>
            <p:cNvSpPr/>
            <p:nvPr/>
          </p:nvSpPr>
          <p:spPr>
            <a:xfrm>
              <a:off x="1931663" y="2954418"/>
              <a:ext cx="64787" cy="10623"/>
            </a:xfrm>
            <a:custGeom>
              <a:rect b="b" l="l" r="r" t="t"/>
              <a:pathLst>
                <a:path extrusionOk="0" h="334" w="2037">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71"/>
            <p:cNvSpPr/>
            <p:nvPr/>
          </p:nvSpPr>
          <p:spPr>
            <a:xfrm>
              <a:off x="2009681" y="2954418"/>
              <a:ext cx="65168" cy="10623"/>
            </a:xfrm>
            <a:custGeom>
              <a:rect b="b" l="l" r="r" t="t"/>
              <a:pathLst>
                <a:path extrusionOk="0" h="334" w="2049">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71"/>
            <p:cNvSpPr/>
            <p:nvPr/>
          </p:nvSpPr>
          <p:spPr>
            <a:xfrm>
              <a:off x="1931663" y="2987718"/>
              <a:ext cx="64787" cy="10273"/>
            </a:xfrm>
            <a:custGeom>
              <a:rect b="b" l="l" r="r" t="t"/>
              <a:pathLst>
                <a:path extrusionOk="0" h="323" w="2037">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71"/>
            <p:cNvSpPr/>
            <p:nvPr/>
          </p:nvSpPr>
          <p:spPr>
            <a:xfrm>
              <a:off x="2009681" y="2987718"/>
              <a:ext cx="65168" cy="10273"/>
            </a:xfrm>
            <a:custGeom>
              <a:rect b="b" l="l" r="r" t="t"/>
              <a:pathLst>
                <a:path extrusionOk="0" h="323" w="2049">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71"/>
            <p:cNvSpPr/>
            <p:nvPr/>
          </p:nvSpPr>
          <p:spPr>
            <a:xfrm>
              <a:off x="1931663" y="3020668"/>
              <a:ext cx="64787" cy="10655"/>
            </a:xfrm>
            <a:custGeom>
              <a:rect b="b" l="l" r="r" t="t"/>
              <a:pathLst>
                <a:path extrusionOk="0" h="335" w="2037">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71"/>
            <p:cNvSpPr/>
            <p:nvPr/>
          </p:nvSpPr>
          <p:spPr>
            <a:xfrm>
              <a:off x="2009681" y="3020668"/>
              <a:ext cx="65168" cy="10655"/>
            </a:xfrm>
            <a:custGeom>
              <a:rect b="b" l="l" r="r" t="t"/>
              <a:pathLst>
                <a:path extrusionOk="0" h="335" w="2049">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71"/>
            <p:cNvSpPr/>
            <p:nvPr/>
          </p:nvSpPr>
          <p:spPr>
            <a:xfrm>
              <a:off x="1749897" y="3069138"/>
              <a:ext cx="355993" cy="181034"/>
            </a:xfrm>
            <a:custGeom>
              <a:rect b="b" l="l" r="r" t="t"/>
              <a:pathLst>
                <a:path extrusionOk="0" h="5692" w="11193">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6" name="Google Shape;11746;p71"/>
          <p:cNvGrpSpPr/>
          <p:nvPr/>
        </p:nvGrpSpPr>
        <p:grpSpPr>
          <a:xfrm>
            <a:off x="1305327" y="2894211"/>
            <a:ext cx="357520" cy="357488"/>
            <a:chOff x="1305327" y="2894211"/>
            <a:chExt cx="357520" cy="357488"/>
          </a:xfrm>
        </p:grpSpPr>
        <p:sp>
          <p:nvSpPr>
            <p:cNvPr id="11747" name="Google Shape;11747;p71"/>
            <p:cNvSpPr/>
            <p:nvPr/>
          </p:nvSpPr>
          <p:spPr>
            <a:xfrm>
              <a:off x="1305709" y="2975600"/>
              <a:ext cx="281379" cy="275336"/>
            </a:xfrm>
            <a:custGeom>
              <a:rect b="b" l="l" r="r" t="t"/>
              <a:pathLst>
                <a:path extrusionOk="0" h="8657" w="8847">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71"/>
            <p:cNvSpPr/>
            <p:nvPr/>
          </p:nvSpPr>
          <p:spPr>
            <a:xfrm>
              <a:off x="1305327" y="2894211"/>
              <a:ext cx="357520" cy="357488"/>
            </a:xfrm>
            <a:custGeom>
              <a:rect b="b" l="l" r="r" t="t"/>
              <a:pathLst>
                <a:path extrusionOk="0" h="11240" w="11241">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71"/>
            <p:cNvSpPr/>
            <p:nvPr/>
          </p:nvSpPr>
          <p:spPr>
            <a:xfrm>
              <a:off x="1366679" y="3029191"/>
              <a:ext cx="57981" cy="70289"/>
            </a:xfrm>
            <a:custGeom>
              <a:rect b="b" l="l" r="r" t="t"/>
              <a:pathLst>
                <a:path extrusionOk="0" h="2210" w="1823">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71"/>
            <p:cNvSpPr/>
            <p:nvPr/>
          </p:nvSpPr>
          <p:spPr>
            <a:xfrm>
              <a:off x="1428031" y="3091211"/>
              <a:ext cx="100377" cy="99518"/>
            </a:xfrm>
            <a:custGeom>
              <a:rect b="b" l="l" r="r" t="t"/>
              <a:pathLst>
                <a:path extrusionOk="0" h="3129" w="3156">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71"/>
            <p:cNvSpPr/>
            <p:nvPr/>
          </p:nvSpPr>
          <p:spPr>
            <a:xfrm>
              <a:off x="1366297" y="3110040"/>
              <a:ext cx="66663" cy="80689"/>
            </a:xfrm>
            <a:custGeom>
              <a:rect b="b" l="l" r="r" t="t"/>
              <a:pathLst>
                <a:path extrusionOk="0" h="2537" w="2096">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2" name="Google Shape;11752;p71"/>
          <p:cNvGrpSpPr/>
          <p:nvPr/>
        </p:nvGrpSpPr>
        <p:grpSpPr>
          <a:xfrm>
            <a:off x="853950" y="2894720"/>
            <a:ext cx="364104" cy="353290"/>
            <a:chOff x="853950" y="2894720"/>
            <a:chExt cx="364104" cy="353290"/>
          </a:xfrm>
        </p:grpSpPr>
        <p:sp>
          <p:nvSpPr>
            <p:cNvPr id="11753" name="Google Shape;11753;p71"/>
            <p:cNvSpPr/>
            <p:nvPr/>
          </p:nvSpPr>
          <p:spPr>
            <a:xfrm>
              <a:off x="1056167" y="3155298"/>
              <a:ext cx="57472" cy="57662"/>
            </a:xfrm>
            <a:custGeom>
              <a:rect b="b" l="l" r="r" t="t"/>
              <a:pathLst>
                <a:path extrusionOk="0" h="1813" w="1807">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71"/>
            <p:cNvSpPr/>
            <p:nvPr/>
          </p:nvSpPr>
          <p:spPr>
            <a:xfrm>
              <a:off x="868326" y="2975027"/>
              <a:ext cx="192802" cy="82025"/>
            </a:xfrm>
            <a:custGeom>
              <a:rect b="b" l="l" r="r" t="t"/>
              <a:pathLst>
                <a:path extrusionOk="0" h="2579" w="6062">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71"/>
            <p:cNvSpPr/>
            <p:nvPr/>
          </p:nvSpPr>
          <p:spPr>
            <a:xfrm>
              <a:off x="853950" y="3067580"/>
              <a:ext cx="137875" cy="168598"/>
            </a:xfrm>
            <a:custGeom>
              <a:rect b="b" l="l" r="r" t="t"/>
              <a:pathLst>
                <a:path extrusionOk="0" h="5301" w="4335">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71"/>
            <p:cNvSpPr/>
            <p:nvPr/>
          </p:nvSpPr>
          <p:spPr>
            <a:xfrm>
              <a:off x="937248" y="3014975"/>
              <a:ext cx="87877" cy="57217"/>
            </a:xfrm>
            <a:custGeom>
              <a:rect b="b" l="l" r="r" t="t"/>
              <a:pathLst>
                <a:path extrusionOk="0" h="1799" w="2763">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71"/>
            <p:cNvSpPr/>
            <p:nvPr/>
          </p:nvSpPr>
          <p:spPr>
            <a:xfrm>
              <a:off x="978912" y="3095664"/>
              <a:ext cx="78399" cy="79290"/>
            </a:xfrm>
            <a:custGeom>
              <a:rect b="b" l="l" r="r" t="t"/>
              <a:pathLst>
                <a:path extrusionOk="0" h="2493" w="2465">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71"/>
            <p:cNvSpPr/>
            <p:nvPr/>
          </p:nvSpPr>
          <p:spPr>
            <a:xfrm>
              <a:off x="891067" y="3070697"/>
              <a:ext cx="74615" cy="77477"/>
            </a:xfrm>
            <a:custGeom>
              <a:rect b="b" l="l" r="r" t="t"/>
              <a:pathLst>
                <a:path extrusionOk="0" h="2436" w="2346">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71"/>
            <p:cNvSpPr/>
            <p:nvPr/>
          </p:nvSpPr>
          <p:spPr>
            <a:xfrm>
              <a:off x="999745" y="2894720"/>
              <a:ext cx="218310" cy="353290"/>
            </a:xfrm>
            <a:custGeom>
              <a:rect b="b" l="l" r="r" t="t"/>
              <a:pathLst>
                <a:path extrusionOk="0" h="11108" w="6864">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0" name="Google Shape;11760;p71"/>
          <p:cNvGrpSpPr/>
          <p:nvPr/>
        </p:nvGrpSpPr>
        <p:grpSpPr>
          <a:xfrm>
            <a:off x="7066548" y="2912594"/>
            <a:ext cx="352209" cy="334938"/>
            <a:chOff x="7066548" y="2912594"/>
            <a:chExt cx="352209" cy="334938"/>
          </a:xfrm>
        </p:grpSpPr>
        <p:sp>
          <p:nvSpPr>
            <p:cNvPr id="11761" name="Google Shape;11761;p71"/>
            <p:cNvSpPr/>
            <p:nvPr/>
          </p:nvSpPr>
          <p:spPr>
            <a:xfrm>
              <a:off x="7066548" y="2912594"/>
              <a:ext cx="219264" cy="266399"/>
            </a:xfrm>
            <a:custGeom>
              <a:rect b="b" l="l" r="r" t="t"/>
              <a:pathLst>
                <a:path extrusionOk="0" h="8376" w="6894">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71"/>
            <p:cNvSpPr/>
            <p:nvPr/>
          </p:nvSpPr>
          <p:spPr>
            <a:xfrm>
              <a:off x="7262690" y="2968571"/>
              <a:ext cx="156067" cy="278962"/>
            </a:xfrm>
            <a:custGeom>
              <a:rect b="b" l="l" r="r" t="t"/>
              <a:pathLst>
                <a:path extrusionOk="0" h="8771" w="4907">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71"/>
            <p:cNvSpPr/>
            <p:nvPr/>
          </p:nvSpPr>
          <p:spPr>
            <a:xfrm>
              <a:off x="7356610" y="3200843"/>
              <a:ext cx="58362" cy="24363"/>
            </a:xfrm>
            <a:custGeom>
              <a:rect b="b" l="l" r="r" t="t"/>
              <a:pathLst>
                <a:path extrusionOk="0" h="766" w="1835">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71"/>
            <p:cNvSpPr/>
            <p:nvPr/>
          </p:nvSpPr>
          <p:spPr>
            <a:xfrm>
              <a:off x="7068806" y="3188821"/>
              <a:ext cx="179539" cy="24617"/>
            </a:xfrm>
            <a:custGeom>
              <a:rect b="b" l="l" r="r" t="t"/>
              <a:pathLst>
                <a:path extrusionOk="0" h="774" w="5645">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71"/>
            <p:cNvSpPr/>
            <p:nvPr/>
          </p:nvSpPr>
          <p:spPr>
            <a:xfrm>
              <a:off x="7361158" y="3154726"/>
              <a:ext cx="49997" cy="20482"/>
            </a:xfrm>
            <a:custGeom>
              <a:rect b="b" l="l" r="r" t="t"/>
              <a:pathLst>
                <a:path extrusionOk="0" h="644" w="1572">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71"/>
            <p:cNvSpPr/>
            <p:nvPr/>
          </p:nvSpPr>
          <p:spPr>
            <a:xfrm>
              <a:off x="7155920" y="3139523"/>
              <a:ext cx="148084" cy="33045"/>
            </a:xfrm>
            <a:custGeom>
              <a:rect b="b" l="l" r="r" t="t"/>
              <a:pathLst>
                <a:path extrusionOk="0" h="1039" w="4656">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67" name="Google Shape;11767;p71"/>
          <p:cNvSpPr/>
          <p:nvPr/>
        </p:nvSpPr>
        <p:spPr>
          <a:xfrm>
            <a:off x="6591286" y="2883970"/>
            <a:ext cx="390088" cy="357520"/>
          </a:xfrm>
          <a:custGeom>
            <a:rect b="b" l="l" r="r" t="t"/>
            <a:pathLst>
              <a:path extrusionOk="0" h="11241" w="12265">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71"/>
          <p:cNvSpPr/>
          <p:nvPr/>
        </p:nvSpPr>
        <p:spPr>
          <a:xfrm>
            <a:off x="6134980" y="2901781"/>
            <a:ext cx="390470" cy="332108"/>
          </a:xfrm>
          <a:custGeom>
            <a:rect b="b" l="l" r="r" t="t"/>
            <a:pathLst>
              <a:path extrusionOk="0" h="10442" w="12277">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69" name="Google Shape;11769;p71"/>
          <p:cNvGrpSpPr/>
          <p:nvPr/>
        </p:nvGrpSpPr>
        <p:grpSpPr>
          <a:xfrm>
            <a:off x="7541397" y="2904802"/>
            <a:ext cx="318495" cy="352209"/>
            <a:chOff x="7541397" y="2904802"/>
            <a:chExt cx="318495" cy="352209"/>
          </a:xfrm>
        </p:grpSpPr>
        <p:sp>
          <p:nvSpPr>
            <p:cNvPr id="11770" name="Google Shape;11770;p71"/>
            <p:cNvSpPr/>
            <p:nvPr/>
          </p:nvSpPr>
          <p:spPr>
            <a:xfrm>
              <a:off x="7541397" y="2904802"/>
              <a:ext cx="318495" cy="352209"/>
            </a:xfrm>
            <a:custGeom>
              <a:rect b="b" l="l" r="r" t="t"/>
              <a:pathLst>
                <a:path extrusionOk="0" h="11074" w="10014">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71"/>
            <p:cNvSpPr/>
            <p:nvPr/>
          </p:nvSpPr>
          <p:spPr>
            <a:xfrm>
              <a:off x="7642505" y="2952128"/>
              <a:ext cx="112876" cy="106451"/>
            </a:xfrm>
            <a:custGeom>
              <a:rect b="b" l="l" r="r" t="t"/>
              <a:pathLst>
                <a:path extrusionOk="0" h="3347" w="3549">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2" name="Google Shape;11772;p71"/>
          <p:cNvGrpSpPr/>
          <p:nvPr/>
        </p:nvGrpSpPr>
        <p:grpSpPr>
          <a:xfrm>
            <a:off x="8003015" y="2904039"/>
            <a:ext cx="306759" cy="351445"/>
            <a:chOff x="8003015" y="2904039"/>
            <a:chExt cx="306759" cy="351445"/>
          </a:xfrm>
        </p:grpSpPr>
        <p:sp>
          <p:nvSpPr>
            <p:cNvPr id="11773" name="Google Shape;11773;p71"/>
            <p:cNvSpPr/>
            <p:nvPr/>
          </p:nvSpPr>
          <p:spPr>
            <a:xfrm>
              <a:off x="8094263" y="2957439"/>
              <a:ext cx="30342" cy="30310"/>
            </a:xfrm>
            <a:custGeom>
              <a:rect b="b" l="l" r="r" t="t"/>
              <a:pathLst>
                <a:path extrusionOk="0" h="953" w="954">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71"/>
            <p:cNvSpPr/>
            <p:nvPr/>
          </p:nvSpPr>
          <p:spPr>
            <a:xfrm>
              <a:off x="8187420" y="2957439"/>
              <a:ext cx="30342" cy="30310"/>
            </a:xfrm>
            <a:custGeom>
              <a:rect b="b" l="l" r="r" t="t"/>
              <a:pathLst>
                <a:path extrusionOk="0" h="953" w="954">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71"/>
            <p:cNvSpPr/>
            <p:nvPr/>
          </p:nvSpPr>
          <p:spPr>
            <a:xfrm>
              <a:off x="8094263" y="3027856"/>
              <a:ext cx="30342" cy="30342"/>
            </a:xfrm>
            <a:custGeom>
              <a:rect b="b" l="l" r="r" t="t"/>
              <a:pathLst>
                <a:path extrusionOk="0" h="954" w="954">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71"/>
            <p:cNvSpPr/>
            <p:nvPr/>
          </p:nvSpPr>
          <p:spPr>
            <a:xfrm>
              <a:off x="8187420" y="3027856"/>
              <a:ext cx="30342" cy="30342"/>
            </a:xfrm>
            <a:custGeom>
              <a:rect b="b" l="l" r="r" t="t"/>
              <a:pathLst>
                <a:path extrusionOk="0" h="954" w="954">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71"/>
            <p:cNvSpPr/>
            <p:nvPr/>
          </p:nvSpPr>
          <p:spPr>
            <a:xfrm>
              <a:off x="8003015" y="3050214"/>
              <a:ext cx="306759" cy="205269"/>
            </a:xfrm>
            <a:custGeom>
              <a:rect b="b" l="l" r="r" t="t"/>
              <a:pathLst>
                <a:path extrusionOk="0" h="6454" w="9645">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71"/>
            <p:cNvSpPr/>
            <p:nvPr/>
          </p:nvSpPr>
          <p:spPr>
            <a:xfrm>
              <a:off x="8040131" y="2904039"/>
              <a:ext cx="230268" cy="132182"/>
            </a:xfrm>
            <a:custGeom>
              <a:rect b="b" l="l" r="r" t="t"/>
              <a:pathLst>
                <a:path extrusionOk="0" h="4156" w="724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9" name="Google Shape;11779;p71"/>
          <p:cNvGrpSpPr/>
          <p:nvPr/>
        </p:nvGrpSpPr>
        <p:grpSpPr>
          <a:xfrm>
            <a:off x="5687770" y="2885496"/>
            <a:ext cx="369638" cy="369606"/>
            <a:chOff x="5687770" y="2885496"/>
            <a:chExt cx="369638" cy="369606"/>
          </a:xfrm>
        </p:grpSpPr>
        <p:sp>
          <p:nvSpPr>
            <p:cNvPr id="11780" name="Google Shape;11780;p71"/>
            <p:cNvSpPr/>
            <p:nvPr/>
          </p:nvSpPr>
          <p:spPr>
            <a:xfrm>
              <a:off x="5772594" y="3003366"/>
              <a:ext cx="112113" cy="110872"/>
            </a:xfrm>
            <a:custGeom>
              <a:rect b="b" l="l" r="r" t="t"/>
              <a:pathLst>
                <a:path extrusionOk="0" h="3486" w="3525">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71"/>
            <p:cNvSpPr/>
            <p:nvPr/>
          </p:nvSpPr>
          <p:spPr>
            <a:xfrm>
              <a:off x="5800996" y="3031736"/>
              <a:ext cx="112113" cy="110904"/>
            </a:xfrm>
            <a:custGeom>
              <a:rect b="b" l="l" r="r" t="t"/>
              <a:pathLst>
                <a:path extrusionOk="0" h="3487" w="3525">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71"/>
            <p:cNvSpPr/>
            <p:nvPr/>
          </p:nvSpPr>
          <p:spPr>
            <a:xfrm>
              <a:off x="5829016" y="3141558"/>
              <a:ext cx="31455" cy="30247"/>
            </a:xfrm>
            <a:custGeom>
              <a:rect b="b" l="l" r="r" t="t"/>
              <a:pathLst>
                <a:path extrusionOk="0" h="951" w="989">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71"/>
            <p:cNvSpPr/>
            <p:nvPr/>
          </p:nvSpPr>
          <p:spPr>
            <a:xfrm>
              <a:off x="5866514" y="3060519"/>
              <a:ext cx="75378" cy="73788"/>
            </a:xfrm>
            <a:custGeom>
              <a:rect b="b" l="l" r="r" t="t"/>
              <a:pathLst>
                <a:path extrusionOk="0" h="2320" w="237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71"/>
            <p:cNvSpPr/>
            <p:nvPr/>
          </p:nvSpPr>
          <p:spPr>
            <a:xfrm>
              <a:off x="5687770" y="2885496"/>
              <a:ext cx="369638" cy="369606"/>
            </a:xfrm>
            <a:custGeom>
              <a:rect b="b" l="l" r="r" t="t"/>
              <a:pathLst>
                <a:path extrusionOk="0" h="11621" w="11622">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71"/>
            <p:cNvSpPr/>
            <p:nvPr/>
          </p:nvSpPr>
          <p:spPr>
            <a:xfrm>
              <a:off x="5737386" y="2968794"/>
              <a:ext cx="182942" cy="181416"/>
            </a:xfrm>
            <a:custGeom>
              <a:rect b="b" l="l" r="r" t="t"/>
              <a:pathLst>
                <a:path extrusionOk="0" h="5704" w="5752">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71"/>
            <p:cNvSpPr/>
            <p:nvPr/>
          </p:nvSpPr>
          <p:spPr>
            <a:xfrm>
              <a:off x="5793808" y="3024548"/>
              <a:ext cx="181797" cy="181320"/>
            </a:xfrm>
            <a:custGeom>
              <a:rect b="b" l="l" r="r" t="t"/>
              <a:pathLst>
                <a:path extrusionOk="0" h="5701" w="5716">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71"/>
            <p:cNvSpPr/>
            <p:nvPr/>
          </p:nvSpPr>
          <p:spPr>
            <a:xfrm>
              <a:off x="5964600" y="3015483"/>
              <a:ext cx="23122" cy="21882"/>
            </a:xfrm>
            <a:custGeom>
              <a:rect b="b" l="l" r="r" t="t"/>
              <a:pathLst>
                <a:path extrusionOk="0" h="688" w="727">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71"/>
            <p:cNvSpPr/>
            <p:nvPr/>
          </p:nvSpPr>
          <p:spPr>
            <a:xfrm>
              <a:off x="5935817" y="2986700"/>
              <a:ext cx="22741" cy="21119"/>
            </a:xfrm>
            <a:custGeom>
              <a:rect b="b" l="l" r="r" t="t"/>
              <a:pathLst>
                <a:path extrusionOk="0" h="664" w="715">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71"/>
            <p:cNvSpPr/>
            <p:nvPr/>
          </p:nvSpPr>
          <p:spPr>
            <a:xfrm>
              <a:off x="5906270" y="2957153"/>
              <a:ext cx="23504" cy="21914"/>
            </a:xfrm>
            <a:custGeom>
              <a:rect b="b" l="l" r="r" t="t"/>
              <a:pathLst>
                <a:path extrusionOk="0" h="689" w="739">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0" name="Google Shape;11790;p71"/>
          <p:cNvGrpSpPr/>
          <p:nvPr/>
        </p:nvGrpSpPr>
        <p:grpSpPr>
          <a:xfrm>
            <a:off x="4881958" y="2904802"/>
            <a:ext cx="156417" cy="349537"/>
            <a:chOff x="4881958" y="2904802"/>
            <a:chExt cx="156417" cy="349537"/>
          </a:xfrm>
        </p:grpSpPr>
        <p:sp>
          <p:nvSpPr>
            <p:cNvPr id="11791" name="Google Shape;11791;p71"/>
            <p:cNvSpPr/>
            <p:nvPr/>
          </p:nvSpPr>
          <p:spPr>
            <a:xfrm>
              <a:off x="4994802" y="3168370"/>
              <a:ext cx="10241" cy="10623"/>
            </a:xfrm>
            <a:custGeom>
              <a:rect b="b" l="l" r="r" t="t"/>
              <a:pathLst>
                <a:path extrusionOk="0" h="334" w="322">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71"/>
            <p:cNvSpPr/>
            <p:nvPr/>
          </p:nvSpPr>
          <p:spPr>
            <a:xfrm>
              <a:off x="4994802" y="3194864"/>
              <a:ext cx="10241" cy="10273"/>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71"/>
            <p:cNvSpPr/>
            <p:nvPr/>
          </p:nvSpPr>
          <p:spPr>
            <a:xfrm>
              <a:off x="4937999" y="2904802"/>
              <a:ext cx="45831" cy="221935"/>
            </a:xfrm>
            <a:custGeom>
              <a:rect b="b" l="l" r="r" t="t"/>
              <a:pathLst>
                <a:path extrusionOk="0" h="6978" w="1441">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71"/>
            <p:cNvSpPr/>
            <p:nvPr/>
          </p:nvSpPr>
          <p:spPr>
            <a:xfrm>
              <a:off x="4937617" y="3141463"/>
              <a:ext cx="44718" cy="10273"/>
            </a:xfrm>
            <a:custGeom>
              <a:rect b="b" l="l" r="r" t="t"/>
              <a:pathLst>
                <a:path extrusionOk="0" h="323" w="1406">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71"/>
            <p:cNvSpPr/>
            <p:nvPr/>
          </p:nvSpPr>
          <p:spPr>
            <a:xfrm>
              <a:off x="4937617" y="3168370"/>
              <a:ext cx="44718" cy="10623"/>
            </a:xfrm>
            <a:custGeom>
              <a:rect b="b" l="l" r="r" t="t"/>
              <a:pathLst>
                <a:path extrusionOk="0" h="334" w="1406">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71"/>
            <p:cNvSpPr/>
            <p:nvPr/>
          </p:nvSpPr>
          <p:spPr>
            <a:xfrm>
              <a:off x="4937617" y="3195245"/>
              <a:ext cx="44718" cy="10623"/>
            </a:xfrm>
            <a:custGeom>
              <a:rect b="b" l="l" r="r" t="t"/>
              <a:pathLst>
                <a:path extrusionOk="0" h="334" w="1406">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71"/>
            <p:cNvSpPr/>
            <p:nvPr/>
          </p:nvSpPr>
          <p:spPr>
            <a:xfrm>
              <a:off x="4881958" y="3054953"/>
              <a:ext cx="156417" cy="199386"/>
            </a:xfrm>
            <a:custGeom>
              <a:rect b="b" l="l" r="r" t="t"/>
              <a:pathLst>
                <a:path extrusionOk="0" h="6269" w="4918">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8" name="Google Shape;11798;p71"/>
          <p:cNvGrpSpPr/>
          <p:nvPr/>
        </p:nvGrpSpPr>
        <p:grpSpPr>
          <a:xfrm>
            <a:off x="5230318" y="2886514"/>
            <a:ext cx="371133" cy="367443"/>
            <a:chOff x="5230318" y="2886514"/>
            <a:chExt cx="371133" cy="367443"/>
          </a:xfrm>
        </p:grpSpPr>
        <p:sp>
          <p:nvSpPr>
            <p:cNvPr id="11799" name="Google Shape;11799;p71"/>
            <p:cNvSpPr/>
            <p:nvPr/>
          </p:nvSpPr>
          <p:spPr>
            <a:xfrm>
              <a:off x="5328023" y="3080397"/>
              <a:ext cx="72356" cy="70257"/>
            </a:xfrm>
            <a:custGeom>
              <a:rect b="b" l="l" r="r" t="t"/>
              <a:pathLst>
                <a:path extrusionOk="0" h="2209" w="2275">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71"/>
            <p:cNvSpPr/>
            <p:nvPr/>
          </p:nvSpPr>
          <p:spPr>
            <a:xfrm>
              <a:off x="5372328" y="3064877"/>
              <a:ext cx="56836" cy="55468"/>
            </a:xfrm>
            <a:custGeom>
              <a:rect b="b" l="l" r="r" t="t"/>
              <a:pathLst>
                <a:path extrusionOk="0" h="1744" w="1787">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71"/>
            <p:cNvSpPr/>
            <p:nvPr/>
          </p:nvSpPr>
          <p:spPr>
            <a:xfrm>
              <a:off x="5390902" y="3028269"/>
              <a:ext cx="57949" cy="73533"/>
            </a:xfrm>
            <a:custGeom>
              <a:rect b="b" l="l" r="r" t="t"/>
              <a:pathLst>
                <a:path extrusionOk="0" h="2312" w="1822">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71"/>
            <p:cNvSpPr/>
            <p:nvPr/>
          </p:nvSpPr>
          <p:spPr>
            <a:xfrm>
              <a:off x="5230318" y="2886514"/>
              <a:ext cx="371133" cy="367443"/>
            </a:xfrm>
            <a:custGeom>
              <a:rect b="b" l="l" r="r" t="t"/>
              <a:pathLst>
                <a:path extrusionOk="0" h="11553" w="11669">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71"/>
            <p:cNvSpPr/>
            <p:nvPr/>
          </p:nvSpPr>
          <p:spPr>
            <a:xfrm>
              <a:off x="5337501" y="3026074"/>
              <a:ext cx="181797" cy="180175"/>
            </a:xfrm>
            <a:custGeom>
              <a:rect b="b" l="l" r="r" t="t"/>
              <a:pathLst>
                <a:path extrusionOk="0" h="5665" w="5716">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71"/>
            <p:cNvSpPr/>
            <p:nvPr/>
          </p:nvSpPr>
          <p:spPr>
            <a:xfrm>
              <a:off x="5281461" y="2969462"/>
              <a:ext cx="181416" cy="180366"/>
            </a:xfrm>
            <a:custGeom>
              <a:rect b="b" l="l" r="r" t="t"/>
              <a:pathLst>
                <a:path extrusionOk="0" h="5671" w="5704">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71"/>
            <p:cNvSpPr/>
            <p:nvPr/>
          </p:nvSpPr>
          <p:spPr>
            <a:xfrm>
              <a:off x="5508294" y="3016978"/>
              <a:ext cx="23122" cy="21532"/>
            </a:xfrm>
            <a:custGeom>
              <a:rect b="b" l="l" r="r" t="t"/>
              <a:pathLst>
                <a:path extrusionOk="0" h="677" w="727">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71"/>
            <p:cNvSpPr/>
            <p:nvPr/>
          </p:nvSpPr>
          <p:spPr>
            <a:xfrm>
              <a:off x="5478366" y="2987082"/>
              <a:ext cx="23504" cy="21882"/>
            </a:xfrm>
            <a:custGeom>
              <a:rect b="b" l="l" r="r" t="t"/>
              <a:pathLst>
                <a:path extrusionOk="0" h="688" w="739">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71"/>
            <p:cNvSpPr/>
            <p:nvPr/>
          </p:nvSpPr>
          <p:spPr>
            <a:xfrm>
              <a:off x="5449200" y="2957916"/>
              <a:ext cx="23122" cy="21500"/>
            </a:xfrm>
            <a:custGeom>
              <a:rect b="b" l="l" r="r" t="t"/>
              <a:pathLst>
                <a:path extrusionOk="0" h="676" w="727">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8" name="Google Shape;11808;p71"/>
          <p:cNvGrpSpPr/>
          <p:nvPr/>
        </p:nvGrpSpPr>
        <p:grpSpPr>
          <a:xfrm>
            <a:off x="5748358" y="3434578"/>
            <a:ext cx="352590" cy="182561"/>
            <a:chOff x="5748358" y="3434578"/>
            <a:chExt cx="352590" cy="182561"/>
          </a:xfrm>
        </p:grpSpPr>
        <p:sp>
          <p:nvSpPr>
            <p:cNvPr id="11809" name="Google Shape;11809;p71"/>
            <p:cNvSpPr/>
            <p:nvPr/>
          </p:nvSpPr>
          <p:spPr>
            <a:xfrm>
              <a:off x="5857799" y="3457668"/>
              <a:ext cx="26525" cy="50761"/>
            </a:xfrm>
            <a:custGeom>
              <a:rect b="b" l="l" r="r" t="t"/>
              <a:pathLst>
                <a:path extrusionOk="0" h="1596" w="834">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71"/>
            <p:cNvSpPr/>
            <p:nvPr/>
          </p:nvSpPr>
          <p:spPr>
            <a:xfrm>
              <a:off x="5823704" y="3457668"/>
              <a:ext cx="26557" cy="51142"/>
            </a:xfrm>
            <a:custGeom>
              <a:rect b="b" l="l" r="r" t="t"/>
              <a:pathLst>
                <a:path extrusionOk="0" h="1608" w="835">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71"/>
            <p:cNvSpPr/>
            <p:nvPr/>
          </p:nvSpPr>
          <p:spPr>
            <a:xfrm>
              <a:off x="5788115" y="3457668"/>
              <a:ext cx="26557" cy="50761"/>
            </a:xfrm>
            <a:custGeom>
              <a:rect b="b" l="l" r="r" t="t"/>
              <a:pathLst>
                <a:path extrusionOk="0" h="1596" w="835">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71"/>
            <p:cNvSpPr/>
            <p:nvPr/>
          </p:nvSpPr>
          <p:spPr>
            <a:xfrm>
              <a:off x="5913458" y="3457668"/>
              <a:ext cx="142423" cy="50761"/>
            </a:xfrm>
            <a:custGeom>
              <a:rect b="b" l="l" r="r" t="t"/>
              <a:pathLst>
                <a:path extrusionOk="0" h="1596" w="4478">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71"/>
            <p:cNvSpPr/>
            <p:nvPr/>
          </p:nvSpPr>
          <p:spPr>
            <a:xfrm>
              <a:off x="5748358" y="3434578"/>
              <a:ext cx="352590" cy="39788"/>
            </a:xfrm>
            <a:custGeom>
              <a:rect b="b" l="l" r="r" t="t"/>
              <a:pathLst>
                <a:path extrusionOk="0" h="1251" w="11086">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71"/>
            <p:cNvSpPr/>
            <p:nvPr/>
          </p:nvSpPr>
          <p:spPr>
            <a:xfrm>
              <a:off x="5748358" y="3488328"/>
              <a:ext cx="352590" cy="128810"/>
            </a:xfrm>
            <a:custGeom>
              <a:rect b="b" l="l" r="r" t="t"/>
              <a:pathLst>
                <a:path extrusionOk="0" h="4050" w="11086">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5" name="Google Shape;11815;p71"/>
          <p:cNvGrpSpPr/>
          <p:nvPr/>
        </p:nvGrpSpPr>
        <p:grpSpPr>
          <a:xfrm>
            <a:off x="862283" y="4274771"/>
            <a:ext cx="341204" cy="359301"/>
            <a:chOff x="862283" y="4274771"/>
            <a:chExt cx="341204" cy="359301"/>
          </a:xfrm>
        </p:grpSpPr>
        <p:sp>
          <p:nvSpPr>
            <p:cNvPr id="11816" name="Google Shape;11816;p71"/>
            <p:cNvSpPr/>
            <p:nvPr/>
          </p:nvSpPr>
          <p:spPr>
            <a:xfrm>
              <a:off x="1100089" y="4490790"/>
              <a:ext cx="24267" cy="17366"/>
            </a:xfrm>
            <a:custGeom>
              <a:rect b="b" l="l" r="r" t="t"/>
              <a:pathLst>
                <a:path extrusionOk="0" h="546" w="763">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71"/>
            <p:cNvSpPr/>
            <p:nvPr/>
          </p:nvSpPr>
          <p:spPr>
            <a:xfrm>
              <a:off x="1100089" y="4476001"/>
              <a:ext cx="24267" cy="17397"/>
            </a:xfrm>
            <a:custGeom>
              <a:rect b="b" l="l" r="r" t="t"/>
              <a:pathLst>
                <a:path extrusionOk="0" h="547" w="763">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71"/>
            <p:cNvSpPr/>
            <p:nvPr/>
          </p:nvSpPr>
          <p:spPr>
            <a:xfrm>
              <a:off x="862283" y="4274771"/>
              <a:ext cx="341204" cy="359301"/>
            </a:xfrm>
            <a:custGeom>
              <a:rect b="b" l="l" r="r" t="t"/>
              <a:pathLst>
                <a:path extrusionOk="0" h="11297" w="10728">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9" name="Google Shape;11819;p71"/>
          <p:cNvGrpSpPr/>
          <p:nvPr/>
        </p:nvGrpSpPr>
        <p:grpSpPr>
          <a:xfrm>
            <a:off x="1396957" y="4287365"/>
            <a:ext cx="301861" cy="332871"/>
            <a:chOff x="1396957" y="4287365"/>
            <a:chExt cx="301861" cy="332871"/>
          </a:xfrm>
        </p:grpSpPr>
        <p:sp>
          <p:nvSpPr>
            <p:cNvPr id="11820" name="Google Shape;11820;p71"/>
            <p:cNvSpPr/>
            <p:nvPr/>
          </p:nvSpPr>
          <p:spPr>
            <a:xfrm>
              <a:off x="1396957" y="4287365"/>
              <a:ext cx="301861" cy="332871"/>
            </a:xfrm>
            <a:custGeom>
              <a:rect b="b" l="l" r="r" t="t"/>
              <a:pathLst>
                <a:path extrusionOk="0" h="10466" w="9491">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71"/>
            <p:cNvSpPr/>
            <p:nvPr/>
          </p:nvSpPr>
          <p:spPr>
            <a:xfrm>
              <a:off x="1689309" y="4378614"/>
              <a:ext cx="9510" cy="46976"/>
            </a:xfrm>
            <a:custGeom>
              <a:rect b="b" l="l" r="r" t="t"/>
              <a:pathLst>
                <a:path extrusionOk="0" h="1477" w="299">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71"/>
            <p:cNvSpPr/>
            <p:nvPr/>
          </p:nvSpPr>
          <p:spPr>
            <a:xfrm>
              <a:off x="1520424" y="4385420"/>
              <a:ext cx="33363" cy="32982"/>
            </a:xfrm>
            <a:custGeom>
              <a:rect b="b" l="l" r="r" t="t"/>
              <a:pathLst>
                <a:path extrusionOk="0" h="1037" w="1049">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71"/>
            <p:cNvSpPr/>
            <p:nvPr/>
          </p:nvSpPr>
          <p:spPr>
            <a:xfrm>
              <a:off x="1563202" y="4398683"/>
              <a:ext cx="34508" cy="9510"/>
            </a:xfrm>
            <a:custGeom>
              <a:rect b="b" l="l" r="r" t="t"/>
              <a:pathLst>
                <a:path extrusionOk="0" h="299" w="1085">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71"/>
            <p:cNvSpPr/>
            <p:nvPr/>
          </p:nvSpPr>
          <p:spPr>
            <a:xfrm>
              <a:off x="1563965" y="4410037"/>
              <a:ext cx="92807" cy="9510"/>
            </a:xfrm>
            <a:custGeom>
              <a:rect b="b" l="l" r="r" t="t"/>
              <a:pathLst>
                <a:path extrusionOk="0" h="299" w="2918">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71"/>
            <p:cNvSpPr/>
            <p:nvPr/>
          </p:nvSpPr>
          <p:spPr>
            <a:xfrm>
              <a:off x="1563202" y="4385039"/>
              <a:ext cx="10273" cy="9510"/>
            </a:xfrm>
            <a:custGeom>
              <a:rect b="b" l="l" r="r" t="t"/>
              <a:pathLst>
                <a:path extrusionOk="0" h="299" w="323">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71"/>
            <p:cNvSpPr/>
            <p:nvPr/>
          </p:nvSpPr>
          <p:spPr>
            <a:xfrm>
              <a:off x="1520424" y="4436944"/>
              <a:ext cx="33363" cy="33332"/>
            </a:xfrm>
            <a:custGeom>
              <a:rect b="b" l="l" r="r" t="t"/>
              <a:pathLst>
                <a:path extrusionOk="0" h="1048" w="1049">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71"/>
            <p:cNvSpPr/>
            <p:nvPr/>
          </p:nvSpPr>
          <p:spPr>
            <a:xfrm>
              <a:off x="1563202" y="4450175"/>
              <a:ext cx="34508" cy="9510"/>
            </a:xfrm>
            <a:custGeom>
              <a:rect b="b" l="l" r="r" t="t"/>
              <a:pathLst>
                <a:path extrusionOk="0" h="299" w="1085">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71"/>
            <p:cNvSpPr/>
            <p:nvPr/>
          </p:nvSpPr>
          <p:spPr>
            <a:xfrm>
              <a:off x="1563965" y="4461530"/>
              <a:ext cx="92807" cy="9510"/>
            </a:xfrm>
            <a:custGeom>
              <a:rect b="b" l="l" r="r" t="t"/>
              <a:pathLst>
                <a:path extrusionOk="0" h="299" w="2918">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71"/>
            <p:cNvSpPr/>
            <p:nvPr/>
          </p:nvSpPr>
          <p:spPr>
            <a:xfrm>
              <a:off x="1563202" y="4436563"/>
              <a:ext cx="10273" cy="9478"/>
            </a:xfrm>
            <a:custGeom>
              <a:rect b="b" l="l" r="r" t="t"/>
              <a:pathLst>
                <a:path extrusionOk="0" h="298" w="323">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71"/>
            <p:cNvSpPr/>
            <p:nvPr/>
          </p:nvSpPr>
          <p:spPr>
            <a:xfrm>
              <a:off x="1520424" y="4488437"/>
              <a:ext cx="33363" cy="33332"/>
            </a:xfrm>
            <a:custGeom>
              <a:rect b="b" l="l" r="r" t="t"/>
              <a:pathLst>
                <a:path extrusionOk="0" h="1048" w="1049">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71"/>
            <p:cNvSpPr/>
            <p:nvPr/>
          </p:nvSpPr>
          <p:spPr>
            <a:xfrm>
              <a:off x="1563202" y="4501667"/>
              <a:ext cx="34508" cy="9510"/>
            </a:xfrm>
            <a:custGeom>
              <a:rect b="b" l="l" r="r" t="t"/>
              <a:pathLst>
                <a:path extrusionOk="0" h="299" w="1085">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71"/>
            <p:cNvSpPr/>
            <p:nvPr/>
          </p:nvSpPr>
          <p:spPr>
            <a:xfrm>
              <a:off x="1563202" y="4513785"/>
              <a:ext cx="93570" cy="9510"/>
            </a:xfrm>
            <a:custGeom>
              <a:rect b="b" l="l" r="r" t="t"/>
              <a:pathLst>
                <a:path extrusionOk="0" h="299" w="2942">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71"/>
            <p:cNvSpPr/>
            <p:nvPr/>
          </p:nvSpPr>
          <p:spPr>
            <a:xfrm>
              <a:off x="1563202" y="4488055"/>
              <a:ext cx="10273" cy="9478"/>
            </a:xfrm>
            <a:custGeom>
              <a:rect b="b" l="l" r="r" t="t"/>
              <a:pathLst>
                <a:path extrusionOk="0" h="298" w="323">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71"/>
            <p:cNvSpPr/>
            <p:nvPr/>
          </p:nvSpPr>
          <p:spPr>
            <a:xfrm>
              <a:off x="1522682" y="4318025"/>
              <a:ext cx="141659" cy="37912"/>
            </a:xfrm>
            <a:custGeom>
              <a:rect b="b" l="l" r="r" t="t"/>
              <a:pathLst>
                <a:path extrusionOk="0" h="1192" w="4454">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5" name="Google Shape;11835;p71"/>
          <p:cNvGrpSpPr/>
          <p:nvPr/>
        </p:nvGrpSpPr>
        <p:grpSpPr>
          <a:xfrm>
            <a:off x="1865381" y="4277506"/>
            <a:ext cx="396131" cy="355612"/>
            <a:chOff x="1865381" y="4277506"/>
            <a:chExt cx="396131" cy="355612"/>
          </a:xfrm>
        </p:grpSpPr>
        <p:sp>
          <p:nvSpPr>
            <p:cNvPr id="11836" name="Google Shape;11836;p71"/>
            <p:cNvSpPr/>
            <p:nvPr/>
          </p:nvSpPr>
          <p:spPr>
            <a:xfrm>
              <a:off x="1865381" y="4277506"/>
              <a:ext cx="396131" cy="355612"/>
            </a:xfrm>
            <a:custGeom>
              <a:rect b="b" l="l" r="r" t="t"/>
              <a:pathLst>
                <a:path extrusionOk="0" h="11181" w="12455">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71"/>
            <p:cNvSpPr/>
            <p:nvPr/>
          </p:nvSpPr>
          <p:spPr>
            <a:xfrm>
              <a:off x="2057770" y="4294553"/>
              <a:ext cx="22741" cy="35622"/>
            </a:xfrm>
            <a:custGeom>
              <a:rect b="b" l="l" r="r" t="t"/>
              <a:pathLst>
                <a:path extrusionOk="0" h="1120" w="715">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71"/>
            <p:cNvSpPr/>
            <p:nvPr/>
          </p:nvSpPr>
          <p:spPr>
            <a:xfrm>
              <a:off x="2048292" y="4456250"/>
              <a:ext cx="30724" cy="64055"/>
            </a:xfrm>
            <a:custGeom>
              <a:rect b="b" l="l" r="r" t="t"/>
              <a:pathLst>
                <a:path extrusionOk="0" h="2014" w="966">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71"/>
            <p:cNvSpPr/>
            <p:nvPr/>
          </p:nvSpPr>
          <p:spPr>
            <a:xfrm>
              <a:off x="1898713" y="4487196"/>
              <a:ext cx="17461" cy="16030"/>
            </a:xfrm>
            <a:custGeom>
              <a:rect b="b" l="l" r="r" t="t"/>
              <a:pathLst>
                <a:path extrusionOk="0" h="504" w="549">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71"/>
            <p:cNvSpPr/>
            <p:nvPr/>
          </p:nvSpPr>
          <p:spPr>
            <a:xfrm>
              <a:off x="1887740" y="4502494"/>
              <a:ext cx="19337" cy="13231"/>
            </a:xfrm>
            <a:custGeom>
              <a:rect b="b" l="l" r="r" t="t"/>
              <a:pathLst>
                <a:path extrusionOk="0" h="416" w="608">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71"/>
            <p:cNvSpPr/>
            <p:nvPr/>
          </p:nvSpPr>
          <p:spPr>
            <a:xfrm>
              <a:off x="1913852" y="4477019"/>
              <a:ext cx="13676" cy="17874"/>
            </a:xfrm>
            <a:custGeom>
              <a:rect b="b" l="l" r="r" t="t"/>
              <a:pathLst>
                <a:path extrusionOk="0" h="562" w="43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2" name="Google Shape;11842;p71"/>
          <p:cNvGrpSpPr/>
          <p:nvPr/>
        </p:nvGrpSpPr>
        <p:grpSpPr>
          <a:xfrm>
            <a:off x="2411823" y="4303999"/>
            <a:ext cx="334398" cy="299953"/>
            <a:chOff x="2411823" y="4303999"/>
            <a:chExt cx="334398" cy="299953"/>
          </a:xfrm>
        </p:grpSpPr>
        <p:sp>
          <p:nvSpPr>
            <p:cNvPr id="11843" name="Google Shape;11843;p71"/>
            <p:cNvSpPr/>
            <p:nvPr/>
          </p:nvSpPr>
          <p:spPr>
            <a:xfrm>
              <a:off x="2411823" y="4303999"/>
              <a:ext cx="237838" cy="84124"/>
            </a:xfrm>
            <a:custGeom>
              <a:rect b="b" l="l" r="r" t="t"/>
              <a:pathLst>
                <a:path extrusionOk="0" h="2645" w="7478">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71"/>
            <p:cNvSpPr/>
            <p:nvPr/>
          </p:nvSpPr>
          <p:spPr>
            <a:xfrm>
              <a:off x="2412205" y="4330525"/>
              <a:ext cx="334016" cy="273428"/>
            </a:xfrm>
            <a:custGeom>
              <a:rect b="b" l="l" r="r" t="t"/>
              <a:pathLst>
                <a:path extrusionOk="0" h="8597" w="10502">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71"/>
            <p:cNvSpPr/>
            <p:nvPr/>
          </p:nvSpPr>
          <p:spPr>
            <a:xfrm>
              <a:off x="2543241" y="4476319"/>
              <a:ext cx="20101" cy="9478"/>
            </a:xfrm>
            <a:custGeom>
              <a:rect b="b" l="l" r="r" t="t"/>
              <a:pathLst>
                <a:path extrusionOk="0" h="298" w="632">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71"/>
            <p:cNvSpPr/>
            <p:nvPr/>
          </p:nvSpPr>
          <p:spPr>
            <a:xfrm>
              <a:off x="2568590" y="4475937"/>
              <a:ext cx="129160" cy="9478"/>
            </a:xfrm>
            <a:custGeom>
              <a:rect b="b" l="l" r="r" t="t"/>
              <a:pathLst>
                <a:path extrusionOk="0" h="298" w="4061">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71"/>
            <p:cNvSpPr/>
            <p:nvPr/>
          </p:nvSpPr>
          <p:spPr>
            <a:xfrm>
              <a:off x="2543241" y="4491840"/>
              <a:ext cx="154890" cy="9510"/>
            </a:xfrm>
            <a:custGeom>
              <a:rect b="b" l="l" r="r" t="t"/>
              <a:pathLst>
                <a:path extrusionOk="0" h="299" w="487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71"/>
            <p:cNvSpPr/>
            <p:nvPr/>
          </p:nvSpPr>
          <p:spPr>
            <a:xfrm>
              <a:off x="2543241" y="4508506"/>
              <a:ext cx="154890" cy="9478"/>
            </a:xfrm>
            <a:custGeom>
              <a:rect b="b" l="l" r="r" t="t"/>
              <a:pathLst>
                <a:path extrusionOk="0" h="298" w="487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71"/>
            <p:cNvSpPr/>
            <p:nvPr/>
          </p:nvSpPr>
          <p:spPr>
            <a:xfrm>
              <a:off x="2635635" y="4436563"/>
              <a:ext cx="62497" cy="27289"/>
            </a:xfrm>
            <a:custGeom>
              <a:rect b="b" l="l" r="r" t="t"/>
              <a:pathLst>
                <a:path extrusionOk="0" h="858" w="1965">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0" name="Google Shape;11850;p71"/>
          <p:cNvGrpSpPr/>
          <p:nvPr/>
        </p:nvGrpSpPr>
        <p:grpSpPr>
          <a:xfrm>
            <a:off x="2903337" y="4279032"/>
            <a:ext cx="382519" cy="350682"/>
            <a:chOff x="2903337" y="4279032"/>
            <a:chExt cx="382519" cy="350682"/>
          </a:xfrm>
        </p:grpSpPr>
        <p:sp>
          <p:nvSpPr>
            <p:cNvPr id="11851" name="Google Shape;11851;p71"/>
            <p:cNvSpPr/>
            <p:nvPr/>
          </p:nvSpPr>
          <p:spPr>
            <a:xfrm>
              <a:off x="2966979" y="4320570"/>
              <a:ext cx="202248" cy="184183"/>
            </a:xfrm>
            <a:custGeom>
              <a:rect b="b" l="l" r="r" t="t"/>
              <a:pathLst>
                <a:path extrusionOk="0" h="5791" w="6359">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71"/>
            <p:cNvSpPr/>
            <p:nvPr/>
          </p:nvSpPr>
          <p:spPr>
            <a:xfrm>
              <a:off x="2903337" y="4279032"/>
              <a:ext cx="382519" cy="350682"/>
            </a:xfrm>
            <a:custGeom>
              <a:rect b="b" l="l" r="r" t="t"/>
              <a:pathLst>
                <a:path extrusionOk="0" h="11026" w="12027">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71"/>
            <p:cNvSpPr/>
            <p:nvPr/>
          </p:nvSpPr>
          <p:spPr>
            <a:xfrm>
              <a:off x="2937814" y="4300215"/>
              <a:ext cx="11768" cy="11418"/>
            </a:xfrm>
            <a:custGeom>
              <a:rect b="b" l="l" r="r" t="t"/>
              <a:pathLst>
                <a:path extrusionOk="0" h="359" w="37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71"/>
            <p:cNvSpPr/>
            <p:nvPr/>
          </p:nvSpPr>
          <p:spPr>
            <a:xfrm>
              <a:off x="2952572" y="4300215"/>
              <a:ext cx="11386" cy="11418"/>
            </a:xfrm>
            <a:custGeom>
              <a:rect b="b" l="l" r="r" t="t"/>
              <a:pathLst>
                <a:path extrusionOk="0" h="359" w="358">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71"/>
            <p:cNvSpPr/>
            <p:nvPr/>
          </p:nvSpPr>
          <p:spPr>
            <a:xfrm>
              <a:off x="2967361" y="4300215"/>
              <a:ext cx="11386" cy="11418"/>
            </a:xfrm>
            <a:custGeom>
              <a:rect b="b" l="l" r="r" t="t"/>
              <a:pathLst>
                <a:path extrusionOk="0" h="359" w="358">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71"/>
            <p:cNvSpPr/>
            <p:nvPr/>
          </p:nvSpPr>
          <p:spPr>
            <a:xfrm>
              <a:off x="3016563" y="4424063"/>
              <a:ext cx="11418" cy="11386"/>
            </a:xfrm>
            <a:custGeom>
              <a:rect b="b" l="l" r="r" t="t"/>
              <a:pathLst>
                <a:path extrusionOk="0" h="358" w="359">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71"/>
            <p:cNvSpPr/>
            <p:nvPr/>
          </p:nvSpPr>
          <p:spPr>
            <a:xfrm>
              <a:off x="3016563" y="4442606"/>
              <a:ext cx="11418" cy="11386"/>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71"/>
            <p:cNvSpPr/>
            <p:nvPr/>
          </p:nvSpPr>
          <p:spPr>
            <a:xfrm>
              <a:off x="3032498" y="4424063"/>
              <a:ext cx="11768" cy="11386"/>
            </a:xfrm>
            <a:custGeom>
              <a:rect b="b" l="l" r="r" t="t"/>
              <a:pathLst>
                <a:path extrusionOk="0" h="358" w="37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71"/>
            <p:cNvSpPr/>
            <p:nvPr/>
          </p:nvSpPr>
          <p:spPr>
            <a:xfrm>
              <a:off x="3032498" y="4442606"/>
              <a:ext cx="11768" cy="11386"/>
            </a:xfrm>
            <a:custGeom>
              <a:rect b="b" l="l" r="r" t="t"/>
              <a:pathLst>
                <a:path extrusionOk="0" h="358" w="37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71"/>
            <p:cNvSpPr/>
            <p:nvPr/>
          </p:nvSpPr>
          <p:spPr>
            <a:xfrm>
              <a:off x="3016213" y="4357527"/>
              <a:ext cx="112494" cy="111636"/>
            </a:xfrm>
            <a:custGeom>
              <a:rect b="b" l="l" r="r" t="t"/>
              <a:pathLst>
                <a:path extrusionOk="0" h="3510" w="3537">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71"/>
            <p:cNvSpPr/>
            <p:nvPr/>
          </p:nvSpPr>
          <p:spPr>
            <a:xfrm>
              <a:off x="2937051" y="4499791"/>
              <a:ext cx="14439" cy="11386"/>
            </a:xfrm>
            <a:custGeom>
              <a:rect b="b" l="l" r="r" t="t"/>
              <a:pathLst>
                <a:path extrusionOk="0" h="358" w="454">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71"/>
            <p:cNvSpPr/>
            <p:nvPr/>
          </p:nvSpPr>
          <p:spPr>
            <a:xfrm>
              <a:off x="2953717" y="4499791"/>
              <a:ext cx="30310" cy="11386"/>
            </a:xfrm>
            <a:custGeom>
              <a:rect b="b" l="l" r="r" t="t"/>
              <a:pathLst>
                <a:path extrusionOk="0" h="358" w="953">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71"/>
            <p:cNvSpPr/>
            <p:nvPr/>
          </p:nvSpPr>
          <p:spPr>
            <a:xfrm>
              <a:off x="2937051" y="4514930"/>
              <a:ext cx="46976" cy="11386"/>
            </a:xfrm>
            <a:custGeom>
              <a:rect b="b" l="l" r="r" t="t"/>
              <a:pathLst>
                <a:path extrusionOk="0" h="358" w="1477">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71"/>
            <p:cNvSpPr/>
            <p:nvPr/>
          </p:nvSpPr>
          <p:spPr>
            <a:xfrm>
              <a:off x="2937051" y="4529719"/>
              <a:ext cx="46976" cy="11386"/>
            </a:xfrm>
            <a:custGeom>
              <a:rect b="b" l="l" r="r" t="t"/>
              <a:pathLst>
                <a:path extrusionOk="0" h="358" w="1477">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71"/>
            <p:cNvSpPr/>
            <p:nvPr/>
          </p:nvSpPr>
          <p:spPr>
            <a:xfrm>
              <a:off x="3213881" y="4343787"/>
              <a:ext cx="11386" cy="126488"/>
            </a:xfrm>
            <a:custGeom>
              <a:rect b="b" l="l" r="r" t="t"/>
              <a:pathLst>
                <a:path extrusionOk="0" h="3977" w="358">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6" name="Google Shape;11866;p71"/>
          <p:cNvGrpSpPr/>
          <p:nvPr/>
        </p:nvGrpSpPr>
        <p:grpSpPr>
          <a:xfrm>
            <a:off x="3933342" y="4315767"/>
            <a:ext cx="383632" cy="276449"/>
            <a:chOff x="3933342" y="4315767"/>
            <a:chExt cx="383632" cy="276449"/>
          </a:xfrm>
        </p:grpSpPr>
        <p:sp>
          <p:nvSpPr>
            <p:cNvPr id="11867" name="Google Shape;11867;p71"/>
            <p:cNvSpPr/>
            <p:nvPr/>
          </p:nvSpPr>
          <p:spPr>
            <a:xfrm>
              <a:off x="3933342" y="4315767"/>
              <a:ext cx="383632" cy="276449"/>
            </a:xfrm>
            <a:custGeom>
              <a:rect b="b" l="l" r="r" t="t"/>
              <a:pathLst>
                <a:path extrusionOk="0" h="8692" w="12062">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71"/>
            <p:cNvSpPr/>
            <p:nvPr/>
          </p:nvSpPr>
          <p:spPr>
            <a:xfrm>
              <a:off x="4035214" y="4410037"/>
              <a:ext cx="11386" cy="140896"/>
            </a:xfrm>
            <a:custGeom>
              <a:rect b="b" l="l" r="r" t="t"/>
              <a:pathLst>
                <a:path extrusionOk="0" h="4430" w="358">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71"/>
            <p:cNvSpPr/>
            <p:nvPr/>
          </p:nvSpPr>
          <p:spPr>
            <a:xfrm>
              <a:off x="4221146" y="4390827"/>
              <a:ext cx="42460" cy="32886"/>
            </a:xfrm>
            <a:custGeom>
              <a:rect b="b" l="l" r="r" t="t"/>
              <a:pathLst>
                <a:path extrusionOk="0" h="1034" w="1335">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71"/>
            <p:cNvSpPr/>
            <p:nvPr/>
          </p:nvSpPr>
          <p:spPr>
            <a:xfrm>
              <a:off x="4054519" y="4384561"/>
              <a:ext cx="192961" cy="192516"/>
            </a:xfrm>
            <a:custGeom>
              <a:rect b="b" l="l" r="r" t="t"/>
              <a:pathLst>
                <a:path extrusionOk="0" h="6053" w="6067">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71"/>
            <p:cNvSpPr/>
            <p:nvPr/>
          </p:nvSpPr>
          <p:spPr>
            <a:xfrm>
              <a:off x="4085593" y="4420278"/>
              <a:ext cx="145826" cy="120923"/>
            </a:xfrm>
            <a:custGeom>
              <a:rect b="b" l="l" r="r" t="t"/>
              <a:pathLst>
                <a:path extrusionOk="0" h="3802" w="4585">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71"/>
            <p:cNvSpPr/>
            <p:nvPr/>
          </p:nvSpPr>
          <p:spPr>
            <a:xfrm>
              <a:off x="4131392" y="4449507"/>
              <a:ext cx="54577" cy="45767"/>
            </a:xfrm>
            <a:custGeom>
              <a:rect b="b" l="l" r="r" t="t"/>
              <a:pathLst>
                <a:path extrusionOk="0" h="1439" w="1716">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3" name="Google Shape;11873;p71"/>
          <p:cNvGrpSpPr/>
          <p:nvPr/>
        </p:nvGrpSpPr>
        <p:grpSpPr>
          <a:xfrm>
            <a:off x="3441065" y="4302505"/>
            <a:ext cx="337069" cy="302593"/>
            <a:chOff x="3441065" y="4302505"/>
            <a:chExt cx="337069" cy="302593"/>
          </a:xfrm>
        </p:grpSpPr>
        <p:sp>
          <p:nvSpPr>
            <p:cNvPr id="11874" name="Google Shape;11874;p71"/>
            <p:cNvSpPr/>
            <p:nvPr/>
          </p:nvSpPr>
          <p:spPr>
            <a:xfrm>
              <a:off x="3441065" y="4366941"/>
              <a:ext cx="337069" cy="173655"/>
            </a:xfrm>
            <a:custGeom>
              <a:rect b="b" l="l" r="r" t="t"/>
              <a:pathLst>
                <a:path extrusionOk="0" h="5460" w="10598">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71"/>
            <p:cNvSpPr/>
            <p:nvPr/>
          </p:nvSpPr>
          <p:spPr>
            <a:xfrm>
              <a:off x="3572864" y="4423300"/>
              <a:ext cx="76141" cy="61479"/>
            </a:xfrm>
            <a:custGeom>
              <a:rect b="b" l="l" r="r" t="t"/>
              <a:pathLst>
                <a:path extrusionOk="0" h="1933" w="2394">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71"/>
            <p:cNvSpPr/>
            <p:nvPr/>
          </p:nvSpPr>
          <p:spPr>
            <a:xfrm>
              <a:off x="3619045" y="4394485"/>
              <a:ext cx="46626" cy="39088"/>
            </a:xfrm>
            <a:custGeom>
              <a:rect b="b" l="l" r="r" t="t"/>
              <a:pathLst>
                <a:path extrusionOk="0" h="1229" w="1466">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71"/>
            <p:cNvSpPr/>
            <p:nvPr/>
          </p:nvSpPr>
          <p:spPr>
            <a:xfrm>
              <a:off x="3604669" y="4302505"/>
              <a:ext cx="9860" cy="42046"/>
            </a:xfrm>
            <a:custGeom>
              <a:rect b="b" l="l" r="r" t="t"/>
              <a:pathLst>
                <a:path extrusionOk="0" h="1322" w="31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71"/>
            <p:cNvSpPr/>
            <p:nvPr/>
          </p:nvSpPr>
          <p:spPr>
            <a:xfrm>
              <a:off x="3528178" y="4315926"/>
              <a:ext cx="22359" cy="40742"/>
            </a:xfrm>
            <a:custGeom>
              <a:rect b="b" l="l" r="r" t="t"/>
              <a:pathLst>
                <a:path extrusionOk="0" h="1281" w="703">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71"/>
            <p:cNvSpPr/>
            <p:nvPr/>
          </p:nvSpPr>
          <p:spPr>
            <a:xfrm>
              <a:off x="3457730" y="4348590"/>
              <a:ext cx="32600" cy="35367"/>
            </a:xfrm>
            <a:custGeom>
              <a:rect b="b" l="l" r="r" t="t"/>
              <a:pathLst>
                <a:path extrusionOk="0" h="1112" w="1025">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71"/>
            <p:cNvSpPr/>
            <p:nvPr/>
          </p:nvSpPr>
          <p:spPr>
            <a:xfrm>
              <a:off x="3727723" y="4351611"/>
              <a:ext cx="32218" cy="34954"/>
            </a:xfrm>
            <a:custGeom>
              <a:rect b="b" l="l" r="r" t="t"/>
              <a:pathLst>
                <a:path extrusionOk="0" h="1099" w="1013">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71"/>
            <p:cNvSpPr/>
            <p:nvPr/>
          </p:nvSpPr>
          <p:spPr>
            <a:xfrm>
              <a:off x="3668279" y="4315926"/>
              <a:ext cx="22391" cy="40742"/>
            </a:xfrm>
            <a:custGeom>
              <a:rect b="b" l="l" r="r" t="t"/>
              <a:pathLst>
                <a:path extrusionOk="0" h="1281" w="704">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71"/>
            <p:cNvSpPr/>
            <p:nvPr/>
          </p:nvSpPr>
          <p:spPr>
            <a:xfrm>
              <a:off x="3603143" y="4563019"/>
              <a:ext cx="9891" cy="42078"/>
            </a:xfrm>
            <a:custGeom>
              <a:rect b="b" l="l" r="r" t="t"/>
              <a:pathLst>
                <a:path extrusionOk="0" h="1323" w="311">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71"/>
            <p:cNvSpPr/>
            <p:nvPr/>
          </p:nvSpPr>
          <p:spPr>
            <a:xfrm>
              <a:off x="3667134" y="4552206"/>
              <a:ext cx="22009" cy="40233"/>
            </a:xfrm>
            <a:custGeom>
              <a:rect b="b" l="l" r="r" t="t"/>
              <a:pathLst>
                <a:path extrusionOk="0" h="1265" w="692">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71"/>
            <p:cNvSpPr/>
            <p:nvPr/>
          </p:nvSpPr>
          <p:spPr>
            <a:xfrm>
              <a:off x="3727723" y="4524662"/>
              <a:ext cx="32982" cy="35367"/>
            </a:xfrm>
            <a:custGeom>
              <a:rect b="b" l="l" r="r" t="t"/>
              <a:pathLst>
                <a:path extrusionOk="0" h="1112" w="1037">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71"/>
            <p:cNvSpPr/>
            <p:nvPr/>
          </p:nvSpPr>
          <p:spPr>
            <a:xfrm>
              <a:off x="3457349" y="4522023"/>
              <a:ext cx="32218" cy="34954"/>
            </a:xfrm>
            <a:custGeom>
              <a:rect b="b" l="l" r="r" t="t"/>
              <a:pathLst>
                <a:path extrusionOk="0" h="1099" w="1013">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71"/>
            <p:cNvSpPr/>
            <p:nvPr/>
          </p:nvSpPr>
          <p:spPr>
            <a:xfrm>
              <a:off x="3526270" y="4551665"/>
              <a:ext cx="22772" cy="40392"/>
            </a:xfrm>
            <a:custGeom>
              <a:rect b="b" l="l" r="r" t="t"/>
              <a:pathLst>
                <a:path extrusionOk="0" h="1270" w="716">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7" name="Google Shape;11887;p71"/>
          <p:cNvGrpSpPr/>
          <p:nvPr/>
        </p:nvGrpSpPr>
        <p:grpSpPr>
          <a:xfrm>
            <a:off x="3532345" y="3362635"/>
            <a:ext cx="339328" cy="336274"/>
            <a:chOff x="3532345" y="3362635"/>
            <a:chExt cx="339328" cy="336274"/>
          </a:xfrm>
        </p:grpSpPr>
        <p:sp>
          <p:nvSpPr>
            <p:cNvPr id="11888" name="Google Shape;11888;p71"/>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71"/>
            <p:cNvSpPr/>
            <p:nvPr/>
          </p:nvSpPr>
          <p:spPr>
            <a:xfrm>
              <a:off x="3819385" y="3493258"/>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71"/>
            <p:cNvSpPr/>
            <p:nvPr/>
          </p:nvSpPr>
          <p:spPr>
            <a:xfrm>
              <a:off x="3532345" y="3362635"/>
              <a:ext cx="339328" cy="282142"/>
            </a:xfrm>
            <a:custGeom>
              <a:rect b="b" l="l" r="r" t="t"/>
              <a:pathLst>
                <a:path extrusionOk="0" h="8871" w="10669">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71"/>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71"/>
            <p:cNvSpPr/>
            <p:nvPr/>
          </p:nvSpPr>
          <p:spPr>
            <a:xfrm>
              <a:off x="3644044" y="3592490"/>
              <a:ext cx="112494" cy="106420"/>
            </a:xfrm>
            <a:custGeom>
              <a:rect b="b" l="l" r="r" t="t"/>
              <a:pathLst>
                <a:path extrusionOk="0" h="3346" w="3537">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93" name="Google Shape;11893;p71"/>
          <p:cNvSpPr/>
          <p:nvPr/>
        </p:nvSpPr>
        <p:spPr>
          <a:xfrm>
            <a:off x="3968964" y="3349945"/>
            <a:ext cx="359015" cy="358442"/>
          </a:xfrm>
          <a:custGeom>
            <a:rect b="b" l="l" r="r" t="t"/>
            <a:pathLst>
              <a:path extrusionOk="0" h="11270" w="11288">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94" name="Google Shape;11894;p71"/>
          <p:cNvGrpSpPr/>
          <p:nvPr/>
        </p:nvGrpSpPr>
        <p:grpSpPr>
          <a:xfrm>
            <a:off x="1883955" y="3808700"/>
            <a:ext cx="162873" cy="351445"/>
            <a:chOff x="1883955" y="3808700"/>
            <a:chExt cx="162873" cy="351445"/>
          </a:xfrm>
        </p:grpSpPr>
        <p:sp>
          <p:nvSpPr>
            <p:cNvPr id="11895" name="Google Shape;11895;p71"/>
            <p:cNvSpPr/>
            <p:nvPr/>
          </p:nvSpPr>
          <p:spPr>
            <a:xfrm>
              <a:off x="1901734" y="3808700"/>
              <a:ext cx="131832" cy="209054"/>
            </a:xfrm>
            <a:custGeom>
              <a:rect b="b" l="l" r="r" t="t"/>
              <a:pathLst>
                <a:path extrusionOk="0" h="6573" w="4145">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71"/>
            <p:cNvSpPr/>
            <p:nvPr/>
          </p:nvSpPr>
          <p:spPr>
            <a:xfrm>
              <a:off x="1883955" y="3978730"/>
              <a:ext cx="162873" cy="181416"/>
            </a:xfrm>
            <a:custGeom>
              <a:rect b="b" l="l" r="r" t="t"/>
              <a:pathLst>
                <a:path extrusionOk="0" h="5704" w="5121">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7" name="Google Shape;11897;p71"/>
          <p:cNvGrpSpPr/>
          <p:nvPr/>
        </p:nvGrpSpPr>
        <p:grpSpPr>
          <a:xfrm>
            <a:off x="939156" y="3809209"/>
            <a:ext cx="192007" cy="351318"/>
            <a:chOff x="939156" y="3809209"/>
            <a:chExt cx="192007" cy="351318"/>
          </a:xfrm>
        </p:grpSpPr>
        <p:sp>
          <p:nvSpPr>
            <p:cNvPr id="11898" name="Google Shape;11898;p71"/>
            <p:cNvSpPr/>
            <p:nvPr/>
          </p:nvSpPr>
          <p:spPr>
            <a:xfrm>
              <a:off x="939538" y="3809209"/>
              <a:ext cx="191625" cy="106706"/>
            </a:xfrm>
            <a:custGeom>
              <a:rect b="b" l="l" r="r" t="t"/>
              <a:pathLst>
                <a:path extrusionOk="0" h="3355" w="6025">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71"/>
            <p:cNvSpPr/>
            <p:nvPr/>
          </p:nvSpPr>
          <p:spPr>
            <a:xfrm>
              <a:off x="939156" y="3898835"/>
              <a:ext cx="192007" cy="261692"/>
            </a:xfrm>
            <a:custGeom>
              <a:rect b="b" l="l" r="r" t="t"/>
              <a:pathLst>
                <a:path extrusionOk="0" h="8228" w="6037">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0" name="Google Shape;11900;p71"/>
          <p:cNvGrpSpPr/>
          <p:nvPr/>
        </p:nvGrpSpPr>
        <p:grpSpPr>
          <a:xfrm>
            <a:off x="2306167" y="3809845"/>
            <a:ext cx="193915" cy="349155"/>
            <a:chOff x="2306167" y="3809845"/>
            <a:chExt cx="193915" cy="349155"/>
          </a:xfrm>
        </p:grpSpPr>
        <p:sp>
          <p:nvSpPr>
            <p:cNvPr id="11901" name="Google Shape;11901;p71"/>
            <p:cNvSpPr/>
            <p:nvPr/>
          </p:nvSpPr>
          <p:spPr>
            <a:xfrm>
              <a:off x="2306167" y="3809845"/>
              <a:ext cx="137875" cy="349155"/>
            </a:xfrm>
            <a:custGeom>
              <a:rect b="b" l="l" r="r" t="t"/>
              <a:pathLst>
                <a:path extrusionOk="0" h="10978" w="4335">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71"/>
            <p:cNvSpPr/>
            <p:nvPr/>
          </p:nvSpPr>
          <p:spPr>
            <a:xfrm>
              <a:off x="2474701" y="3860256"/>
              <a:ext cx="22741" cy="17779"/>
            </a:xfrm>
            <a:custGeom>
              <a:rect b="b" l="l" r="r" t="t"/>
              <a:pathLst>
                <a:path extrusionOk="0" h="559" w="715">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71"/>
            <p:cNvSpPr/>
            <p:nvPr/>
          </p:nvSpPr>
          <p:spPr>
            <a:xfrm>
              <a:off x="2409565" y="3840092"/>
              <a:ext cx="25031" cy="12945"/>
            </a:xfrm>
            <a:custGeom>
              <a:rect b="b" l="l" r="r" t="t"/>
              <a:pathLst>
                <a:path extrusionOk="0" h="407" w="787">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71"/>
            <p:cNvSpPr/>
            <p:nvPr/>
          </p:nvSpPr>
          <p:spPr>
            <a:xfrm>
              <a:off x="2442865" y="3847916"/>
              <a:ext cx="24267" cy="14598"/>
            </a:xfrm>
            <a:custGeom>
              <a:rect b="b" l="l" r="r" t="t"/>
              <a:pathLst>
                <a:path extrusionOk="0" h="459" w="763">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71"/>
            <p:cNvSpPr/>
            <p:nvPr/>
          </p:nvSpPr>
          <p:spPr>
            <a:xfrm>
              <a:off x="2409183" y="3824952"/>
              <a:ext cx="24267" cy="11800"/>
            </a:xfrm>
            <a:custGeom>
              <a:rect b="b" l="l" r="r" t="t"/>
              <a:pathLst>
                <a:path extrusionOk="0" h="371" w="763">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71"/>
            <p:cNvSpPr/>
            <p:nvPr/>
          </p:nvSpPr>
          <p:spPr>
            <a:xfrm>
              <a:off x="2442865" y="3820023"/>
              <a:ext cx="24267" cy="12181"/>
            </a:xfrm>
            <a:custGeom>
              <a:rect b="b" l="l" r="r" t="t"/>
              <a:pathLst>
                <a:path extrusionOk="0" h="383" w="763">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71"/>
            <p:cNvSpPr/>
            <p:nvPr/>
          </p:nvSpPr>
          <p:spPr>
            <a:xfrm>
              <a:off x="2476196" y="3811054"/>
              <a:ext cx="23886" cy="15871"/>
            </a:xfrm>
            <a:custGeom>
              <a:rect b="b" l="l" r="r" t="t"/>
              <a:pathLst>
                <a:path extrusionOk="0" h="499" w="751">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8" name="Google Shape;11908;p71"/>
          <p:cNvGrpSpPr/>
          <p:nvPr/>
        </p:nvGrpSpPr>
        <p:grpSpPr>
          <a:xfrm>
            <a:off x="1323901" y="3807173"/>
            <a:ext cx="356343" cy="356757"/>
            <a:chOff x="1323901" y="3807173"/>
            <a:chExt cx="356343" cy="356757"/>
          </a:xfrm>
        </p:grpSpPr>
        <p:sp>
          <p:nvSpPr>
            <p:cNvPr id="11909" name="Google Shape;11909;p71"/>
            <p:cNvSpPr/>
            <p:nvPr/>
          </p:nvSpPr>
          <p:spPr>
            <a:xfrm>
              <a:off x="1478760" y="4058242"/>
              <a:ext cx="413" cy="32"/>
            </a:xfrm>
            <a:custGeom>
              <a:rect b="b" l="l" r="r" t="t"/>
              <a:pathLst>
                <a:path extrusionOk="0" h="1" w="13">
                  <a:moveTo>
                    <a:pt x="13" y="1"/>
                  </a:moveTo>
                  <a:cubicBezTo>
                    <a:pt x="1" y="1"/>
                    <a:pt x="1" y="1"/>
                    <a:pt x="13" y="1"/>
                  </a:cubicBezTo>
                  <a:cubicBezTo>
                    <a:pt x="1" y="1"/>
                    <a:pt x="1" y="1"/>
                    <a:pt x="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71"/>
            <p:cNvSpPr/>
            <p:nvPr/>
          </p:nvSpPr>
          <p:spPr>
            <a:xfrm>
              <a:off x="1323901" y="3807173"/>
              <a:ext cx="356343" cy="356757"/>
            </a:xfrm>
            <a:custGeom>
              <a:rect b="b" l="l" r="r" t="t"/>
              <a:pathLst>
                <a:path extrusionOk="0" h="11217" w="11204">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71"/>
            <p:cNvSpPr/>
            <p:nvPr/>
          </p:nvSpPr>
          <p:spPr>
            <a:xfrm>
              <a:off x="1605630" y="4063935"/>
              <a:ext cx="46976" cy="76523"/>
            </a:xfrm>
            <a:custGeom>
              <a:rect b="b" l="l" r="r" t="t"/>
              <a:pathLst>
                <a:path extrusionOk="0" h="2406" w="1477">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71"/>
            <p:cNvSpPr/>
            <p:nvPr/>
          </p:nvSpPr>
          <p:spPr>
            <a:xfrm>
              <a:off x="1582158" y="4065462"/>
              <a:ext cx="10623" cy="45449"/>
            </a:xfrm>
            <a:custGeom>
              <a:rect b="b" l="l" r="r" t="t"/>
              <a:pathLst>
                <a:path extrusionOk="0" h="1429" w="334">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71"/>
            <p:cNvSpPr/>
            <p:nvPr/>
          </p:nvSpPr>
          <p:spPr>
            <a:xfrm>
              <a:off x="1582158" y="4121884"/>
              <a:ext cx="10623" cy="17429"/>
            </a:xfrm>
            <a:custGeom>
              <a:rect b="b" l="l" r="r" t="t"/>
              <a:pathLst>
                <a:path extrusionOk="0" h="548" w="334">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71"/>
            <p:cNvSpPr/>
            <p:nvPr/>
          </p:nvSpPr>
          <p:spPr>
            <a:xfrm>
              <a:off x="1497684" y="4121884"/>
              <a:ext cx="10273" cy="17429"/>
            </a:xfrm>
            <a:custGeom>
              <a:rect b="b" l="l" r="r" t="t"/>
              <a:pathLst>
                <a:path extrusionOk="0" h="548" w="323">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71"/>
            <p:cNvSpPr/>
            <p:nvPr/>
          </p:nvSpPr>
          <p:spPr>
            <a:xfrm>
              <a:off x="1360604" y="4091574"/>
              <a:ext cx="43986" cy="43573"/>
            </a:xfrm>
            <a:custGeom>
              <a:rect b="b" l="l" r="r" t="t"/>
              <a:pathLst>
                <a:path extrusionOk="0" h="1370" w="1383">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71"/>
            <p:cNvSpPr/>
            <p:nvPr/>
          </p:nvSpPr>
          <p:spPr>
            <a:xfrm>
              <a:off x="1344320" y="3832172"/>
              <a:ext cx="76523" cy="46626"/>
            </a:xfrm>
            <a:custGeom>
              <a:rect b="b" l="l" r="r" t="t"/>
              <a:pathLst>
                <a:path extrusionOk="0" h="1466" w="2406">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71"/>
            <p:cNvSpPr/>
            <p:nvPr/>
          </p:nvSpPr>
          <p:spPr>
            <a:xfrm>
              <a:off x="1401887" y="3891648"/>
              <a:ext cx="17843" cy="10623"/>
            </a:xfrm>
            <a:custGeom>
              <a:rect b="b" l="l" r="r" t="t"/>
              <a:pathLst>
                <a:path extrusionOk="0" h="334" w="561">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71"/>
            <p:cNvSpPr/>
            <p:nvPr/>
          </p:nvSpPr>
          <p:spPr>
            <a:xfrm>
              <a:off x="1345465" y="3891648"/>
              <a:ext cx="45863" cy="10623"/>
            </a:xfrm>
            <a:custGeom>
              <a:rect b="b" l="l" r="r" t="t"/>
              <a:pathLst>
                <a:path extrusionOk="0" h="334" w="1442">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71"/>
            <p:cNvSpPr/>
            <p:nvPr/>
          </p:nvSpPr>
          <p:spPr>
            <a:xfrm>
              <a:off x="1343588" y="3917378"/>
              <a:ext cx="77254" cy="46626"/>
            </a:xfrm>
            <a:custGeom>
              <a:rect b="b" l="l" r="r" t="t"/>
              <a:pathLst>
                <a:path extrusionOk="0" h="1466" w="2429">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71"/>
            <p:cNvSpPr/>
            <p:nvPr/>
          </p:nvSpPr>
          <p:spPr>
            <a:xfrm>
              <a:off x="1401887" y="3976471"/>
              <a:ext cx="17843" cy="10241"/>
            </a:xfrm>
            <a:custGeom>
              <a:rect b="b" l="l" r="r" t="t"/>
              <a:pathLst>
                <a:path extrusionOk="0" h="322" w="561">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71"/>
            <p:cNvSpPr/>
            <p:nvPr/>
          </p:nvSpPr>
          <p:spPr>
            <a:xfrm>
              <a:off x="1345465" y="3976471"/>
              <a:ext cx="45863" cy="10241"/>
            </a:xfrm>
            <a:custGeom>
              <a:rect b="b" l="l" r="r" t="t"/>
              <a:pathLst>
                <a:path extrusionOk="0" h="322" w="1442">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71"/>
            <p:cNvSpPr/>
            <p:nvPr/>
          </p:nvSpPr>
          <p:spPr>
            <a:xfrm>
              <a:off x="1343588" y="4001057"/>
              <a:ext cx="77636" cy="46626"/>
            </a:xfrm>
            <a:custGeom>
              <a:rect b="b" l="l" r="r" t="t"/>
              <a:pathLst>
                <a:path extrusionOk="0" h="1466" w="2441">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71"/>
            <p:cNvSpPr/>
            <p:nvPr/>
          </p:nvSpPr>
          <p:spPr>
            <a:xfrm>
              <a:off x="1344702" y="4060150"/>
              <a:ext cx="46626" cy="10623"/>
            </a:xfrm>
            <a:custGeom>
              <a:rect b="b" l="l" r="r" t="t"/>
              <a:pathLst>
                <a:path extrusionOk="0" h="334" w="1466">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71"/>
            <p:cNvSpPr/>
            <p:nvPr/>
          </p:nvSpPr>
          <p:spPr>
            <a:xfrm>
              <a:off x="1401887" y="4060150"/>
              <a:ext cx="17843" cy="10623"/>
            </a:xfrm>
            <a:custGeom>
              <a:rect b="b" l="l" r="r" t="t"/>
              <a:pathLst>
                <a:path extrusionOk="0" h="334" w="561">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71"/>
            <p:cNvSpPr/>
            <p:nvPr/>
          </p:nvSpPr>
          <p:spPr>
            <a:xfrm>
              <a:off x="1563584" y="3936365"/>
              <a:ext cx="67077" cy="80276"/>
            </a:xfrm>
            <a:custGeom>
              <a:rect b="b" l="l" r="r" t="t"/>
              <a:pathLst>
                <a:path extrusionOk="0" h="2524" w="2109">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71"/>
            <p:cNvSpPr/>
            <p:nvPr/>
          </p:nvSpPr>
          <p:spPr>
            <a:xfrm>
              <a:off x="1569658" y="4013174"/>
              <a:ext cx="15553" cy="16698"/>
            </a:xfrm>
            <a:custGeom>
              <a:rect b="b" l="l" r="r" t="t"/>
              <a:pathLst>
                <a:path extrusionOk="0" h="525" w="489">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71"/>
            <p:cNvSpPr/>
            <p:nvPr/>
          </p:nvSpPr>
          <p:spPr>
            <a:xfrm>
              <a:off x="1541256" y="3964417"/>
              <a:ext cx="29165" cy="40615"/>
            </a:xfrm>
            <a:custGeom>
              <a:rect b="b" l="l" r="r" t="t"/>
              <a:pathLst>
                <a:path extrusionOk="0" h="1277" w="917">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71"/>
            <p:cNvSpPr/>
            <p:nvPr/>
          </p:nvSpPr>
          <p:spPr>
            <a:xfrm>
              <a:off x="1496189" y="4055284"/>
              <a:ext cx="15171" cy="16634"/>
            </a:xfrm>
            <a:custGeom>
              <a:rect b="b" l="l" r="r" t="t"/>
              <a:pathLst>
                <a:path extrusionOk="0" h="523" w="477">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71"/>
            <p:cNvSpPr/>
            <p:nvPr/>
          </p:nvSpPr>
          <p:spPr>
            <a:xfrm>
              <a:off x="1468169" y="3851859"/>
              <a:ext cx="78781" cy="69717"/>
            </a:xfrm>
            <a:custGeom>
              <a:rect b="b" l="l" r="r" t="t"/>
              <a:pathLst>
                <a:path extrusionOk="0" h="2192" w="2477">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71"/>
            <p:cNvSpPr/>
            <p:nvPr/>
          </p:nvSpPr>
          <p:spPr>
            <a:xfrm>
              <a:off x="1503377" y="3929368"/>
              <a:ext cx="17843" cy="13740"/>
            </a:xfrm>
            <a:custGeom>
              <a:rect b="b" l="l" r="r" t="t"/>
              <a:pathLst>
                <a:path extrusionOk="0" h="432" w="561">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71"/>
            <p:cNvSpPr/>
            <p:nvPr/>
          </p:nvSpPr>
          <p:spPr>
            <a:xfrm>
              <a:off x="1454524" y="3900966"/>
              <a:ext cx="42078" cy="27798"/>
            </a:xfrm>
            <a:custGeom>
              <a:rect b="b" l="l" r="r" t="t"/>
              <a:pathLst>
                <a:path extrusionOk="0" h="874" w="1323">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71"/>
            <p:cNvSpPr/>
            <p:nvPr/>
          </p:nvSpPr>
          <p:spPr>
            <a:xfrm>
              <a:off x="1460981" y="4002265"/>
              <a:ext cx="19083" cy="13740"/>
            </a:xfrm>
            <a:custGeom>
              <a:rect b="b" l="l" r="r" t="t"/>
              <a:pathLst>
                <a:path extrusionOk="0" h="432" w="60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33" name="Google Shape;11933;p71"/>
          <p:cNvSpPr/>
          <p:nvPr/>
        </p:nvSpPr>
        <p:spPr>
          <a:xfrm>
            <a:off x="2787472" y="3804915"/>
            <a:ext cx="89022" cy="360064"/>
          </a:xfrm>
          <a:custGeom>
            <a:rect b="b" l="l" r="r" t="t"/>
            <a:pathLst>
              <a:path extrusionOk="0" h="11321" w="2799">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34" name="Google Shape;11934;p71"/>
          <p:cNvGrpSpPr/>
          <p:nvPr/>
        </p:nvGrpSpPr>
        <p:grpSpPr>
          <a:xfrm>
            <a:off x="859262" y="3353920"/>
            <a:ext cx="306759" cy="351445"/>
            <a:chOff x="859262" y="3353920"/>
            <a:chExt cx="306759" cy="351445"/>
          </a:xfrm>
        </p:grpSpPr>
        <p:sp>
          <p:nvSpPr>
            <p:cNvPr id="11935" name="Google Shape;11935;p71"/>
            <p:cNvSpPr/>
            <p:nvPr/>
          </p:nvSpPr>
          <p:spPr>
            <a:xfrm>
              <a:off x="859262" y="3415718"/>
              <a:ext cx="132563" cy="205937"/>
            </a:xfrm>
            <a:custGeom>
              <a:rect b="b" l="l" r="r" t="t"/>
              <a:pathLst>
                <a:path extrusionOk="0" h="6475" w="4168">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71"/>
            <p:cNvSpPr/>
            <p:nvPr/>
          </p:nvSpPr>
          <p:spPr>
            <a:xfrm>
              <a:off x="916415" y="3353920"/>
              <a:ext cx="178013" cy="62147"/>
            </a:xfrm>
            <a:custGeom>
              <a:rect b="b" l="l" r="r" t="t"/>
              <a:pathLst>
                <a:path extrusionOk="0" h="1954" w="5597">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71"/>
            <p:cNvSpPr/>
            <p:nvPr/>
          </p:nvSpPr>
          <p:spPr>
            <a:xfrm>
              <a:off x="920582" y="3405858"/>
              <a:ext cx="245439" cy="243817"/>
            </a:xfrm>
            <a:custGeom>
              <a:rect b="b" l="l" r="r" t="t"/>
              <a:pathLst>
                <a:path extrusionOk="0" h="7666" w="7717">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71"/>
            <p:cNvSpPr/>
            <p:nvPr/>
          </p:nvSpPr>
          <p:spPr>
            <a:xfrm>
              <a:off x="986100" y="3642074"/>
              <a:ext cx="129923" cy="63292"/>
            </a:xfrm>
            <a:custGeom>
              <a:rect b="b" l="l" r="r" t="t"/>
              <a:pathLst>
                <a:path extrusionOk="0" h="1990" w="4085">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71"/>
            <p:cNvSpPr/>
            <p:nvPr/>
          </p:nvSpPr>
          <p:spPr>
            <a:xfrm>
              <a:off x="862283" y="3599678"/>
              <a:ext cx="118696" cy="84156"/>
            </a:xfrm>
            <a:custGeom>
              <a:rect b="b" l="l" r="r" t="t"/>
              <a:pathLst>
                <a:path extrusionOk="0" h="2646" w="3732">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40" name="Google Shape;11940;p71"/>
          <p:cNvSpPr/>
          <p:nvPr/>
        </p:nvSpPr>
        <p:spPr>
          <a:xfrm>
            <a:off x="1315918" y="3360631"/>
            <a:ext cx="288599" cy="337515"/>
          </a:xfrm>
          <a:custGeom>
            <a:rect b="b" l="l" r="r" t="t"/>
            <a:pathLst>
              <a:path extrusionOk="0" h="10612" w="9074">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41" name="Google Shape;11941;p71"/>
          <p:cNvGrpSpPr/>
          <p:nvPr/>
        </p:nvGrpSpPr>
        <p:grpSpPr>
          <a:xfrm>
            <a:off x="3967437" y="3837102"/>
            <a:ext cx="364708" cy="295405"/>
            <a:chOff x="3967437" y="3837102"/>
            <a:chExt cx="364708" cy="295405"/>
          </a:xfrm>
        </p:grpSpPr>
        <p:sp>
          <p:nvSpPr>
            <p:cNvPr id="11942" name="Google Shape;11942;p71"/>
            <p:cNvSpPr/>
            <p:nvPr/>
          </p:nvSpPr>
          <p:spPr>
            <a:xfrm>
              <a:off x="4178750" y="3868334"/>
              <a:ext cx="153396" cy="264172"/>
            </a:xfrm>
            <a:custGeom>
              <a:rect b="b" l="l" r="r" t="t"/>
              <a:pathLst>
                <a:path extrusionOk="0" h="8306" w="4823">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71"/>
            <p:cNvSpPr/>
            <p:nvPr/>
          </p:nvSpPr>
          <p:spPr>
            <a:xfrm>
              <a:off x="3969346" y="3937447"/>
              <a:ext cx="198431" cy="194678"/>
            </a:xfrm>
            <a:custGeom>
              <a:rect b="b" l="l" r="r" t="t"/>
              <a:pathLst>
                <a:path extrusionOk="0" h="6121" w="6239">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71"/>
            <p:cNvSpPr/>
            <p:nvPr/>
          </p:nvSpPr>
          <p:spPr>
            <a:xfrm>
              <a:off x="3967437" y="3837102"/>
              <a:ext cx="331376" cy="89786"/>
            </a:xfrm>
            <a:custGeom>
              <a:rect b="b" l="l" r="r" t="t"/>
              <a:pathLst>
                <a:path extrusionOk="0" h="2823" w="10419">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71"/>
            <p:cNvSpPr/>
            <p:nvPr/>
          </p:nvSpPr>
          <p:spPr>
            <a:xfrm>
              <a:off x="3994694" y="3917378"/>
              <a:ext cx="158325" cy="156067"/>
            </a:xfrm>
            <a:custGeom>
              <a:rect b="b" l="l" r="r" t="t"/>
              <a:pathLst>
                <a:path extrusionOk="0" h="4907" w="4978">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71"/>
            <p:cNvSpPr/>
            <p:nvPr/>
          </p:nvSpPr>
          <p:spPr>
            <a:xfrm>
              <a:off x="4160812" y="3927174"/>
              <a:ext cx="155813" cy="149992"/>
            </a:xfrm>
            <a:custGeom>
              <a:rect b="b" l="l" r="r" t="t"/>
              <a:pathLst>
                <a:path extrusionOk="0" h="4716" w="4899">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47" name="Google Shape;11947;p71"/>
          <p:cNvSpPr/>
          <p:nvPr/>
        </p:nvSpPr>
        <p:spPr>
          <a:xfrm>
            <a:off x="3216521" y="3807937"/>
            <a:ext cx="78049" cy="353417"/>
          </a:xfrm>
          <a:custGeom>
            <a:rect b="b" l="l" r="r" t="t"/>
            <a:pathLst>
              <a:path extrusionOk="0" h="11112" w="2454">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71"/>
          <p:cNvSpPr/>
          <p:nvPr/>
        </p:nvSpPr>
        <p:spPr>
          <a:xfrm>
            <a:off x="3469466" y="3828197"/>
            <a:ext cx="363563" cy="311657"/>
          </a:xfrm>
          <a:custGeom>
            <a:rect b="b" l="l" r="r" t="t"/>
            <a:pathLst>
              <a:path extrusionOk="0" h="9799" w="11431">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71"/>
          <p:cNvSpPr/>
          <p:nvPr/>
        </p:nvSpPr>
        <p:spPr>
          <a:xfrm>
            <a:off x="5314611" y="3818560"/>
            <a:ext cx="324188" cy="324538"/>
          </a:xfrm>
          <a:custGeom>
            <a:rect b="b" l="l" r="r" t="t"/>
            <a:pathLst>
              <a:path extrusionOk="0" h="10204" w="10193">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50" name="Google Shape;11950;p71"/>
          <p:cNvGrpSpPr/>
          <p:nvPr/>
        </p:nvGrpSpPr>
        <p:grpSpPr>
          <a:xfrm>
            <a:off x="5811827" y="3806451"/>
            <a:ext cx="283743" cy="308444"/>
            <a:chOff x="5964227" y="3858701"/>
            <a:chExt cx="283743" cy="308444"/>
          </a:xfrm>
        </p:grpSpPr>
        <p:sp>
          <p:nvSpPr>
            <p:cNvPr id="11951" name="Google Shape;11951;p71"/>
            <p:cNvSpPr/>
            <p:nvPr/>
          </p:nvSpPr>
          <p:spPr>
            <a:xfrm>
              <a:off x="5964227" y="3858701"/>
              <a:ext cx="283743" cy="308444"/>
            </a:xfrm>
            <a:custGeom>
              <a:rect b="b" l="l" r="r" t="t"/>
              <a:pathLst>
                <a:path extrusionOk="0" h="7585" w="6978">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71"/>
            <p:cNvSpPr/>
            <p:nvPr/>
          </p:nvSpPr>
          <p:spPr>
            <a:xfrm>
              <a:off x="6202788" y="3976471"/>
              <a:ext cx="19719" cy="7601"/>
            </a:xfrm>
            <a:custGeom>
              <a:rect b="b" l="l" r="r" t="t"/>
              <a:pathLst>
                <a:path extrusionOk="0" h="239" w="62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71"/>
            <p:cNvSpPr/>
            <p:nvPr/>
          </p:nvSpPr>
          <p:spPr>
            <a:xfrm>
              <a:off x="6186122" y="3930259"/>
              <a:ext cx="17429" cy="16316"/>
            </a:xfrm>
            <a:custGeom>
              <a:rect b="b" l="l" r="r" t="t"/>
              <a:pathLst>
                <a:path extrusionOk="0" h="513" w="548">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71"/>
            <p:cNvSpPr/>
            <p:nvPr/>
          </p:nvSpPr>
          <p:spPr>
            <a:xfrm>
              <a:off x="6187235" y="4013556"/>
              <a:ext cx="16316" cy="15934"/>
            </a:xfrm>
            <a:custGeom>
              <a:rect b="b" l="l" r="r" t="t"/>
              <a:pathLst>
                <a:path extrusionOk="0" h="501" w="513">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5" name="Google Shape;11955;p71"/>
          <p:cNvGrpSpPr/>
          <p:nvPr/>
        </p:nvGrpSpPr>
        <p:grpSpPr>
          <a:xfrm>
            <a:off x="6243508" y="3873073"/>
            <a:ext cx="320372" cy="213602"/>
            <a:chOff x="6395908" y="3873073"/>
            <a:chExt cx="320372" cy="213602"/>
          </a:xfrm>
        </p:grpSpPr>
        <p:sp>
          <p:nvSpPr>
            <p:cNvPr id="11956" name="Google Shape;11956;p71"/>
            <p:cNvSpPr/>
            <p:nvPr/>
          </p:nvSpPr>
          <p:spPr>
            <a:xfrm>
              <a:off x="6395908" y="3873073"/>
              <a:ext cx="320372" cy="213602"/>
            </a:xfrm>
            <a:custGeom>
              <a:rect b="b" l="l" r="r" t="t"/>
              <a:pathLst>
                <a:path extrusionOk="0" h="6716" w="10073">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71"/>
            <p:cNvSpPr/>
            <p:nvPr/>
          </p:nvSpPr>
          <p:spPr>
            <a:xfrm>
              <a:off x="6427713" y="3894669"/>
              <a:ext cx="256762" cy="171175"/>
            </a:xfrm>
            <a:custGeom>
              <a:rect b="b" l="l" r="r" t="t"/>
              <a:pathLst>
                <a:path extrusionOk="0" h="5382" w="8073">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71"/>
            <p:cNvSpPr/>
            <p:nvPr/>
          </p:nvSpPr>
          <p:spPr>
            <a:xfrm>
              <a:off x="6411429" y="3969633"/>
              <a:ext cx="10623" cy="21627"/>
            </a:xfrm>
            <a:custGeom>
              <a:rect b="b" l="l" r="r" t="t"/>
              <a:pathLst>
                <a:path extrusionOk="0" h="680" w="334">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71"/>
            <p:cNvSpPr/>
            <p:nvPr/>
          </p:nvSpPr>
          <p:spPr>
            <a:xfrm>
              <a:off x="6690136" y="3964704"/>
              <a:ext cx="10623" cy="31487"/>
            </a:xfrm>
            <a:custGeom>
              <a:rect b="b" l="l" r="r" t="t"/>
              <a:pathLst>
                <a:path extrusionOk="0" h="990" w="334">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71"/>
            <p:cNvSpPr/>
            <p:nvPr/>
          </p:nvSpPr>
          <p:spPr>
            <a:xfrm>
              <a:off x="6690136" y="3894669"/>
              <a:ext cx="10623" cy="10241"/>
            </a:xfrm>
            <a:custGeom>
              <a:rect b="b" l="l" r="r" t="t"/>
              <a:pathLst>
                <a:path extrusionOk="0" h="322" w="334">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71"/>
            <p:cNvSpPr/>
            <p:nvPr/>
          </p:nvSpPr>
          <p:spPr>
            <a:xfrm>
              <a:off x="6411429" y="3942758"/>
              <a:ext cx="10623" cy="15553"/>
            </a:xfrm>
            <a:custGeom>
              <a:rect b="b" l="l" r="r" t="t"/>
              <a:pathLst>
                <a:path extrusionOk="0" h="489" w="334">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71"/>
            <p:cNvSpPr/>
            <p:nvPr/>
          </p:nvSpPr>
          <p:spPr>
            <a:xfrm>
              <a:off x="6411429" y="4001820"/>
              <a:ext cx="10623" cy="15934"/>
            </a:xfrm>
            <a:custGeom>
              <a:rect b="b" l="l" r="r" t="t"/>
              <a:pathLst>
                <a:path extrusionOk="0" h="501" w="334">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71"/>
            <p:cNvSpPr/>
            <p:nvPr/>
          </p:nvSpPr>
          <p:spPr>
            <a:xfrm>
              <a:off x="6448927" y="4017723"/>
              <a:ext cx="214366" cy="32218"/>
            </a:xfrm>
            <a:custGeom>
              <a:rect b="b" l="l" r="r" t="t"/>
              <a:pathLst>
                <a:path extrusionOk="0" h="1013" w="674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71"/>
            <p:cNvSpPr/>
            <p:nvPr/>
          </p:nvSpPr>
          <p:spPr>
            <a:xfrm>
              <a:off x="6535627" y="3940913"/>
              <a:ext cx="46244" cy="46181"/>
            </a:xfrm>
            <a:custGeom>
              <a:rect b="b" l="l" r="r" t="t"/>
              <a:pathLst>
                <a:path extrusionOk="0" h="1452" w="1454">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71"/>
            <p:cNvSpPr/>
            <p:nvPr/>
          </p:nvSpPr>
          <p:spPr>
            <a:xfrm>
              <a:off x="6497016" y="3916233"/>
              <a:ext cx="117424" cy="96242"/>
            </a:xfrm>
            <a:custGeom>
              <a:rect b="b" l="l" r="r" t="t"/>
              <a:pathLst>
                <a:path extrusionOk="0" h="3026" w="3692">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6" name="Google Shape;11966;p71"/>
          <p:cNvGrpSpPr/>
          <p:nvPr/>
        </p:nvGrpSpPr>
        <p:grpSpPr>
          <a:xfrm>
            <a:off x="7262890" y="3802816"/>
            <a:ext cx="357138" cy="352018"/>
            <a:chOff x="7415290" y="3802816"/>
            <a:chExt cx="357138" cy="352018"/>
          </a:xfrm>
        </p:grpSpPr>
        <p:sp>
          <p:nvSpPr>
            <p:cNvPr id="11967" name="Google Shape;11967;p71"/>
            <p:cNvSpPr/>
            <p:nvPr/>
          </p:nvSpPr>
          <p:spPr>
            <a:xfrm>
              <a:off x="7680385" y="3835289"/>
              <a:ext cx="59475" cy="58267"/>
            </a:xfrm>
            <a:custGeom>
              <a:rect b="b" l="l" r="r" t="t"/>
              <a:pathLst>
                <a:path extrusionOk="0" h="1832" w="187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71"/>
            <p:cNvSpPr/>
            <p:nvPr/>
          </p:nvSpPr>
          <p:spPr>
            <a:xfrm>
              <a:off x="7659553" y="3805329"/>
              <a:ext cx="30310" cy="76109"/>
            </a:xfrm>
            <a:custGeom>
              <a:rect b="b" l="l" r="r" t="t"/>
              <a:pathLst>
                <a:path extrusionOk="0" h="2393" w="953">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71"/>
            <p:cNvSpPr/>
            <p:nvPr/>
          </p:nvSpPr>
          <p:spPr>
            <a:xfrm>
              <a:off x="7619033" y="3802816"/>
              <a:ext cx="31837" cy="75600"/>
            </a:xfrm>
            <a:custGeom>
              <a:rect b="b" l="l" r="r" t="t"/>
              <a:pathLst>
                <a:path extrusionOk="0" h="2377" w="1001">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71"/>
            <p:cNvSpPr/>
            <p:nvPr/>
          </p:nvSpPr>
          <p:spPr>
            <a:xfrm>
              <a:off x="7693266" y="3885509"/>
              <a:ext cx="76904" cy="28879"/>
            </a:xfrm>
            <a:custGeom>
              <a:rect b="b" l="l" r="r" t="t"/>
              <a:pathLst>
                <a:path extrusionOk="0" h="908" w="2418">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71"/>
            <p:cNvSpPr/>
            <p:nvPr/>
          </p:nvSpPr>
          <p:spPr>
            <a:xfrm>
              <a:off x="7695524" y="3924566"/>
              <a:ext cx="76904" cy="29960"/>
            </a:xfrm>
            <a:custGeom>
              <a:rect b="b" l="l" r="r" t="t"/>
              <a:pathLst>
                <a:path extrusionOk="0" h="942" w="2418">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71"/>
            <p:cNvSpPr/>
            <p:nvPr/>
          </p:nvSpPr>
          <p:spPr>
            <a:xfrm>
              <a:off x="7473620" y="3916519"/>
              <a:ext cx="75378" cy="85333"/>
            </a:xfrm>
            <a:custGeom>
              <a:rect b="b" l="l" r="r" t="t"/>
              <a:pathLst>
                <a:path extrusionOk="0" h="2683" w="237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71"/>
            <p:cNvSpPr/>
            <p:nvPr/>
          </p:nvSpPr>
          <p:spPr>
            <a:xfrm>
              <a:off x="7415290" y="3850078"/>
              <a:ext cx="310576" cy="304756"/>
            </a:xfrm>
            <a:custGeom>
              <a:rect b="b" l="l" r="r" t="t"/>
              <a:pathLst>
                <a:path extrusionOk="0" h="9582" w="9765">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71"/>
            <p:cNvSpPr/>
            <p:nvPr/>
          </p:nvSpPr>
          <p:spPr>
            <a:xfrm>
              <a:off x="7557299" y="4000198"/>
              <a:ext cx="75410" cy="85714"/>
            </a:xfrm>
            <a:custGeom>
              <a:rect b="b" l="l" r="r" t="t"/>
              <a:pathLst>
                <a:path extrusionOk="0" h="2695" w="2371">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5" name="Google Shape;11975;p71"/>
          <p:cNvGrpSpPr/>
          <p:nvPr/>
        </p:nvGrpSpPr>
        <p:grpSpPr>
          <a:xfrm>
            <a:off x="6737312" y="3833413"/>
            <a:ext cx="355230" cy="293401"/>
            <a:chOff x="6889712" y="3833413"/>
            <a:chExt cx="355230" cy="293401"/>
          </a:xfrm>
        </p:grpSpPr>
        <p:sp>
          <p:nvSpPr>
            <p:cNvPr id="11976" name="Google Shape;11976;p71"/>
            <p:cNvSpPr/>
            <p:nvPr/>
          </p:nvSpPr>
          <p:spPr>
            <a:xfrm>
              <a:off x="6926797" y="3833413"/>
              <a:ext cx="279121" cy="293401"/>
            </a:xfrm>
            <a:custGeom>
              <a:rect b="b" l="l" r="r" t="t"/>
              <a:pathLst>
                <a:path extrusionOk="0" h="9225" w="8776">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71"/>
            <p:cNvSpPr/>
            <p:nvPr/>
          </p:nvSpPr>
          <p:spPr>
            <a:xfrm>
              <a:off x="6922281" y="3873646"/>
              <a:ext cx="40170" cy="54387"/>
            </a:xfrm>
            <a:custGeom>
              <a:rect b="b" l="l" r="r" t="t"/>
              <a:pathLst>
                <a:path extrusionOk="0" h="1710" w="1263">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71"/>
            <p:cNvSpPr/>
            <p:nvPr/>
          </p:nvSpPr>
          <p:spPr>
            <a:xfrm>
              <a:off x="6889712" y="3913529"/>
              <a:ext cx="56804" cy="29261"/>
            </a:xfrm>
            <a:custGeom>
              <a:rect b="b" l="l" r="r" t="t"/>
              <a:pathLst>
                <a:path extrusionOk="0" h="920" w="1786">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71"/>
            <p:cNvSpPr/>
            <p:nvPr/>
          </p:nvSpPr>
          <p:spPr>
            <a:xfrm>
              <a:off x="7171823" y="3873710"/>
              <a:ext cx="39788" cy="54323"/>
            </a:xfrm>
            <a:custGeom>
              <a:rect b="b" l="l" r="r" t="t"/>
              <a:pathLst>
                <a:path extrusionOk="0" h="1708" w="1251">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71"/>
            <p:cNvSpPr/>
            <p:nvPr/>
          </p:nvSpPr>
          <p:spPr>
            <a:xfrm>
              <a:off x="7187725" y="3913529"/>
              <a:ext cx="57217" cy="29261"/>
            </a:xfrm>
            <a:custGeom>
              <a:rect b="b" l="l" r="r" t="t"/>
              <a:pathLst>
                <a:path extrusionOk="0" h="920" w="1799">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1" name="Google Shape;11981;p71"/>
          <p:cNvGrpSpPr/>
          <p:nvPr/>
        </p:nvGrpSpPr>
        <p:grpSpPr>
          <a:xfrm>
            <a:off x="7707152" y="3835870"/>
            <a:ext cx="282318" cy="337168"/>
            <a:chOff x="1635875" y="237775"/>
            <a:chExt cx="4370250" cy="5219325"/>
          </a:xfrm>
        </p:grpSpPr>
        <p:sp>
          <p:nvSpPr>
            <p:cNvPr id="11982" name="Google Shape;11982;p71"/>
            <p:cNvSpPr/>
            <p:nvPr/>
          </p:nvSpPr>
          <p:spPr>
            <a:xfrm>
              <a:off x="3572675" y="2020200"/>
              <a:ext cx="583925" cy="556900"/>
            </a:xfrm>
            <a:custGeom>
              <a:rect b="b" l="l" r="r" t="t"/>
              <a:pathLst>
                <a:path extrusionOk="0" h="22276" w="23357">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71"/>
            <p:cNvSpPr/>
            <p:nvPr/>
          </p:nvSpPr>
          <p:spPr>
            <a:xfrm>
              <a:off x="1635875" y="237775"/>
              <a:ext cx="4370250" cy="5219325"/>
            </a:xfrm>
            <a:custGeom>
              <a:rect b="b" l="l" r="r" t="t"/>
              <a:pathLst>
                <a:path extrusionOk="0" h="208773" w="17481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4" name="Google Shape;11984;p71"/>
          <p:cNvGrpSpPr/>
          <p:nvPr/>
        </p:nvGrpSpPr>
        <p:grpSpPr>
          <a:xfrm>
            <a:off x="3103963" y="3361140"/>
            <a:ext cx="297886" cy="337578"/>
            <a:chOff x="3103963" y="3361140"/>
            <a:chExt cx="297886" cy="337578"/>
          </a:xfrm>
        </p:grpSpPr>
        <p:sp>
          <p:nvSpPr>
            <p:cNvPr id="11985" name="Google Shape;11985;p71"/>
            <p:cNvSpPr/>
            <p:nvPr/>
          </p:nvSpPr>
          <p:spPr>
            <a:xfrm>
              <a:off x="3245305" y="3519402"/>
              <a:ext cx="14026" cy="14408"/>
            </a:xfrm>
            <a:custGeom>
              <a:rect b="b" l="l" r="r" t="t"/>
              <a:pathLst>
                <a:path extrusionOk="0" h="453" w="441">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71"/>
            <p:cNvSpPr/>
            <p:nvPr/>
          </p:nvSpPr>
          <p:spPr>
            <a:xfrm>
              <a:off x="3284679" y="3597388"/>
              <a:ext cx="74646" cy="74646"/>
            </a:xfrm>
            <a:custGeom>
              <a:rect b="b" l="l" r="r" t="t"/>
              <a:pathLst>
                <a:path extrusionOk="0" h="2347" w="2347">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71"/>
            <p:cNvSpPr/>
            <p:nvPr/>
          </p:nvSpPr>
          <p:spPr>
            <a:xfrm>
              <a:off x="3145692" y="3597483"/>
              <a:ext cx="75028" cy="74933"/>
            </a:xfrm>
            <a:custGeom>
              <a:rect b="b" l="l" r="r" t="t"/>
              <a:pathLst>
                <a:path extrusionOk="0" h="2356" w="2359">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71"/>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71"/>
            <p:cNvSpPr/>
            <p:nvPr/>
          </p:nvSpPr>
          <p:spPr>
            <a:xfrm>
              <a:off x="3277873" y="3490618"/>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71"/>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71"/>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71"/>
            <p:cNvSpPr/>
            <p:nvPr/>
          </p:nvSpPr>
          <p:spPr>
            <a:xfrm>
              <a:off x="3103963" y="3361140"/>
              <a:ext cx="297886" cy="337578"/>
            </a:xfrm>
            <a:custGeom>
              <a:rect b="b" l="l" r="r" t="t"/>
              <a:pathLst>
                <a:path extrusionOk="0" h="10614" w="9366">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71"/>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71"/>
            <p:cNvSpPr/>
            <p:nvPr/>
          </p:nvSpPr>
          <p:spPr>
            <a:xfrm>
              <a:off x="3278986" y="3524681"/>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71"/>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71"/>
            <p:cNvSpPr/>
            <p:nvPr/>
          </p:nvSpPr>
          <p:spPr>
            <a:xfrm>
              <a:off x="3219543" y="3586415"/>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71"/>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71"/>
            <p:cNvSpPr/>
            <p:nvPr/>
          </p:nvSpPr>
          <p:spPr>
            <a:xfrm>
              <a:off x="3247181" y="3444787"/>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71"/>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71"/>
            <p:cNvSpPr/>
            <p:nvPr/>
          </p:nvSpPr>
          <p:spPr>
            <a:xfrm>
              <a:off x="3257422" y="360422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71"/>
            <p:cNvSpPr/>
            <p:nvPr/>
          </p:nvSpPr>
          <p:spPr>
            <a:xfrm>
              <a:off x="3247181" y="344478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71"/>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71"/>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71"/>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71"/>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71"/>
            <p:cNvSpPr/>
            <p:nvPr/>
          </p:nvSpPr>
          <p:spPr>
            <a:xfrm>
              <a:off x="3259299" y="3361140"/>
              <a:ext cx="51174" cy="118060"/>
            </a:xfrm>
            <a:custGeom>
              <a:rect b="b" l="l" r="r" t="t"/>
              <a:pathLst>
                <a:path extrusionOk="0" h="3712" w="1609">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71"/>
            <p:cNvSpPr/>
            <p:nvPr/>
          </p:nvSpPr>
          <p:spPr>
            <a:xfrm>
              <a:off x="3269922" y="339860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71"/>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9" name="Google Shape;12009;p71"/>
          <p:cNvGrpSpPr/>
          <p:nvPr/>
        </p:nvGrpSpPr>
        <p:grpSpPr>
          <a:xfrm>
            <a:off x="2667821" y="3361108"/>
            <a:ext cx="273046" cy="337801"/>
            <a:chOff x="2667821" y="3361108"/>
            <a:chExt cx="273046" cy="337801"/>
          </a:xfrm>
        </p:grpSpPr>
        <p:sp>
          <p:nvSpPr>
            <p:cNvPr id="12010" name="Google Shape;12010;p71"/>
            <p:cNvSpPr/>
            <p:nvPr/>
          </p:nvSpPr>
          <p:spPr>
            <a:xfrm>
              <a:off x="2799971" y="3361108"/>
              <a:ext cx="10273" cy="36385"/>
            </a:xfrm>
            <a:custGeom>
              <a:rect b="b" l="l" r="r" t="t"/>
              <a:pathLst>
                <a:path extrusionOk="0" h="1144" w="323">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71"/>
            <p:cNvSpPr/>
            <p:nvPr/>
          </p:nvSpPr>
          <p:spPr>
            <a:xfrm>
              <a:off x="2838964" y="3371063"/>
              <a:ext cx="22009" cy="34381"/>
            </a:xfrm>
            <a:custGeom>
              <a:rect b="b" l="l" r="r" t="t"/>
              <a:pathLst>
                <a:path extrusionOk="0" h="1081" w="692">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71"/>
            <p:cNvSpPr/>
            <p:nvPr/>
          </p:nvSpPr>
          <p:spPr>
            <a:xfrm>
              <a:off x="2873822" y="3399815"/>
              <a:ext cx="29197" cy="28338"/>
            </a:xfrm>
            <a:custGeom>
              <a:rect b="b" l="l" r="r" t="t"/>
              <a:pathLst>
                <a:path extrusionOk="0" h="891" w="918">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71"/>
            <p:cNvSpPr/>
            <p:nvPr/>
          </p:nvSpPr>
          <p:spPr>
            <a:xfrm>
              <a:off x="2894655" y="3442656"/>
              <a:ext cx="37116" cy="19592"/>
            </a:xfrm>
            <a:custGeom>
              <a:rect b="b" l="l" r="r" t="t"/>
              <a:pathLst>
                <a:path extrusionOk="0" h="616" w="1167">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71"/>
            <p:cNvSpPr/>
            <p:nvPr/>
          </p:nvSpPr>
          <p:spPr>
            <a:xfrm>
              <a:off x="2904482" y="3493258"/>
              <a:ext cx="36385" cy="10273"/>
            </a:xfrm>
            <a:custGeom>
              <a:rect b="b" l="l" r="r" t="t"/>
              <a:pathLst>
                <a:path extrusionOk="0" h="323" w="1144">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71"/>
            <p:cNvSpPr/>
            <p:nvPr/>
          </p:nvSpPr>
          <p:spPr>
            <a:xfrm>
              <a:off x="2895386" y="3533364"/>
              <a:ext cx="35653" cy="20196"/>
            </a:xfrm>
            <a:custGeom>
              <a:rect b="b" l="l" r="r" t="t"/>
              <a:pathLst>
                <a:path extrusionOk="0" h="635" w="1121">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71"/>
            <p:cNvSpPr/>
            <p:nvPr/>
          </p:nvSpPr>
          <p:spPr>
            <a:xfrm>
              <a:off x="2872677" y="3567586"/>
              <a:ext cx="30692" cy="28338"/>
            </a:xfrm>
            <a:custGeom>
              <a:rect b="b" l="l" r="r" t="t"/>
              <a:pathLst>
                <a:path extrusionOk="0" h="891" w="965">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71"/>
            <p:cNvSpPr/>
            <p:nvPr/>
          </p:nvSpPr>
          <p:spPr>
            <a:xfrm>
              <a:off x="2838233" y="3589818"/>
              <a:ext cx="21214" cy="34318"/>
            </a:xfrm>
            <a:custGeom>
              <a:rect b="b" l="l" r="r" t="t"/>
              <a:pathLst>
                <a:path extrusionOk="0" h="1079" w="667">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71"/>
            <p:cNvSpPr/>
            <p:nvPr/>
          </p:nvSpPr>
          <p:spPr>
            <a:xfrm>
              <a:off x="2747334" y="3589754"/>
              <a:ext cx="21627" cy="34572"/>
            </a:xfrm>
            <a:custGeom>
              <a:rect b="b" l="l" r="r" t="t"/>
              <a:pathLst>
                <a:path extrusionOk="0" h="1087" w="68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71"/>
            <p:cNvSpPr/>
            <p:nvPr/>
          </p:nvSpPr>
          <p:spPr>
            <a:xfrm>
              <a:off x="2705319" y="3566441"/>
              <a:ext cx="29547" cy="28625"/>
            </a:xfrm>
            <a:custGeom>
              <a:rect b="b" l="l" r="r" t="t"/>
              <a:pathLst>
                <a:path extrusionOk="0" h="900" w="929">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71"/>
            <p:cNvSpPr/>
            <p:nvPr/>
          </p:nvSpPr>
          <p:spPr>
            <a:xfrm>
              <a:off x="2676918" y="3532060"/>
              <a:ext cx="35240" cy="20133"/>
            </a:xfrm>
            <a:custGeom>
              <a:rect b="b" l="l" r="r" t="t"/>
              <a:pathLst>
                <a:path extrusionOk="0" h="633" w="1108">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71"/>
            <p:cNvSpPr/>
            <p:nvPr/>
          </p:nvSpPr>
          <p:spPr>
            <a:xfrm>
              <a:off x="2667821" y="3491763"/>
              <a:ext cx="36385" cy="10241"/>
            </a:xfrm>
            <a:custGeom>
              <a:rect b="b" l="l" r="r" t="t"/>
              <a:pathLst>
                <a:path extrusionOk="0" h="322" w="1144">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71"/>
            <p:cNvSpPr/>
            <p:nvPr/>
          </p:nvSpPr>
          <p:spPr>
            <a:xfrm>
              <a:off x="2677267" y="3441702"/>
              <a:ext cx="35653" cy="20069"/>
            </a:xfrm>
            <a:custGeom>
              <a:rect b="b" l="l" r="r" t="t"/>
              <a:pathLst>
                <a:path extrusionOk="0" h="631" w="1121">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71"/>
            <p:cNvSpPr/>
            <p:nvPr/>
          </p:nvSpPr>
          <p:spPr>
            <a:xfrm>
              <a:off x="2706051" y="3399084"/>
              <a:ext cx="30724" cy="28338"/>
            </a:xfrm>
            <a:custGeom>
              <a:rect b="b" l="l" r="r" t="t"/>
              <a:pathLst>
                <a:path extrusionOk="0" h="891" w="966">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71"/>
            <p:cNvSpPr/>
            <p:nvPr/>
          </p:nvSpPr>
          <p:spPr>
            <a:xfrm>
              <a:off x="2748861" y="3370713"/>
              <a:ext cx="21596" cy="34190"/>
            </a:xfrm>
            <a:custGeom>
              <a:rect b="b" l="l" r="r" t="t"/>
              <a:pathLst>
                <a:path extrusionOk="0" h="1075" w="679">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71"/>
            <p:cNvSpPr/>
            <p:nvPr/>
          </p:nvSpPr>
          <p:spPr>
            <a:xfrm>
              <a:off x="2749242" y="3533364"/>
              <a:ext cx="111731" cy="115198"/>
            </a:xfrm>
            <a:custGeom>
              <a:rect b="b" l="l" r="r" t="t"/>
              <a:pathLst>
                <a:path extrusionOk="0" h="3622" w="3513">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71"/>
            <p:cNvSpPr/>
            <p:nvPr/>
          </p:nvSpPr>
          <p:spPr>
            <a:xfrm>
              <a:off x="2795010" y="3417371"/>
              <a:ext cx="94365" cy="106960"/>
            </a:xfrm>
            <a:custGeom>
              <a:rect b="b" l="l" r="r" t="t"/>
              <a:pathLst>
                <a:path extrusionOk="0" h="3363" w="2967">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71"/>
            <p:cNvSpPr/>
            <p:nvPr/>
          </p:nvSpPr>
          <p:spPr>
            <a:xfrm>
              <a:off x="2719695" y="3433974"/>
              <a:ext cx="76141" cy="101744"/>
            </a:xfrm>
            <a:custGeom>
              <a:rect b="b" l="l" r="r" t="t"/>
              <a:pathLst>
                <a:path extrusionOk="0" h="3199" w="2394">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71"/>
            <p:cNvSpPr/>
            <p:nvPr/>
          </p:nvSpPr>
          <p:spPr>
            <a:xfrm>
              <a:off x="2787472" y="3594366"/>
              <a:ext cx="32600" cy="104543"/>
            </a:xfrm>
            <a:custGeom>
              <a:rect b="b" l="l" r="r" t="t"/>
              <a:pathLst>
                <a:path extrusionOk="0" h="3287" w="1025">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9" name="Google Shape;12029;p71"/>
          <p:cNvGrpSpPr/>
          <p:nvPr/>
        </p:nvGrpSpPr>
        <p:grpSpPr>
          <a:xfrm>
            <a:off x="2212469" y="3360313"/>
            <a:ext cx="282715" cy="338660"/>
            <a:chOff x="2212469" y="3360313"/>
            <a:chExt cx="282715" cy="338660"/>
          </a:xfrm>
        </p:grpSpPr>
        <p:sp>
          <p:nvSpPr>
            <p:cNvPr id="12030" name="Google Shape;12030;p71"/>
            <p:cNvSpPr/>
            <p:nvPr/>
          </p:nvSpPr>
          <p:spPr>
            <a:xfrm>
              <a:off x="2282313" y="3360313"/>
              <a:ext cx="212871" cy="200403"/>
            </a:xfrm>
            <a:custGeom>
              <a:rect b="b" l="l" r="r" t="t"/>
              <a:pathLst>
                <a:path extrusionOk="0" h="6301" w="6693">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71"/>
            <p:cNvSpPr/>
            <p:nvPr/>
          </p:nvSpPr>
          <p:spPr>
            <a:xfrm>
              <a:off x="2234987" y="3526304"/>
              <a:ext cx="106070" cy="94143"/>
            </a:xfrm>
            <a:custGeom>
              <a:rect b="b" l="l" r="r" t="t"/>
              <a:pathLst>
                <a:path extrusionOk="0" h="2960" w="3335">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71"/>
            <p:cNvSpPr/>
            <p:nvPr/>
          </p:nvSpPr>
          <p:spPr>
            <a:xfrm>
              <a:off x="2212469" y="3622386"/>
              <a:ext cx="61924" cy="76586"/>
            </a:xfrm>
            <a:custGeom>
              <a:rect b="b" l="l" r="r" t="t"/>
              <a:pathLst>
                <a:path extrusionOk="0" h="2408" w="1947">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3" name="Google Shape;12033;p71"/>
          <p:cNvGrpSpPr/>
          <p:nvPr/>
        </p:nvGrpSpPr>
        <p:grpSpPr>
          <a:xfrm>
            <a:off x="1768821" y="3361108"/>
            <a:ext cx="278739" cy="339073"/>
            <a:chOff x="1768821" y="3361108"/>
            <a:chExt cx="278739" cy="339073"/>
          </a:xfrm>
        </p:grpSpPr>
        <p:sp>
          <p:nvSpPr>
            <p:cNvPr id="12034" name="Google Shape;12034;p71"/>
            <p:cNvSpPr/>
            <p:nvPr/>
          </p:nvSpPr>
          <p:spPr>
            <a:xfrm>
              <a:off x="1784374" y="3549744"/>
              <a:ext cx="32218" cy="21564"/>
            </a:xfrm>
            <a:custGeom>
              <a:rect b="b" l="l" r="r" t="t"/>
              <a:pathLst>
                <a:path extrusionOk="0" h="678" w="1013">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71"/>
            <p:cNvSpPr/>
            <p:nvPr/>
          </p:nvSpPr>
          <p:spPr>
            <a:xfrm>
              <a:off x="1998326" y="3551652"/>
              <a:ext cx="32218" cy="21532"/>
            </a:xfrm>
            <a:custGeom>
              <a:rect b="b" l="l" r="r" t="t"/>
              <a:pathLst>
                <a:path extrusionOk="0" h="677" w="1013">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71"/>
            <p:cNvSpPr/>
            <p:nvPr/>
          </p:nvSpPr>
          <p:spPr>
            <a:xfrm>
              <a:off x="1826007" y="3466383"/>
              <a:ext cx="142041" cy="233799"/>
            </a:xfrm>
            <a:custGeom>
              <a:rect b="b" l="l" r="r" t="t"/>
              <a:pathLst>
                <a:path extrusionOk="0" h="7351" w="4466">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71"/>
            <p:cNvSpPr/>
            <p:nvPr/>
          </p:nvSpPr>
          <p:spPr>
            <a:xfrm>
              <a:off x="1820345" y="3409706"/>
              <a:ext cx="177631" cy="144236"/>
            </a:xfrm>
            <a:custGeom>
              <a:rect b="b" l="l" r="r" t="t"/>
              <a:pathLst>
                <a:path extrusionOk="0" h="4535" w="5585">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71"/>
            <p:cNvSpPr/>
            <p:nvPr/>
          </p:nvSpPr>
          <p:spPr>
            <a:xfrm>
              <a:off x="1904406" y="3361108"/>
              <a:ext cx="10241" cy="32982"/>
            </a:xfrm>
            <a:custGeom>
              <a:rect b="b" l="l" r="r" t="t"/>
              <a:pathLst>
                <a:path extrusionOk="0" h="1037" w="322">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71"/>
            <p:cNvSpPr/>
            <p:nvPr/>
          </p:nvSpPr>
          <p:spPr>
            <a:xfrm>
              <a:off x="1836248" y="3378219"/>
              <a:ext cx="23504" cy="29865"/>
            </a:xfrm>
            <a:custGeom>
              <a:rect b="b" l="l" r="r" t="t"/>
              <a:pathLst>
                <a:path extrusionOk="0" h="939" w="739">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71"/>
            <p:cNvSpPr/>
            <p:nvPr/>
          </p:nvSpPr>
          <p:spPr>
            <a:xfrm>
              <a:off x="1787014" y="3427072"/>
              <a:ext cx="31073" cy="21691"/>
            </a:xfrm>
            <a:custGeom>
              <a:rect b="b" l="l" r="r" t="t"/>
              <a:pathLst>
                <a:path extrusionOk="0" h="682" w="977">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71"/>
            <p:cNvSpPr/>
            <p:nvPr/>
          </p:nvSpPr>
          <p:spPr>
            <a:xfrm>
              <a:off x="1768821" y="3494021"/>
              <a:ext cx="33363" cy="10623"/>
            </a:xfrm>
            <a:custGeom>
              <a:rect b="b" l="l" r="r" t="t"/>
              <a:pathLst>
                <a:path extrusionOk="0" h="334" w="1049">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71"/>
            <p:cNvSpPr/>
            <p:nvPr/>
          </p:nvSpPr>
          <p:spPr>
            <a:xfrm>
              <a:off x="2014610" y="3495930"/>
              <a:ext cx="32950" cy="10623"/>
            </a:xfrm>
            <a:custGeom>
              <a:rect b="b" l="l" r="r" t="t"/>
              <a:pathLst>
                <a:path extrusionOk="0" h="334" w="1036">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71"/>
            <p:cNvSpPr/>
            <p:nvPr/>
          </p:nvSpPr>
          <p:spPr>
            <a:xfrm>
              <a:off x="1999439" y="3428948"/>
              <a:ext cx="31105" cy="21882"/>
            </a:xfrm>
            <a:custGeom>
              <a:rect b="b" l="l" r="r" t="t"/>
              <a:pathLst>
                <a:path extrusionOk="0" h="688" w="978">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71"/>
            <p:cNvSpPr/>
            <p:nvPr/>
          </p:nvSpPr>
          <p:spPr>
            <a:xfrm>
              <a:off x="1958156" y="3379269"/>
              <a:ext cx="23917" cy="29579"/>
            </a:xfrm>
            <a:custGeom>
              <a:rect b="b" l="l" r="r" t="t"/>
              <a:pathLst>
                <a:path extrusionOk="0" h="930" w="752">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5" name="Google Shape;12045;p71"/>
          <p:cNvGrpSpPr/>
          <p:nvPr/>
        </p:nvGrpSpPr>
        <p:grpSpPr>
          <a:xfrm>
            <a:off x="5337883" y="3336873"/>
            <a:ext cx="307141" cy="376826"/>
            <a:chOff x="5337883" y="3336873"/>
            <a:chExt cx="307141" cy="376826"/>
          </a:xfrm>
        </p:grpSpPr>
        <p:sp>
          <p:nvSpPr>
            <p:cNvPr id="12046" name="Google Shape;12046;p71"/>
            <p:cNvSpPr/>
            <p:nvPr/>
          </p:nvSpPr>
          <p:spPr>
            <a:xfrm>
              <a:off x="5405659" y="3336873"/>
              <a:ext cx="223844" cy="125375"/>
            </a:xfrm>
            <a:custGeom>
              <a:rect b="b" l="l" r="r" t="t"/>
              <a:pathLst>
                <a:path extrusionOk="0" h="3942" w="7038">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71"/>
            <p:cNvSpPr/>
            <p:nvPr/>
          </p:nvSpPr>
          <p:spPr>
            <a:xfrm>
              <a:off x="5337883" y="3369060"/>
              <a:ext cx="307141" cy="344639"/>
            </a:xfrm>
            <a:custGeom>
              <a:rect b="b" l="l" r="r" t="t"/>
              <a:pathLst>
                <a:path extrusionOk="0" h="10836" w="9657">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8" name="Google Shape;12048;p71"/>
          <p:cNvGrpSpPr/>
          <p:nvPr/>
        </p:nvGrpSpPr>
        <p:grpSpPr>
          <a:xfrm>
            <a:off x="4883835" y="3337255"/>
            <a:ext cx="323425" cy="377557"/>
            <a:chOff x="4883835" y="3337255"/>
            <a:chExt cx="323425" cy="377557"/>
          </a:xfrm>
        </p:grpSpPr>
        <p:sp>
          <p:nvSpPr>
            <p:cNvPr id="12049" name="Google Shape;12049;p71"/>
            <p:cNvSpPr/>
            <p:nvPr/>
          </p:nvSpPr>
          <p:spPr>
            <a:xfrm>
              <a:off x="4883835" y="3447682"/>
              <a:ext cx="323425" cy="142932"/>
            </a:xfrm>
            <a:custGeom>
              <a:rect b="b" l="l" r="r" t="t"/>
              <a:pathLst>
                <a:path extrusionOk="0" h="4494" w="10169">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71"/>
            <p:cNvSpPr/>
            <p:nvPr/>
          </p:nvSpPr>
          <p:spPr>
            <a:xfrm>
              <a:off x="4931161" y="3600377"/>
              <a:ext cx="228392" cy="114434"/>
            </a:xfrm>
            <a:custGeom>
              <a:rect b="b" l="l" r="r" t="t"/>
              <a:pathLst>
                <a:path extrusionOk="0" h="3598" w="7181">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71"/>
            <p:cNvSpPr/>
            <p:nvPr/>
          </p:nvSpPr>
          <p:spPr>
            <a:xfrm>
              <a:off x="4926263" y="3337255"/>
              <a:ext cx="238601" cy="97355"/>
            </a:xfrm>
            <a:custGeom>
              <a:rect b="b" l="l" r="r" t="t"/>
              <a:pathLst>
                <a:path extrusionOk="0" h="3061" w="7502">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2" name="Google Shape;12052;p71"/>
          <p:cNvGrpSpPr/>
          <p:nvPr/>
        </p:nvGrpSpPr>
        <p:grpSpPr>
          <a:xfrm>
            <a:off x="6193310" y="3407289"/>
            <a:ext cx="352590" cy="237488"/>
            <a:chOff x="6193310" y="3407289"/>
            <a:chExt cx="352590" cy="237488"/>
          </a:xfrm>
        </p:grpSpPr>
        <p:sp>
          <p:nvSpPr>
            <p:cNvPr id="12053" name="Google Shape;12053;p71"/>
            <p:cNvSpPr/>
            <p:nvPr/>
          </p:nvSpPr>
          <p:spPr>
            <a:xfrm>
              <a:off x="6193310" y="3522042"/>
              <a:ext cx="352590" cy="122735"/>
            </a:xfrm>
            <a:custGeom>
              <a:rect b="b" l="l" r="r" t="t"/>
              <a:pathLst>
                <a:path extrusionOk="0" h="3859" w="11086">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71"/>
            <p:cNvSpPr/>
            <p:nvPr/>
          </p:nvSpPr>
          <p:spPr>
            <a:xfrm>
              <a:off x="6217927" y="3546277"/>
              <a:ext cx="132563" cy="73120"/>
            </a:xfrm>
            <a:custGeom>
              <a:rect b="b" l="l" r="r" t="t"/>
              <a:pathLst>
                <a:path extrusionOk="0" h="2299" w="4168">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71"/>
            <p:cNvSpPr/>
            <p:nvPr/>
          </p:nvSpPr>
          <p:spPr>
            <a:xfrm>
              <a:off x="6388720" y="3546277"/>
              <a:ext cx="132563" cy="72738"/>
            </a:xfrm>
            <a:custGeom>
              <a:rect b="b" l="l" r="r" t="t"/>
              <a:pathLst>
                <a:path extrusionOk="0" h="2287" w="4168">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71"/>
            <p:cNvSpPr/>
            <p:nvPr/>
          </p:nvSpPr>
          <p:spPr>
            <a:xfrm>
              <a:off x="6405736" y="3407289"/>
              <a:ext cx="121591" cy="105306"/>
            </a:xfrm>
            <a:custGeom>
              <a:rect b="b" l="l" r="r" t="t"/>
              <a:pathLst>
                <a:path extrusionOk="0" h="3311" w="3823">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71"/>
            <p:cNvSpPr/>
            <p:nvPr/>
          </p:nvSpPr>
          <p:spPr>
            <a:xfrm>
              <a:off x="6212616" y="3407289"/>
              <a:ext cx="120827" cy="105306"/>
            </a:xfrm>
            <a:custGeom>
              <a:rect b="b" l="l" r="r" t="t"/>
              <a:pathLst>
                <a:path extrusionOk="0" h="3311" w="3799">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8" name="Google Shape;12058;p71"/>
          <p:cNvGrpSpPr/>
          <p:nvPr/>
        </p:nvGrpSpPr>
        <p:grpSpPr>
          <a:xfrm>
            <a:off x="6637117" y="3397843"/>
            <a:ext cx="353735" cy="254504"/>
            <a:chOff x="6637117" y="3397843"/>
            <a:chExt cx="353735" cy="254504"/>
          </a:xfrm>
        </p:grpSpPr>
        <p:sp>
          <p:nvSpPr>
            <p:cNvPr id="12059" name="Google Shape;12059;p71"/>
            <p:cNvSpPr/>
            <p:nvPr/>
          </p:nvSpPr>
          <p:spPr>
            <a:xfrm>
              <a:off x="6637117" y="3397843"/>
              <a:ext cx="353735" cy="254504"/>
            </a:xfrm>
            <a:custGeom>
              <a:rect b="b" l="l" r="r" t="t"/>
              <a:pathLst>
                <a:path extrusionOk="0" h="8002" w="11122">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71"/>
            <p:cNvSpPr/>
            <p:nvPr/>
          </p:nvSpPr>
          <p:spPr>
            <a:xfrm>
              <a:off x="6732532" y="3484925"/>
              <a:ext cx="10273" cy="129923"/>
            </a:xfrm>
            <a:custGeom>
              <a:rect b="b" l="l" r="r" t="t"/>
              <a:pathLst>
                <a:path extrusionOk="0" h="4085" w="323">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71"/>
            <p:cNvSpPr/>
            <p:nvPr/>
          </p:nvSpPr>
          <p:spPr>
            <a:xfrm>
              <a:off x="6903707" y="3467591"/>
              <a:ext cx="38293" cy="29483"/>
            </a:xfrm>
            <a:custGeom>
              <a:rect b="b" l="l" r="r" t="t"/>
              <a:pathLst>
                <a:path extrusionOk="0" h="927" w="1204">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71"/>
            <p:cNvSpPr/>
            <p:nvPr/>
          </p:nvSpPr>
          <p:spPr>
            <a:xfrm>
              <a:off x="6750725" y="3461739"/>
              <a:ext cx="177249" cy="177345"/>
            </a:xfrm>
            <a:custGeom>
              <a:rect b="b" l="l" r="r" t="t"/>
              <a:pathLst>
                <a:path extrusionOk="0" h="5576" w="5573">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71"/>
            <p:cNvSpPr/>
            <p:nvPr/>
          </p:nvSpPr>
          <p:spPr>
            <a:xfrm>
              <a:off x="6778363" y="3495166"/>
              <a:ext cx="134090" cy="110681"/>
            </a:xfrm>
            <a:custGeom>
              <a:rect b="b" l="l" r="r" t="t"/>
              <a:pathLst>
                <a:path extrusionOk="0" h="3480" w="4216">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71"/>
            <p:cNvSpPr/>
            <p:nvPr/>
          </p:nvSpPr>
          <p:spPr>
            <a:xfrm>
              <a:off x="6820791" y="3521501"/>
              <a:ext cx="49997" cy="41665"/>
            </a:xfrm>
            <a:custGeom>
              <a:rect b="b" l="l" r="r" t="t"/>
              <a:pathLst>
                <a:path extrusionOk="0" h="1310" w="1572">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5" name="Google Shape;12065;p71"/>
          <p:cNvGrpSpPr/>
          <p:nvPr/>
        </p:nvGrpSpPr>
        <p:grpSpPr>
          <a:xfrm>
            <a:off x="7075994" y="3349531"/>
            <a:ext cx="360637" cy="352336"/>
            <a:chOff x="7075994" y="3349531"/>
            <a:chExt cx="360637" cy="352336"/>
          </a:xfrm>
        </p:grpSpPr>
        <p:sp>
          <p:nvSpPr>
            <p:cNvPr id="12066" name="Google Shape;12066;p71"/>
            <p:cNvSpPr/>
            <p:nvPr/>
          </p:nvSpPr>
          <p:spPr>
            <a:xfrm>
              <a:off x="7277097" y="3607502"/>
              <a:ext cx="56454" cy="57154"/>
            </a:xfrm>
            <a:custGeom>
              <a:rect b="b" l="l" r="r" t="t"/>
              <a:pathLst>
                <a:path extrusionOk="0" h="1797" w="1775">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71"/>
            <p:cNvSpPr/>
            <p:nvPr/>
          </p:nvSpPr>
          <p:spPr>
            <a:xfrm>
              <a:off x="7090784" y="3428917"/>
              <a:ext cx="190894" cy="81421"/>
            </a:xfrm>
            <a:custGeom>
              <a:rect b="b" l="l" r="r" t="t"/>
              <a:pathLst>
                <a:path extrusionOk="0" h="2560" w="6002">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71"/>
            <p:cNvSpPr/>
            <p:nvPr/>
          </p:nvSpPr>
          <p:spPr>
            <a:xfrm>
              <a:off x="7075994" y="3520102"/>
              <a:ext cx="136762" cy="167072"/>
            </a:xfrm>
            <a:custGeom>
              <a:rect b="b" l="l" r="r" t="t"/>
              <a:pathLst>
                <a:path extrusionOk="0" h="5253" w="430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71"/>
            <p:cNvSpPr/>
            <p:nvPr/>
          </p:nvSpPr>
          <p:spPr>
            <a:xfrm>
              <a:off x="7158560" y="3468609"/>
              <a:ext cx="87496" cy="57249"/>
            </a:xfrm>
            <a:custGeom>
              <a:rect b="b" l="l" r="r" t="t"/>
              <a:pathLst>
                <a:path extrusionOk="0" h="1800" w="2751">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71"/>
            <p:cNvSpPr/>
            <p:nvPr/>
          </p:nvSpPr>
          <p:spPr>
            <a:xfrm>
              <a:off x="7199461" y="3548567"/>
              <a:ext cx="78399" cy="78749"/>
            </a:xfrm>
            <a:custGeom>
              <a:rect b="b" l="l" r="r" t="t"/>
              <a:pathLst>
                <a:path extrusionOk="0" h="2476" w="2465">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71"/>
            <p:cNvSpPr/>
            <p:nvPr/>
          </p:nvSpPr>
          <p:spPr>
            <a:xfrm>
              <a:off x="7114256" y="3523855"/>
              <a:ext cx="72738" cy="76141"/>
            </a:xfrm>
            <a:custGeom>
              <a:rect b="b" l="l" r="r" t="t"/>
              <a:pathLst>
                <a:path extrusionOk="0" h="2394" w="2287">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71"/>
            <p:cNvSpPr/>
            <p:nvPr/>
          </p:nvSpPr>
          <p:spPr>
            <a:xfrm>
              <a:off x="7221057" y="3349531"/>
              <a:ext cx="215574" cy="352336"/>
            </a:xfrm>
            <a:custGeom>
              <a:rect b="b" l="l" r="r" t="t"/>
              <a:pathLst>
                <a:path extrusionOk="0" h="11078" w="6778">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3" name="Google Shape;12073;p71"/>
          <p:cNvGrpSpPr/>
          <p:nvPr/>
        </p:nvGrpSpPr>
        <p:grpSpPr>
          <a:xfrm>
            <a:off x="7651983" y="3349181"/>
            <a:ext cx="107183" cy="352399"/>
            <a:chOff x="7651983" y="3349181"/>
            <a:chExt cx="107183" cy="352399"/>
          </a:xfrm>
        </p:grpSpPr>
        <p:sp>
          <p:nvSpPr>
            <p:cNvPr id="12074" name="Google Shape;12074;p71"/>
            <p:cNvSpPr/>
            <p:nvPr/>
          </p:nvSpPr>
          <p:spPr>
            <a:xfrm>
              <a:off x="7651983" y="3349181"/>
              <a:ext cx="84092" cy="247507"/>
            </a:xfrm>
            <a:custGeom>
              <a:rect b="b" l="l" r="r" t="t"/>
              <a:pathLst>
                <a:path extrusionOk="0" h="7782" w="2644">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71"/>
            <p:cNvSpPr/>
            <p:nvPr/>
          </p:nvSpPr>
          <p:spPr>
            <a:xfrm>
              <a:off x="7667885" y="3387379"/>
              <a:ext cx="91280" cy="314202"/>
            </a:xfrm>
            <a:custGeom>
              <a:rect b="b" l="l" r="r" t="t"/>
              <a:pathLst>
                <a:path extrusionOk="0" h="9879" w="287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6" name="Google Shape;12076;p71"/>
          <p:cNvGrpSpPr/>
          <p:nvPr/>
        </p:nvGrpSpPr>
        <p:grpSpPr>
          <a:xfrm>
            <a:off x="7973468" y="3382322"/>
            <a:ext cx="352590" cy="287072"/>
            <a:chOff x="7973468" y="3382322"/>
            <a:chExt cx="352590" cy="287072"/>
          </a:xfrm>
        </p:grpSpPr>
        <p:sp>
          <p:nvSpPr>
            <p:cNvPr id="12077" name="Google Shape;12077;p71"/>
            <p:cNvSpPr/>
            <p:nvPr/>
          </p:nvSpPr>
          <p:spPr>
            <a:xfrm>
              <a:off x="7973468" y="3382322"/>
              <a:ext cx="352590" cy="287072"/>
            </a:xfrm>
            <a:custGeom>
              <a:rect b="b" l="l" r="r" t="t"/>
              <a:pathLst>
                <a:path extrusionOk="0" h="9026" w="11086">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71"/>
            <p:cNvSpPr/>
            <p:nvPr/>
          </p:nvSpPr>
          <p:spPr>
            <a:xfrm>
              <a:off x="8051486" y="3417149"/>
              <a:ext cx="73883" cy="10623"/>
            </a:xfrm>
            <a:custGeom>
              <a:rect b="b" l="l" r="r" t="t"/>
              <a:pathLst>
                <a:path extrusionOk="0" h="334" w="2323">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71"/>
            <p:cNvSpPr/>
            <p:nvPr/>
          </p:nvSpPr>
          <p:spPr>
            <a:xfrm>
              <a:off x="8022702" y="3437981"/>
              <a:ext cx="102667" cy="10623"/>
            </a:xfrm>
            <a:custGeom>
              <a:rect b="b" l="l" r="r" t="t"/>
              <a:pathLst>
                <a:path extrusionOk="0" h="334" w="3228">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71"/>
            <p:cNvSpPr/>
            <p:nvPr/>
          </p:nvSpPr>
          <p:spPr>
            <a:xfrm>
              <a:off x="8022702" y="3458432"/>
              <a:ext cx="102667" cy="10623"/>
            </a:xfrm>
            <a:custGeom>
              <a:rect b="b" l="l" r="r" t="t"/>
              <a:pathLst>
                <a:path extrusionOk="0" h="334" w="3228">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71"/>
            <p:cNvSpPr/>
            <p:nvPr/>
          </p:nvSpPr>
          <p:spPr>
            <a:xfrm>
              <a:off x="8022702" y="3479264"/>
              <a:ext cx="81071" cy="10623"/>
            </a:xfrm>
            <a:custGeom>
              <a:rect b="b" l="l" r="r" t="t"/>
              <a:pathLst>
                <a:path extrusionOk="0" h="334" w="2549">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71"/>
            <p:cNvSpPr/>
            <p:nvPr/>
          </p:nvSpPr>
          <p:spPr>
            <a:xfrm>
              <a:off x="8051486" y="3520515"/>
              <a:ext cx="73883" cy="10655"/>
            </a:xfrm>
            <a:custGeom>
              <a:rect b="b" l="l" r="r" t="t"/>
              <a:pathLst>
                <a:path extrusionOk="0" h="335" w="2323">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71"/>
            <p:cNvSpPr/>
            <p:nvPr/>
          </p:nvSpPr>
          <p:spPr>
            <a:xfrm>
              <a:off x="8022702" y="3540966"/>
              <a:ext cx="102667" cy="10273"/>
            </a:xfrm>
            <a:custGeom>
              <a:rect b="b" l="l" r="r" t="t"/>
              <a:pathLst>
                <a:path extrusionOk="0" h="323" w="3228">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71"/>
            <p:cNvSpPr/>
            <p:nvPr/>
          </p:nvSpPr>
          <p:spPr>
            <a:xfrm>
              <a:off x="8022702" y="3561798"/>
              <a:ext cx="49266" cy="10273"/>
            </a:xfrm>
            <a:custGeom>
              <a:rect b="b" l="l" r="r" t="t"/>
              <a:pathLst>
                <a:path extrusionOk="0" h="323" w="1549">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71"/>
            <p:cNvSpPr/>
            <p:nvPr/>
          </p:nvSpPr>
          <p:spPr>
            <a:xfrm>
              <a:off x="8200683" y="3486452"/>
              <a:ext cx="73883" cy="10623"/>
            </a:xfrm>
            <a:custGeom>
              <a:rect b="b" l="l" r="r" t="t"/>
              <a:pathLst>
                <a:path extrusionOk="0" h="334" w="2323">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71"/>
            <p:cNvSpPr/>
            <p:nvPr/>
          </p:nvSpPr>
          <p:spPr>
            <a:xfrm>
              <a:off x="8171899" y="3506902"/>
              <a:ext cx="102667" cy="10241"/>
            </a:xfrm>
            <a:custGeom>
              <a:rect b="b" l="l" r="r" t="t"/>
              <a:pathLst>
                <a:path extrusionOk="0" h="322" w="3228">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71"/>
            <p:cNvSpPr/>
            <p:nvPr/>
          </p:nvSpPr>
          <p:spPr>
            <a:xfrm>
              <a:off x="8171899" y="3527735"/>
              <a:ext cx="49266" cy="10241"/>
            </a:xfrm>
            <a:custGeom>
              <a:rect b="b" l="l" r="r" t="t"/>
              <a:pathLst>
                <a:path extrusionOk="0" h="322" w="1549">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71"/>
            <p:cNvSpPr/>
            <p:nvPr/>
          </p:nvSpPr>
          <p:spPr>
            <a:xfrm>
              <a:off x="8174189" y="3417149"/>
              <a:ext cx="102635" cy="45099"/>
            </a:xfrm>
            <a:custGeom>
              <a:rect b="b" l="l" r="r" t="t"/>
              <a:pathLst>
                <a:path extrusionOk="0" h="1418" w="3227">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092" name="Shape 12092"/>
        <p:cNvGrpSpPr/>
        <p:nvPr/>
      </p:nvGrpSpPr>
      <p:grpSpPr>
        <a:xfrm>
          <a:off x="0" y="0"/>
          <a:ext cx="0" cy="0"/>
          <a:chOff x="0" y="0"/>
          <a:chExt cx="0" cy="0"/>
        </a:xfrm>
      </p:grpSpPr>
      <p:sp>
        <p:nvSpPr>
          <p:cNvPr id="12093" name="Google Shape;12093;p72"/>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grpSp>
        <p:nvGrpSpPr>
          <p:cNvPr id="12094" name="Google Shape;12094;p72"/>
          <p:cNvGrpSpPr/>
          <p:nvPr/>
        </p:nvGrpSpPr>
        <p:grpSpPr>
          <a:xfrm>
            <a:off x="849677" y="1500658"/>
            <a:ext cx="347872" cy="347488"/>
            <a:chOff x="849677" y="1500658"/>
            <a:chExt cx="347872" cy="347488"/>
          </a:xfrm>
        </p:grpSpPr>
        <p:sp>
          <p:nvSpPr>
            <p:cNvPr id="12095" name="Google Shape;12095;p72"/>
            <p:cNvSpPr/>
            <p:nvPr/>
          </p:nvSpPr>
          <p:spPr>
            <a:xfrm>
              <a:off x="849677" y="1500658"/>
              <a:ext cx="347872" cy="347488"/>
            </a:xfrm>
            <a:custGeom>
              <a:rect b="b" l="l" r="r" t="t"/>
              <a:pathLst>
                <a:path extrusionOk="0" h="10859" w="10871">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72"/>
            <p:cNvSpPr/>
            <p:nvPr/>
          </p:nvSpPr>
          <p:spPr>
            <a:xfrm>
              <a:off x="936557" y="1663346"/>
              <a:ext cx="43072" cy="48032"/>
            </a:xfrm>
            <a:custGeom>
              <a:rect b="b" l="l" r="r" t="t"/>
              <a:pathLst>
                <a:path extrusionOk="0" h="1501" w="1346">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72"/>
            <p:cNvSpPr/>
            <p:nvPr/>
          </p:nvSpPr>
          <p:spPr>
            <a:xfrm>
              <a:off x="106682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72"/>
            <p:cNvSpPr/>
            <p:nvPr/>
          </p:nvSpPr>
          <p:spPr>
            <a:xfrm>
              <a:off x="893101" y="1636178"/>
              <a:ext cx="110144" cy="116352"/>
            </a:xfrm>
            <a:custGeom>
              <a:rect b="b" l="l" r="r" t="t"/>
              <a:pathLst>
                <a:path extrusionOk="0" h="3636" w="3442">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72"/>
            <p:cNvSpPr/>
            <p:nvPr/>
          </p:nvSpPr>
          <p:spPr>
            <a:xfrm>
              <a:off x="1043597" y="1636882"/>
              <a:ext cx="116608" cy="115264"/>
            </a:xfrm>
            <a:custGeom>
              <a:rect b="b" l="l" r="r" t="t"/>
              <a:pathLst>
                <a:path extrusionOk="0" h="3602" w="3644">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72"/>
            <p:cNvSpPr/>
            <p:nvPr/>
          </p:nvSpPr>
          <p:spPr>
            <a:xfrm>
              <a:off x="968173" y="1730002"/>
              <a:ext cx="110144" cy="96064"/>
            </a:xfrm>
            <a:custGeom>
              <a:rect b="b" l="l" r="r" t="t"/>
              <a:pathLst>
                <a:path extrusionOk="0" h="3002" w="3442">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1" name="Google Shape;12101;p72"/>
          <p:cNvGrpSpPr/>
          <p:nvPr/>
        </p:nvGrpSpPr>
        <p:grpSpPr>
          <a:xfrm>
            <a:off x="1415853" y="1500658"/>
            <a:ext cx="315872" cy="347488"/>
            <a:chOff x="1415853" y="1500658"/>
            <a:chExt cx="315872" cy="347488"/>
          </a:xfrm>
        </p:grpSpPr>
        <p:sp>
          <p:nvSpPr>
            <p:cNvPr id="12102" name="Google Shape;12102;p72"/>
            <p:cNvSpPr/>
            <p:nvPr/>
          </p:nvSpPr>
          <p:spPr>
            <a:xfrm>
              <a:off x="1415853" y="1500658"/>
              <a:ext cx="315872" cy="347488"/>
            </a:xfrm>
            <a:custGeom>
              <a:rect b="b" l="l" r="r" t="t"/>
              <a:pathLst>
                <a:path extrusionOk="0" h="10859" w="9871">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72"/>
            <p:cNvSpPr/>
            <p:nvPr/>
          </p:nvSpPr>
          <p:spPr>
            <a:xfrm>
              <a:off x="1524045" y="1565810"/>
              <a:ext cx="32416" cy="37376"/>
            </a:xfrm>
            <a:custGeom>
              <a:rect b="b" l="l" r="r" t="t"/>
              <a:pathLst>
                <a:path extrusionOk="0" h="1168" w="1013">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72"/>
            <p:cNvSpPr/>
            <p:nvPr/>
          </p:nvSpPr>
          <p:spPr>
            <a:xfrm>
              <a:off x="1589965" y="1565810"/>
              <a:ext cx="32416" cy="37376"/>
            </a:xfrm>
            <a:custGeom>
              <a:rect b="b" l="l" r="r" t="t"/>
              <a:pathLst>
                <a:path extrusionOk="0" h="1168" w="1013">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72"/>
            <p:cNvSpPr/>
            <p:nvPr/>
          </p:nvSpPr>
          <p:spPr>
            <a:xfrm>
              <a:off x="1551085" y="1598386"/>
              <a:ext cx="43488" cy="42496"/>
            </a:xfrm>
            <a:custGeom>
              <a:rect b="b" l="l" r="r" t="t"/>
              <a:pathLst>
                <a:path extrusionOk="0" h="1328" w="1359">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6" name="Google Shape;12106;p72"/>
          <p:cNvGrpSpPr/>
          <p:nvPr/>
        </p:nvGrpSpPr>
        <p:grpSpPr>
          <a:xfrm>
            <a:off x="4697389" y="1500658"/>
            <a:ext cx="347520" cy="347104"/>
            <a:chOff x="4697389" y="1500658"/>
            <a:chExt cx="347520" cy="347104"/>
          </a:xfrm>
        </p:grpSpPr>
        <p:sp>
          <p:nvSpPr>
            <p:cNvPr id="12107" name="Google Shape;12107;p72"/>
            <p:cNvSpPr/>
            <p:nvPr/>
          </p:nvSpPr>
          <p:spPr>
            <a:xfrm>
              <a:off x="4697389" y="1500658"/>
              <a:ext cx="347520" cy="347104"/>
            </a:xfrm>
            <a:custGeom>
              <a:rect b="b" l="l" r="r" t="t"/>
              <a:pathLst>
                <a:path extrusionOk="0" h="10847" w="1086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72"/>
            <p:cNvSpPr/>
            <p:nvPr/>
          </p:nvSpPr>
          <p:spPr>
            <a:xfrm>
              <a:off x="4773581"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72"/>
            <p:cNvSpPr/>
            <p:nvPr/>
          </p:nvSpPr>
          <p:spPr>
            <a:xfrm>
              <a:off x="4920653"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0" name="Google Shape;12110;p72"/>
          <p:cNvGrpSpPr/>
          <p:nvPr/>
        </p:nvGrpSpPr>
        <p:grpSpPr>
          <a:xfrm>
            <a:off x="3603533" y="1964946"/>
            <a:ext cx="347520" cy="353760"/>
            <a:chOff x="3603533" y="1964946"/>
            <a:chExt cx="347520" cy="353760"/>
          </a:xfrm>
        </p:grpSpPr>
        <p:sp>
          <p:nvSpPr>
            <p:cNvPr id="12111" name="Google Shape;12111;p72"/>
            <p:cNvSpPr/>
            <p:nvPr/>
          </p:nvSpPr>
          <p:spPr>
            <a:xfrm>
              <a:off x="3603533" y="1964946"/>
              <a:ext cx="347520" cy="353760"/>
            </a:xfrm>
            <a:custGeom>
              <a:rect b="b" l="l" r="r" t="t"/>
              <a:pathLst>
                <a:path extrusionOk="0" h="11055" w="1086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72"/>
            <p:cNvSpPr/>
            <p:nvPr/>
          </p:nvSpPr>
          <p:spPr>
            <a:xfrm>
              <a:off x="3823757" y="2285522"/>
              <a:ext cx="16416" cy="10304"/>
            </a:xfrm>
            <a:custGeom>
              <a:rect b="b" l="l" r="r" t="t"/>
              <a:pathLst>
                <a:path extrusionOk="0" h="322" w="513">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72"/>
            <p:cNvSpPr/>
            <p:nvPr/>
          </p:nvSpPr>
          <p:spPr>
            <a:xfrm>
              <a:off x="3664493" y="2075218"/>
              <a:ext cx="26720" cy="26688"/>
            </a:xfrm>
            <a:custGeom>
              <a:rect b="b" l="l" r="r" t="t"/>
              <a:pathLst>
                <a:path extrusionOk="0" h="834" w="835">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4" name="Google Shape;12114;p72"/>
          <p:cNvGrpSpPr/>
          <p:nvPr/>
        </p:nvGrpSpPr>
        <p:grpSpPr>
          <a:xfrm>
            <a:off x="1950765" y="1964338"/>
            <a:ext cx="357792" cy="352448"/>
            <a:chOff x="1950765" y="1964338"/>
            <a:chExt cx="357792" cy="352448"/>
          </a:xfrm>
        </p:grpSpPr>
        <p:sp>
          <p:nvSpPr>
            <p:cNvPr id="12115" name="Google Shape;12115;p72"/>
            <p:cNvSpPr/>
            <p:nvPr/>
          </p:nvSpPr>
          <p:spPr>
            <a:xfrm>
              <a:off x="2048301" y="2152530"/>
              <a:ext cx="48800" cy="59488"/>
            </a:xfrm>
            <a:custGeom>
              <a:rect b="b" l="l" r="r" t="t"/>
              <a:pathLst>
                <a:path extrusionOk="0" h="1859" w="1525">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72"/>
            <p:cNvSpPr/>
            <p:nvPr/>
          </p:nvSpPr>
          <p:spPr>
            <a:xfrm>
              <a:off x="2164109" y="2152530"/>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72"/>
            <p:cNvSpPr/>
            <p:nvPr/>
          </p:nvSpPr>
          <p:spPr>
            <a:xfrm>
              <a:off x="2097453" y="2224562"/>
              <a:ext cx="65952" cy="56416"/>
            </a:xfrm>
            <a:custGeom>
              <a:rect b="b" l="l" r="r" t="t"/>
              <a:pathLst>
                <a:path extrusionOk="0" h="1763" w="2061">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72"/>
            <p:cNvSpPr/>
            <p:nvPr/>
          </p:nvSpPr>
          <p:spPr>
            <a:xfrm>
              <a:off x="1950765" y="1964338"/>
              <a:ext cx="357792" cy="352448"/>
            </a:xfrm>
            <a:custGeom>
              <a:rect b="b" l="l" r="r" t="t"/>
              <a:pathLst>
                <a:path extrusionOk="0" h="11014" w="11181">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9" name="Google Shape;12119;p72"/>
          <p:cNvGrpSpPr/>
          <p:nvPr/>
        </p:nvGrpSpPr>
        <p:grpSpPr>
          <a:xfrm>
            <a:off x="7435629" y="1964690"/>
            <a:ext cx="367712" cy="353248"/>
            <a:chOff x="7435629" y="1964690"/>
            <a:chExt cx="367712" cy="353248"/>
          </a:xfrm>
        </p:grpSpPr>
        <p:sp>
          <p:nvSpPr>
            <p:cNvPr id="12120" name="Google Shape;12120;p72"/>
            <p:cNvSpPr/>
            <p:nvPr/>
          </p:nvSpPr>
          <p:spPr>
            <a:xfrm>
              <a:off x="7586125" y="2054258"/>
              <a:ext cx="65952" cy="62880"/>
            </a:xfrm>
            <a:custGeom>
              <a:rect b="b" l="l" r="r" t="t"/>
              <a:pathLst>
                <a:path extrusionOk="0" h="1965" w="2061">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72"/>
            <p:cNvSpPr/>
            <p:nvPr/>
          </p:nvSpPr>
          <p:spPr>
            <a:xfrm>
              <a:off x="7553357" y="2030994"/>
              <a:ext cx="32416" cy="38144"/>
            </a:xfrm>
            <a:custGeom>
              <a:rect b="b" l="l" r="r" t="t"/>
              <a:pathLst>
                <a:path extrusionOk="0" h="1192" w="1013">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72"/>
            <p:cNvSpPr/>
            <p:nvPr/>
          </p:nvSpPr>
          <p:spPr>
            <a:xfrm>
              <a:off x="7652429" y="2030994"/>
              <a:ext cx="32416" cy="38144"/>
            </a:xfrm>
            <a:custGeom>
              <a:rect b="b" l="l" r="r" t="t"/>
              <a:pathLst>
                <a:path extrusionOk="0" h="1192" w="1013">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72"/>
            <p:cNvSpPr/>
            <p:nvPr/>
          </p:nvSpPr>
          <p:spPr>
            <a:xfrm>
              <a:off x="7435629" y="1964690"/>
              <a:ext cx="367712" cy="353248"/>
            </a:xfrm>
            <a:custGeom>
              <a:rect b="b" l="l" r="r" t="t"/>
              <a:pathLst>
                <a:path extrusionOk="0" h="11039" w="11491">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4" name="Google Shape;12124;p72"/>
          <p:cNvGrpSpPr/>
          <p:nvPr/>
        </p:nvGrpSpPr>
        <p:grpSpPr>
          <a:xfrm>
            <a:off x="2512749" y="1965042"/>
            <a:ext cx="333024" cy="352896"/>
            <a:chOff x="2512749" y="1965042"/>
            <a:chExt cx="333024" cy="352896"/>
          </a:xfrm>
        </p:grpSpPr>
        <p:sp>
          <p:nvSpPr>
            <p:cNvPr id="12125" name="Google Shape;12125;p72"/>
            <p:cNvSpPr/>
            <p:nvPr/>
          </p:nvSpPr>
          <p:spPr>
            <a:xfrm>
              <a:off x="2590829" y="2129682"/>
              <a:ext cx="49568" cy="60224"/>
            </a:xfrm>
            <a:custGeom>
              <a:rect b="b" l="l" r="r" t="t"/>
              <a:pathLst>
                <a:path extrusionOk="0" h="1882" w="1549">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72"/>
            <p:cNvSpPr/>
            <p:nvPr/>
          </p:nvSpPr>
          <p:spPr>
            <a:xfrm>
              <a:off x="2718477" y="2129682"/>
              <a:ext cx="49568" cy="60224"/>
            </a:xfrm>
            <a:custGeom>
              <a:rect b="b" l="l" r="r" t="t"/>
              <a:pathLst>
                <a:path extrusionOk="0" h="1882" w="1549">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72"/>
            <p:cNvSpPr/>
            <p:nvPr/>
          </p:nvSpPr>
          <p:spPr>
            <a:xfrm>
              <a:off x="2624365" y="2242994"/>
              <a:ext cx="110528" cy="52064"/>
            </a:xfrm>
            <a:custGeom>
              <a:rect b="b" l="l" r="r" t="t"/>
              <a:pathLst>
                <a:path extrusionOk="0" h="1627" w="3454">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72"/>
            <p:cNvSpPr/>
            <p:nvPr/>
          </p:nvSpPr>
          <p:spPr>
            <a:xfrm>
              <a:off x="2654477" y="2194834"/>
              <a:ext cx="49184" cy="38144"/>
            </a:xfrm>
            <a:custGeom>
              <a:rect b="b" l="l" r="r" t="t"/>
              <a:pathLst>
                <a:path extrusionOk="0" h="1192" w="1537">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72"/>
            <p:cNvSpPr/>
            <p:nvPr/>
          </p:nvSpPr>
          <p:spPr>
            <a:xfrm>
              <a:off x="2512749" y="1965042"/>
              <a:ext cx="333024" cy="352896"/>
            </a:xfrm>
            <a:custGeom>
              <a:rect b="b" l="l" r="r" t="t"/>
              <a:pathLst>
                <a:path extrusionOk="0" h="11028" w="10407">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0" name="Google Shape;12130;p72"/>
          <p:cNvGrpSpPr/>
          <p:nvPr/>
        </p:nvGrpSpPr>
        <p:grpSpPr>
          <a:xfrm>
            <a:off x="1398317" y="1981778"/>
            <a:ext cx="365792" cy="335392"/>
            <a:chOff x="1398317" y="1981778"/>
            <a:chExt cx="365792" cy="335392"/>
          </a:xfrm>
        </p:grpSpPr>
        <p:sp>
          <p:nvSpPr>
            <p:cNvPr id="12131" name="Google Shape;12131;p72"/>
            <p:cNvSpPr/>
            <p:nvPr/>
          </p:nvSpPr>
          <p:spPr>
            <a:xfrm>
              <a:off x="1398317" y="1981778"/>
              <a:ext cx="365792" cy="335392"/>
            </a:xfrm>
            <a:custGeom>
              <a:rect b="b" l="l" r="r" t="t"/>
              <a:pathLst>
                <a:path extrusionOk="0" h="10481" w="11431">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72"/>
            <p:cNvSpPr/>
            <p:nvPr/>
          </p:nvSpPr>
          <p:spPr>
            <a:xfrm>
              <a:off x="1498893"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72"/>
            <p:cNvSpPr/>
            <p:nvPr/>
          </p:nvSpPr>
          <p:spPr>
            <a:xfrm>
              <a:off x="1620429"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72"/>
            <p:cNvSpPr/>
            <p:nvPr/>
          </p:nvSpPr>
          <p:spPr>
            <a:xfrm>
              <a:off x="1548813" y="2263314"/>
              <a:ext cx="15264" cy="21088"/>
            </a:xfrm>
            <a:custGeom>
              <a:rect b="b" l="l" r="r" t="t"/>
              <a:pathLst>
                <a:path extrusionOk="0" h="659" w="477">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72"/>
            <p:cNvSpPr/>
            <p:nvPr/>
          </p:nvSpPr>
          <p:spPr>
            <a:xfrm>
              <a:off x="1599469" y="2263186"/>
              <a:ext cx="15296" cy="21216"/>
            </a:xfrm>
            <a:custGeom>
              <a:rect b="b" l="l" r="r" t="t"/>
              <a:pathLst>
                <a:path extrusionOk="0" h="663" w="478">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72"/>
            <p:cNvSpPr/>
            <p:nvPr/>
          </p:nvSpPr>
          <p:spPr>
            <a:xfrm>
              <a:off x="1631117" y="2062130"/>
              <a:ext cx="22496" cy="23392"/>
            </a:xfrm>
            <a:custGeom>
              <a:rect b="b" l="l" r="r" t="t"/>
              <a:pathLst>
                <a:path extrusionOk="0" h="731" w="703">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7" name="Google Shape;12137;p72"/>
          <p:cNvGrpSpPr/>
          <p:nvPr/>
        </p:nvGrpSpPr>
        <p:grpSpPr>
          <a:xfrm>
            <a:off x="3052237" y="2003570"/>
            <a:ext cx="353600" cy="314752"/>
            <a:chOff x="3052237" y="2003570"/>
            <a:chExt cx="353600" cy="314752"/>
          </a:xfrm>
        </p:grpSpPr>
        <p:sp>
          <p:nvSpPr>
            <p:cNvPr id="12138" name="Google Shape;12138;p72"/>
            <p:cNvSpPr/>
            <p:nvPr/>
          </p:nvSpPr>
          <p:spPr>
            <a:xfrm>
              <a:off x="3261773" y="2108338"/>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72"/>
            <p:cNvSpPr/>
            <p:nvPr/>
          </p:nvSpPr>
          <p:spPr>
            <a:xfrm>
              <a:off x="3146349" y="2108338"/>
              <a:ext cx="48416" cy="59488"/>
            </a:xfrm>
            <a:custGeom>
              <a:rect b="b" l="l" r="r" t="t"/>
              <a:pathLst>
                <a:path extrusionOk="0" h="1859" w="1513">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72"/>
            <p:cNvSpPr/>
            <p:nvPr/>
          </p:nvSpPr>
          <p:spPr>
            <a:xfrm>
              <a:off x="3052237" y="2003570"/>
              <a:ext cx="353600" cy="314752"/>
            </a:xfrm>
            <a:custGeom>
              <a:rect b="b" l="l" r="r" t="t"/>
              <a:pathLst>
                <a:path extrusionOk="0" h="9836" w="1105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1" name="Google Shape;12141;p72"/>
          <p:cNvGrpSpPr/>
          <p:nvPr/>
        </p:nvGrpSpPr>
        <p:grpSpPr>
          <a:xfrm>
            <a:off x="1404013" y="2958066"/>
            <a:ext cx="368096" cy="223968"/>
            <a:chOff x="1404013" y="2958066"/>
            <a:chExt cx="368096" cy="223968"/>
          </a:xfrm>
        </p:grpSpPr>
        <p:sp>
          <p:nvSpPr>
            <p:cNvPr id="12142" name="Google Shape;12142;p72"/>
            <p:cNvSpPr/>
            <p:nvPr/>
          </p:nvSpPr>
          <p:spPr>
            <a:xfrm>
              <a:off x="1426893" y="3073426"/>
              <a:ext cx="40032" cy="45760"/>
            </a:xfrm>
            <a:custGeom>
              <a:rect b="b" l="l" r="r" t="t"/>
              <a:pathLst>
                <a:path extrusionOk="0" h="1430" w="1251">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72"/>
            <p:cNvSpPr/>
            <p:nvPr/>
          </p:nvSpPr>
          <p:spPr>
            <a:xfrm>
              <a:off x="1404013" y="2958066"/>
              <a:ext cx="368096" cy="223968"/>
            </a:xfrm>
            <a:custGeom>
              <a:rect b="b" l="l" r="r" t="t"/>
              <a:pathLst>
                <a:path extrusionOk="0" h="6999" w="11503">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44" name="Google Shape;12144;p72"/>
          <p:cNvSpPr/>
          <p:nvPr/>
        </p:nvSpPr>
        <p:spPr>
          <a:xfrm>
            <a:off x="4147597" y="2886354"/>
            <a:ext cx="367712" cy="367680"/>
          </a:xfrm>
          <a:custGeom>
            <a:rect b="b" l="l" r="r" t="t"/>
            <a:pathLst>
              <a:path extrusionOk="0" h="11490" w="11491">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72"/>
          <p:cNvSpPr/>
          <p:nvPr/>
        </p:nvSpPr>
        <p:spPr>
          <a:xfrm>
            <a:off x="880141" y="2886290"/>
            <a:ext cx="323520" cy="367360"/>
          </a:xfrm>
          <a:custGeom>
            <a:rect b="b" l="l" r="r" t="t"/>
            <a:pathLst>
              <a:path extrusionOk="0" h="11480" w="1011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46" name="Google Shape;12146;p72"/>
          <p:cNvGrpSpPr/>
          <p:nvPr/>
        </p:nvGrpSpPr>
        <p:grpSpPr>
          <a:xfrm>
            <a:off x="1951149" y="2885202"/>
            <a:ext cx="370368" cy="367328"/>
            <a:chOff x="1951149" y="2885202"/>
            <a:chExt cx="370368" cy="367328"/>
          </a:xfrm>
        </p:grpSpPr>
        <p:sp>
          <p:nvSpPr>
            <p:cNvPr id="12147" name="Google Shape;12147;p72"/>
            <p:cNvSpPr/>
            <p:nvPr/>
          </p:nvSpPr>
          <p:spPr>
            <a:xfrm>
              <a:off x="1951149" y="2885202"/>
              <a:ext cx="370368" cy="367328"/>
            </a:xfrm>
            <a:custGeom>
              <a:rect b="b" l="l" r="r" t="t"/>
              <a:pathLst>
                <a:path extrusionOk="0" h="11479" w="11574">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72"/>
            <p:cNvSpPr/>
            <p:nvPr/>
          </p:nvSpPr>
          <p:spPr>
            <a:xfrm>
              <a:off x="2061645" y="3093618"/>
              <a:ext cx="51456" cy="51456"/>
            </a:xfrm>
            <a:custGeom>
              <a:rect b="b" l="l" r="r" t="t"/>
              <a:pathLst>
                <a:path extrusionOk="0" h="1608" w="1608">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72"/>
            <p:cNvSpPr/>
            <p:nvPr/>
          </p:nvSpPr>
          <p:spPr>
            <a:xfrm>
              <a:off x="2159565" y="3093618"/>
              <a:ext cx="51456" cy="51456"/>
            </a:xfrm>
            <a:custGeom>
              <a:rect b="b" l="l" r="r" t="t"/>
              <a:pathLst>
                <a:path extrusionOk="0" h="1608" w="1608">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0" name="Google Shape;12150;p72"/>
          <p:cNvGrpSpPr/>
          <p:nvPr/>
        </p:nvGrpSpPr>
        <p:grpSpPr>
          <a:xfrm>
            <a:off x="2501677" y="2906162"/>
            <a:ext cx="367328" cy="327296"/>
            <a:chOff x="2501677" y="2906162"/>
            <a:chExt cx="367328" cy="327296"/>
          </a:xfrm>
        </p:grpSpPr>
        <p:sp>
          <p:nvSpPr>
            <p:cNvPr id="12151" name="Google Shape;12151;p72"/>
            <p:cNvSpPr/>
            <p:nvPr/>
          </p:nvSpPr>
          <p:spPr>
            <a:xfrm>
              <a:off x="2670093" y="3049810"/>
              <a:ext cx="131488" cy="107456"/>
            </a:xfrm>
            <a:custGeom>
              <a:rect b="b" l="l" r="r" t="t"/>
              <a:pathLst>
                <a:path extrusionOk="0" h="3358" w="4109">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72"/>
            <p:cNvSpPr/>
            <p:nvPr/>
          </p:nvSpPr>
          <p:spPr>
            <a:xfrm>
              <a:off x="2760397" y="3097522"/>
              <a:ext cx="13344" cy="19360"/>
            </a:xfrm>
            <a:custGeom>
              <a:rect b="b" l="l" r="r" t="t"/>
              <a:pathLst>
                <a:path extrusionOk="0" h="605" w="417">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72"/>
            <p:cNvSpPr/>
            <p:nvPr/>
          </p:nvSpPr>
          <p:spPr>
            <a:xfrm>
              <a:off x="2501677" y="2906162"/>
              <a:ext cx="367328" cy="327296"/>
            </a:xfrm>
            <a:custGeom>
              <a:rect b="b" l="l" r="r" t="t"/>
              <a:pathLst>
                <a:path extrusionOk="0" h="10228" w="11479">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54" name="Google Shape;12154;p72"/>
          <p:cNvSpPr/>
          <p:nvPr/>
        </p:nvSpPr>
        <p:spPr>
          <a:xfrm>
            <a:off x="3597837" y="2929394"/>
            <a:ext cx="368832" cy="281600"/>
          </a:xfrm>
          <a:custGeom>
            <a:rect b="b" l="l" r="r" t="t"/>
            <a:pathLst>
              <a:path extrusionOk="0" h="8800" w="11526">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55" name="Google Shape;12155;p72"/>
          <p:cNvGrpSpPr/>
          <p:nvPr/>
        </p:nvGrpSpPr>
        <p:grpSpPr>
          <a:xfrm>
            <a:off x="3050317" y="2893714"/>
            <a:ext cx="367712" cy="354240"/>
            <a:chOff x="3050317" y="2893714"/>
            <a:chExt cx="367712" cy="354240"/>
          </a:xfrm>
        </p:grpSpPr>
        <p:sp>
          <p:nvSpPr>
            <p:cNvPr id="12156" name="Google Shape;12156;p72"/>
            <p:cNvSpPr/>
            <p:nvPr/>
          </p:nvSpPr>
          <p:spPr>
            <a:xfrm>
              <a:off x="3079661" y="2945010"/>
              <a:ext cx="33184" cy="33184"/>
            </a:xfrm>
            <a:custGeom>
              <a:rect b="b" l="l" r="r" t="t"/>
              <a:pathLst>
                <a:path extrusionOk="0" h="1037" w="1037">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72"/>
            <p:cNvSpPr/>
            <p:nvPr/>
          </p:nvSpPr>
          <p:spPr>
            <a:xfrm>
              <a:off x="3050317" y="2893714"/>
              <a:ext cx="367712" cy="354240"/>
            </a:xfrm>
            <a:custGeom>
              <a:rect b="b" l="l" r="r" t="t"/>
              <a:pathLst>
                <a:path extrusionOk="0" h="11070" w="11491">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58" name="Google Shape;12158;p72"/>
          <p:cNvSpPr/>
          <p:nvPr/>
        </p:nvSpPr>
        <p:spPr>
          <a:xfrm>
            <a:off x="4694733" y="2884434"/>
            <a:ext cx="370368" cy="368096"/>
          </a:xfrm>
          <a:custGeom>
            <a:rect b="b" l="l" r="r" t="t"/>
            <a:pathLst>
              <a:path extrusionOk="0" h="11503" w="11574">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72"/>
          <p:cNvSpPr/>
          <p:nvPr/>
        </p:nvSpPr>
        <p:spPr>
          <a:xfrm>
            <a:off x="8046381" y="2886290"/>
            <a:ext cx="253408" cy="366240"/>
          </a:xfrm>
          <a:custGeom>
            <a:rect b="b" l="l" r="r" t="t"/>
            <a:pathLst>
              <a:path extrusionOk="0" h="11445" w="7919">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60" name="Google Shape;12160;p72"/>
          <p:cNvGrpSpPr/>
          <p:nvPr/>
        </p:nvGrpSpPr>
        <p:grpSpPr>
          <a:xfrm>
            <a:off x="7531277" y="2886354"/>
            <a:ext cx="185184" cy="367296"/>
            <a:chOff x="7531277" y="2886354"/>
            <a:chExt cx="185184" cy="367296"/>
          </a:xfrm>
        </p:grpSpPr>
        <p:sp>
          <p:nvSpPr>
            <p:cNvPr id="12161" name="Google Shape;12161;p72"/>
            <p:cNvSpPr/>
            <p:nvPr/>
          </p:nvSpPr>
          <p:spPr>
            <a:xfrm>
              <a:off x="7531277" y="2886354"/>
              <a:ext cx="185184" cy="367296"/>
            </a:xfrm>
            <a:custGeom>
              <a:rect b="b" l="l" r="r" t="t"/>
              <a:pathLst>
                <a:path extrusionOk="0" h="11478" w="5787">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72"/>
            <p:cNvSpPr/>
            <p:nvPr/>
          </p:nvSpPr>
          <p:spPr>
            <a:xfrm>
              <a:off x="7642157" y="3151154"/>
              <a:ext cx="16032" cy="10688"/>
            </a:xfrm>
            <a:custGeom>
              <a:rect b="b" l="l" r="r" t="t"/>
              <a:pathLst>
                <a:path extrusionOk="0" h="334" w="501">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72"/>
            <p:cNvSpPr/>
            <p:nvPr/>
          </p:nvSpPr>
          <p:spPr>
            <a:xfrm>
              <a:off x="7625005" y="3070738"/>
              <a:ext cx="16032" cy="10336"/>
            </a:xfrm>
            <a:custGeom>
              <a:rect b="b" l="l" r="r" t="t"/>
              <a:pathLst>
                <a:path extrusionOk="0" h="323" w="501">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4" name="Google Shape;12164;p72"/>
          <p:cNvGrpSpPr/>
          <p:nvPr/>
        </p:nvGrpSpPr>
        <p:grpSpPr>
          <a:xfrm>
            <a:off x="6926637" y="2886738"/>
            <a:ext cx="297184" cy="367296"/>
            <a:chOff x="6926637" y="2886738"/>
            <a:chExt cx="297184" cy="367296"/>
          </a:xfrm>
        </p:grpSpPr>
        <p:sp>
          <p:nvSpPr>
            <p:cNvPr id="12165" name="Google Shape;12165;p72"/>
            <p:cNvSpPr/>
            <p:nvPr/>
          </p:nvSpPr>
          <p:spPr>
            <a:xfrm>
              <a:off x="7006637" y="2961202"/>
              <a:ext cx="106720" cy="100064"/>
            </a:xfrm>
            <a:custGeom>
              <a:rect b="b" l="l" r="r" t="t"/>
              <a:pathLst>
                <a:path extrusionOk="0" h="3127" w="3335">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72"/>
            <p:cNvSpPr/>
            <p:nvPr/>
          </p:nvSpPr>
          <p:spPr>
            <a:xfrm>
              <a:off x="7037485" y="2986738"/>
              <a:ext cx="106720" cy="100800"/>
            </a:xfrm>
            <a:custGeom>
              <a:rect b="b" l="l" r="r" t="t"/>
              <a:pathLst>
                <a:path extrusionOk="0" h="3150" w="3335">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72"/>
            <p:cNvSpPr/>
            <p:nvPr/>
          </p:nvSpPr>
          <p:spPr>
            <a:xfrm>
              <a:off x="6926637" y="2886738"/>
              <a:ext cx="297184" cy="367296"/>
            </a:xfrm>
            <a:custGeom>
              <a:rect b="b" l="l" r="r" t="t"/>
              <a:pathLst>
                <a:path extrusionOk="0" h="11478" w="9287">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68" name="Google Shape;12168;p72"/>
          <p:cNvSpPr/>
          <p:nvPr/>
        </p:nvSpPr>
        <p:spPr>
          <a:xfrm>
            <a:off x="5255565" y="2885970"/>
            <a:ext cx="346368" cy="368064"/>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72"/>
          <p:cNvSpPr/>
          <p:nvPr/>
        </p:nvSpPr>
        <p:spPr>
          <a:xfrm>
            <a:off x="5834285" y="2886674"/>
            <a:ext cx="289216" cy="368512"/>
          </a:xfrm>
          <a:custGeom>
            <a:rect b="b" l="l" r="r" t="t"/>
            <a:pathLst>
              <a:path extrusionOk="0" h="11516" w="9038">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70" name="Google Shape;12170;p72"/>
          <p:cNvGrpSpPr/>
          <p:nvPr/>
        </p:nvGrpSpPr>
        <p:grpSpPr>
          <a:xfrm>
            <a:off x="6340653" y="2886354"/>
            <a:ext cx="370368" cy="368064"/>
            <a:chOff x="6340653" y="2886354"/>
            <a:chExt cx="370368" cy="368064"/>
          </a:xfrm>
        </p:grpSpPr>
        <p:sp>
          <p:nvSpPr>
            <p:cNvPr id="12171" name="Google Shape;12171;p72"/>
            <p:cNvSpPr/>
            <p:nvPr/>
          </p:nvSpPr>
          <p:spPr>
            <a:xfrm>
              <a:off x="6521229" y="2938162"/>
              <a:ext cx="10720" cy="16416"/>
            </a:xfrm>
            <a:custGeom>
              <a:rect b="b" l="l" r="r" t="t"/>
              <a:pathLst>
                <a:path extrusionOk="0" h="513" w="335">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72"/>
            <p:cNvSpPr/>
            <p:nvPr/>
          </p:nvSpPr>
          <p:spPr>
            <a:xfrm>
              <a:off x="6647725" y="3010258"/>
              <a:ext cx="17568" cy="16704"/>
            </a:xfrm>
            <a:custGeom>
              <a:rect b="b" l="l" r="r" t="t"/>
              <a:pathLst>
                <a:path extrusionOk="0" h="522" w="549">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72"/>
            <p:cNvSpPr/>
            <p:nvPr/>
          </p:nvSpPr>
          <p:spPr>
            <a:xfrm>
              <a:off x="6635533" y="3166354"/>
              <a:ext cx="17952" cy="11872"/>
            </a:xfrm>
            <a:custGeom>
              <a:rect b="b" l="l" r="r" t="t"/>
              <a:pathLst>
                <a:path extrusionOk="0" h="371" w="561">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72"/>
            <p:cNvSpPr/>
            <p:nvPr/>
          </p:nvSpPr>
          <p:spPr>
            <a:xfrm>
              <a:off x="6387885" y="3009970"/>
              <a:ext cx="18336" cy="17376"/>
            </a:xfrm>
            <a:custGeom>
              <a:rect b="b" l="l" r="r" t="t"/>
              <a:pathLst>
                <a:path extrusionOk="0" h="543" w="573">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72"/>
            <p:cNvSpPr/>
            <p:nvPr/>
          </p:nvSpPr>
          <p:spPr>
            <a:xfrm>
              <a:off x="6398925" y="3166354"/>
              <a:ext cx="18336" cy="11872"/>
            </a:xfrm>
            <a:custGeom>
              <a:rect b="b" l="l" r="r" t="t"/>
              <a:pathLst>
                <a:path extrusionOk="0" h="371" w="573">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72"/>
            <p:cNvSpPr/>
            <p:nvPr/>
          </p:nvSpPr>
          <p:spPr>
            <a:xfrm>
              <a:off x="6340653" y="2886354"/>
              <a:ext cx="370368" cy="368064"/>
            </a:xfrm>
            <a:custGeom>
              <a:rect b="b" l="l" r="r" t="t"/>
              <a:pathLst>
                <a:path extrusionOk="0" h="11502" w="11574">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7" name="Google Shape;12177;p72"/>
          <p:cNvGrpSpPr/>
          <p:nvPr/>
        </p:nvGrpSpPr>
        <p:grpSpPr>
          <a:xfrm>
            <a:off x="5246797" y="1981426"/>
            <a:ext cx="354752" cy="336512"/>
            <a:chOff x="5246797" y="1981426"/>
            <a:chExt cx="354752" cy="336512"/>
          </a:xfrm>
        </p:grpSpPr>
        <p:sp>
          <p:nvSpPr>
            <p:cNvPr id="12178" name="Google Shape;12178;p72"/>
            <p:cNvSpPr/>
            <p:nvPr/>
          </p:nvSpPr>
          <p:spPr>
            <a:xfrm>
              <a:off x="5246797" y="1981426"/>
              <a:ext cx="354752" cy="336512"/>
            </a:xfrm>
            <a:custGeom>
              <a:rect b="b" l="l" r="r" t="t"/>
              <a:pathLst>
                <a:path extrusionOk="0" h="10516" w="11086">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72"/>
            <p:cNvSpPr/>
            <p:nvPr/>
          </p:nvSpPr>
          <p:spPr>
            <a:xfrm>
              <a:off x="5295565" y="2044338"/>
              <a:ext cx="10304" cy="10688"/>
            </a:xfrm>
            <a:custGeom>
              <a:rect b="b" l="l" r="r" t="t"/>
              <a:pathLst>
                <a:path extrusionOk="0" h="334" w="322">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0" name="Google Shape;12180;p72"/>
          <p:cNvGrpSpPr/>
          <p:nvPr/>
        </p:nvGrpSpPr>
        <p:grpSpPr>
          <a:xfrm>
            <a:off x="4148749" y="2102066"/>
            <a:ext cx="355136" cy="216256"/>
            <a:chOff x="4148749" y="2102066"/>
            <a:chExt cx="355136" cy="216256"/>
          </a:xfrm>
        </p:grpSpPr>
        <p:sp>
          <p:nvSpPr>
            <p:cNvPr id="12181" name="Google Shape;12181;p72"/>
            <p:cNvSpPr/>
            <p:nvPr/>
          </p:nvSpPr>
          <p:spPr>
            <a:xfrm>
              <a:off x="4148749" y="2102066"/>
              <a:ext cx="355136" cy="216256"/>
            </a:xfrm>
            <a:custGeom>
              <a:rect b="b" l="l" r="r" t="t"/>
              <a:pathLst>
                <a:path extrusionOk="0" h="6758" w="11098">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72"/>
            <p:cNvSpPr/>
            <p:nvPr/>
          </p:nvSpPr>
          <p:spPr>
            <a:xfrm>
              <a:off x="4195981" y="2177682"/>
              <a:ext cx="10336" cy="10720"/>
            </a:xfrm>
            <a:custGeom>
              <a:rect b="b" l="l" r="r" t="t"/>
              <a:pathLst>
                <a:path extrusionOk="0" h="335" w="323">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3" name="Google Shape;12183;p72"/>
          <p:cNvGrpSpPr/>
          <p:nvPr/>
        </p:nvGrpSpPr>
        <p:grpSpPr>
          <a:xfrm>
            <a:off x="5794669" y="2001426"/>
            <a:ext cx="354752" cy="315360"/>
            <a:chOff x="5794669" y="2001426"/>
            <a:chExt cx="354752" cy="315360"/>
          </a:xfrm>
        </p:grpSpPr>
        <p:sp>
          <p:nvSpPr>
            <p:cNvPr id="12184" name="Google Shape;12184;p72"/>
            <p:cNvSpPr/>
            <p:nvPr/>
          </p:nvSpPr>
          <p:spPr>
            <a:xfrm>
              <a:off x="5841165" y="2051186"/>
              <a:ext cx="10688" cy="10336"/>
            </a:xfrm>
            <a:custGeom>
              <a:rect b="b" l="l" r="r" t="t"/>
              <a:pathLst>
                <a:path extrusionOk="0" h="323" w="334">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72"/>
            <p:cNvSpPr/>
            <p:nvPr/>
          </p:nvSpPr>
          <p:spPr>
            <a:xfrm>
              <a:off x="5794669" y="2001426"/>
              <a:ext cx="354752" cy="315360"/>
            </a:xfrm>
            <a:custGeom>
              <a:rect b="b" l="l" r="r" t="t"/>
              <a:pathLst>
                <a:path extrusionOk="0" h="9855" w="11086">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6" name="Google Shape;12186;p72"/>
          <p:cNvGrpSpPr/>
          <p:nvPr/>
        </p:nvGrpSpPr>
        <p:grpSpPr>
          <a:xfrm>
            <a:off x="6345229" y="2029842"/>
            <a:ext cx="352832" cy="289216"/>
            <a:chOff x="6345229" y="2029842"/>
            <a:chExt cx="352832" cy="289216"/>
          </a:xfrm>
        </p:grpSpPr>
        <p:sp>
          <p:nvSpPr>
            <p:cNvPr id="12187" name="Google Shape;12187;p72"/>
            <p:cNvSpPr/>
            <p:nvPr/>
          </p:nvSpPr>
          <p:spPr>
            <a:xfrm>
              <a:off x="6392845" y="2048146"/>
              <a:ext cx="12992" cy="10720"/>
            </a:xfrm>
            <a:custGeom>
              <a:rect b="b" l="l" r="r" t="t"/>
              <a:pathLst>
                <a:path extrusionOk="0" h="335" w="406">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72"/>
            <p:cNvSpPr/>
            <p:nvPr/>
          </p:nvSpPr>
          <p:spPr>
            <a:xfrm>
              <a:off x="6345229" y="2029842"/>
              <a:ext cx="352832" cy="289216"/>
            </a:xfrm>
            <a:custGeom>
              <a:rect b="b" l="l" r="r" t="t"/>
              <a:pathLst>
                <a:path extrusionOk="0" h="9038" w="11026">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9" name="Google Shape;12189;p72"/>
          <p:cNvGrpSpPr/>
          <p:nvPr/>
        </p:nvGrpSpPr>
        <p:grpSpPr>
          <a:xfrm>
            <a:off x="4697389" y="2036338"/>
            <a:ext cx="354752" cy="281984"/>
            <a:chOff x="4697389" y="2036338"/>
            <a:chExt cx="354752" cy="281984"/>
          </a:xfrm>
        </p:grpSpPr>
        <p:sp>
          <p:nvSpPr>
            <p:cNvPr id="12190" name="Google Shape;12190;p72"/>
            <p:cNvSpPr/>
            <p:nvPr/>
          </p:nvSpPr>
          <p:spPr>
            <a:xfrm>
              <a:off x="4697389" y="2036338"/>
              <a:ext cx="354752" cy="281984"/>
            </a:xfrm>
            <a:custGeom>
              <a:rect b="b" l="l" r="r" t="t"/>
              <a:pathLst>
                <a:path extrusionOk="0" h="8812" w="11086">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72"/>
            <p:cNvSpPr/>
            <p:nvPr/>
          </p:nvSpPr>
          <p:spPr>
            <a:xfrm>
              <a:off x="4747693" y="2113682"/>
              <a:ext cx="10688" cy="10688"/>
            </a:xfrm>
            <a:custGeom>
              <a:rect b="b" l="l" r="r" t="t"/>
              <a:pathLst>
                <a:path extrusionOk="0" h="334" w="334">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2" name="Google Shape;12192;p72"/>
          <p:cNvGrpSpPr/>
          <p:nvPr/>
        </p:nvGrpSpPr>
        <p:grpSpPr>
          <a:xfrm>
            <a:off x="1404013" y="2424754"/>
            <a:ext cx="353600" cy="354944"/>
            <a:chOff x="1404013" y="2424754"/>
            <a:chExt cx="353600" cy="354944"/>
          </a:xfrm>
        </p:grpSpPr>
        <p:sp>
          <p:nvSpPr>
            <p:cNvPr id="12193" name="Google Shape;12193;p72"/>
            <p:cNvSpPr/>
            <p:nvPr/>
          </p:nvSpPr>
          <p:spPr>
            <a:xfrm>
              <a:off x="1404013" y="2424754"/>
              <a:ext cx="353600" cy="354944"/>
            </a:xfrm>
            <a:custGeom>
              <a:rect b="b" l="l" r="r" t="t"/>
              <a:pathLst>
                <a:path extrusionOk="0" h="11092" w="1105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72"/>
            <p:cNvSpPr/>
            <p:nvPr/>
          </p:nvSpPr>
          <p:spPr>
            <a:xfrm>
              <a:off x="1481357" y="2507634"/>
              <a:ext cx="54144" cy="65568"/>
            </a:xfrm>
            <a:custGeom>
              <a:rect b="b" l="l" r="r" t="t"/>
              <a:pathLst>
                <a:path extrusionOk="0" h="2049" w="1692">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72"/>
            <p:cNvSpPr/>
            <p:nvPr/>
          </p:nvSpPr>
          <p:spPr>
            <a:xfrm>
              <a:off x="1625389" y="2507634"/>
              <a:ext cx="54528" cy="65568"/>
            </a:xfrm>
            <a:custGeom>
              <a:rect b="b" l="l" r="r" t="t"/>
              <a:pathLst>
                <a:path extrusionOk="0" h="2049" w="1704">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72"/>
            <p:cNvSpPr/>
            <p:nvPr/>
          </p:nvSpPr>
          <p:spPr>
            <a:xfrm>
              <a:off x="1503085" y="2529746"/>
              <a:ext cx="10688" cy="21344"/>
            </a:xfrm>
            <a:custGeom>
              <a:rect b="b" l="l" r="r" t="t"/>
              <a:pathLst>
                <a:path extrusionOk="0" h="667" w="334">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72"/>
            <p:cNvSpPr/>
            <p:nvPr/>
          </p:nvSpPr>
          <p:spPr>
            <a:xfrm>
              <a:off x="1647501" y="2529746"/>
              <a:ext cx="10304" cy="21344"/>
            </a:xfrm>
            <a:custGeom>
              <a:rect b="b" l="l" r="r" t="t"/>
              <a:pathLst>
                <a:path extrusionOk="0" h="667" w="322">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8" name="Google Shape;12198;p72"/>
          <p:cNvGrpSpPr/>
          <p:nvPr/>
        </p:nvGrpSpPr>
        <p:grpSpPr>
          <a:xfrm>
            <a:off x="854253" y="2428274"/>
            <a:ext cx="355104" cy="351040"/>
            <a:chOff x="854253" y="2428274"/>
            <a:chExt cx="355104" cy="351040"/>
          </a:xfrm>
        </p:grpSpPr>
        <p:sp>
          <p:nvSpPr>
            <p:cNvPr id="12199" name="Google Shape;12199;p72"/>
            <p:cNvSpPr/>
            <p:nvPr/>
          </p:nvSpPr>
          <p:spPr>
            <a:xfrm>
              <a:off x="854253" y="2428274"/>
              <a:ext cx="355104" cy="351040"/>
            </a:xfrm>
            <a:custGeom>
              <a:rect b="b" l="l" r="r" t="t"/>
              <a:pathLst>
                <a:path extrusionOk="0" h="10970" w="11097">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72"/>
            <p:cNvSpPr/>
            <p:nvPr/>
          </p:nvSpPr>
          <p:spPr>
            <a:xfrm>
              <a:off x="1003597" y="2557554"/>
              <a:ext cx="49568" cy="60608"/>
            </a:xfrm>
            <a:custGeom>
              <a:rect b="b" l="l" r="r" t="t"/>
              <a:pathLst>
                <a:path extrusionOk="0" h="1894" w="1549">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1" name="Google Shape;12201;p72"/>
          <p:cNvGrpSpPr/>
          <p:nvPr/>
        </p:nvGrpSpPr>
        <p:grpSpPr>
          <a:xfrm>
            <a:off x="6896909" y="2440946"/>
            <a:ext cx="354752" cy="275904"/>
            <a:chOff x="6896909" y="2440946"/>
            <a:chExt cx="354752" cy="275904"/>
          </a:xfrm>
        </p:grpSpPr>
        <p:sp>
          <p:nvSpPr>
            <p:cNvPr id="12202" name="Google Shape;12202;p72"/>
            <p:cNvSpPr/>
            <p:nvPr/>
          </p:nvSpPr>
          <p:spPr>
            <a:xfrm>
              <a:off x="7052365" y="2573938"/>
              <a:ext cx="32416" cy="32416"/>
            </a:xfrm>
            <a:custGeom>
              <a:rect b="b" l="l" r="r" t="t"/>
              <a:pathLst>
                <a:path extrusionOk="0" h="1013" w="1013">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72"/>
            <p:cNvSpPr/>
            <p:nvPr/>
          </p:nvSpPr>
          <p:spPr>
            <a:xfrm>
              <a:off x="6896909" y="2440946"/>
              <a:ext cx="354752" cy="275904"/>
            </a:xfrm>
            <a:custGeom>
              <a:rect b="b" l="l" r="r" t="t"/>
              <a:pathLst>
                <a:path extrusionOk="0" h="8622" w="11086">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04" name="Google Shape;12204;p72"/>
          <p:cNvSpPr/>
          <p:nvPr/>
        </p:nvSpPr>
        <p:spPr>
          <a:xfrm>
            <a:off x="6347501" y="2448754"/>
            <a:ext cx="354752" cy="330176"/>
          </a:xfrm>
          <a:custGeom>
            <a:rect b="b" l="l" r="r" t="t"/>
            <a:pathLst>
              <a:path extrusionOk="0" h="10318" w="11086">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05" name="Google Shape;12205;p72"/>
          <p:cNvGrpSpPr/>
          <p:nvPr/>
        </p:nvGrpSpPr>
        <p:grpSpPr>
          <a:xfrm>
            <a:off x="5265069" y="2424754"/>
            <a:ext cx="321984" cy="354560"/>
            <a:chOff x="5265069" y="2424754"/>
            <a:chExt cx="321984" cy="354560"/>
          </a:xfrm>
        </p:grpSpPr>
        <p:sp>
          <p:nvSpPr>
            <p:cNvPr id="12206" name="Google Shape;12206;p72"/>
            <p:cNvSpPr/>
            <p:nvPr/>
          </p:nvSpPr>
          <p:spPr>
            <a:xfrm>
              <a:off x="5265069" y="2424754"/>
              <a:ext cx="321984" cy="354560"/>
            </a:xfrm>
            <a:custGeom>
              <a:rect b="b" l="l" r="r" t="t"/>
              <a:pathLst>
                <a:path extrusionOk="0" h="11080" w="10062">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72"/>
            <p:cNvSpPr/>
            <p:nvPr/>
          </p:nvSpPr>
          <p:spPr>
            <a:xfrm>
              <a:off x="5360717" y="2479826"/>
              <a:ext cx="32416" cy="38144"/>
            </a:xfrm>
            <a:custGeom>
              <a:rect b="b" l="l" r="r" t="t"/>
              <a:pathLst>
                <a:path extrusionOk="0" h="1192" w="1013">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8" name="Google Shape;12208;p72"/>
          <p:cNvGrpSpPr/>
          <p:nvPr/>
        </p:nvGrpSpPr>
        <p:grpSpPr>
          <a:xfrm>
            <a:off x="4150669" y="2466770"/>
            <a:ext cx="355104" cy="259584"/>
            <a:chOff x="4150669" y="2466770"/>
            <a:chExt cx="355104" cy="259584"/>
          </a:xfrm>
        </p:grpSpPr>
        <p:sp>
          <p:nvSpPr>
            <p:cNvPr id="12209" name="Google Shape;12209;p72"/>
            <p:cNvSpPr/>
            <p:nvPr/>
          </p:nvSpPr>
          <p:spPr>
            <a:xfrm>
              <a:off x="4150669" y="2466770"/>
              <a:ext cx="355104" cy="259584"/>
            </a:xfrm>
            <a:custGeom>
              <a:rect b="b" l="l" r="r" t="t"/>
              <a:pathLst>
                <a:path extrusionOk="0" h="8112" w="11097">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72"/>
            <p:cNvSpPr/>
            <p:nvPr/>
          </p:nvSpPr>
          <p:spPr>
            <a:xfrm>
              <a:off x="4270285" y="2538098"/>
              <a:ext cx="17184" cy="19872"/>
            </a:xfrm>
            <a:custGeom>
              <a:rect b="b" l="l" r="r" t="t"/>
              <a:pathLst>
                <a:path extrusionOk="0" h="621" w="537">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72"/>
            <p:cNvSpPr/>
            <p:nvPr/>
          </p:nvSpPr>
          <p:spPr>
            <a:xfrm>
              <a:off x="4183437" y="2557170"/>
              <a:ext cx="32416" cy="38144"/>
            </a:xfrm>
            <a:custGeom>
              <a:rect b="b" l="l" r="r" t="t"/>
              <a:pathLst>
                <a:path extrusionOk="0" h="1192" w="1013">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72"/>
            <p:cNvSpPr/>
            <p:nvPr/>
          </p:nvSpPr>
          <p:spPr>
            <a:xfrm>
              <a:off x="4309901" y="2589490"/>
              <a:ext cx="82720" cy="60672"/>
            </a:xfrm>
            <a:custGeom>
              <a:rect b="b" l="l" r="r" t="t"/>
              <a:pathLst>
                <a:path extrusionOk="0" h="1896" w="2585">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3" name="Google Shape;12213;p72"/>
          <p:cNvGrpSpPr/>
          <p:nvPr/>
        </p:nvGrpSpPr>
        <p:grpSpPr>
          <a:xfrm>
            <a:off x="4699693" y="2424946"/>
            <a:ext cx="354336" cy="353984"/>
            <a:chOff x="4699693" y="2424946"/>
            <a:chExt cx="354336" cy="353984"/>
          </a:xfrm>
        </p:grpSpPr>
        <p:sp>
          <p:nvSpPr>
            <p:cNvPr id="12214" name="Google Shape;12214;p72"/>
            <p:cNvSpPr/>
            <p:nvPr/>
          </p:nvSpPr>
          <p:spPr>
            <a:xfrm>
              <a:off x="4699693" y="2424946"/>
              <a:ext cx="354336" cy="353984"/>
            </a:xfrm>
            <a:custGeom>
              <a:rect b="b" l="l" r="r" t="t"/>
              <a:pathLst>
                <a:path extrusionOk="0" h="11062" w="11073">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72"/>
            <p:cNvSpPr/>
            <p:nvPr/>
          </p:nvSpPr>
          <p:spPr>
            <a:xfrm>
              <a:off x="4738157" y="2573938"/>
              <a:ext cx="38144" cy="38112"/>
            </a:xfrm>
            <a:custGeom>
              <a:rect b="b" l="l" r="r" t="t"/>
              <a:pathLst>
                <a:path extrusionOk="0" h="1191" w="1192">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16" name="Google Shape;12216;p72"/>
          <p:cNvSpPr/>
          <p:nvPr/>
        </p:nvSpPr>
        <p:spPr>
          <a:xfrm>
            <a:off x="5809901" y="2424594"/>
            <a:ext cx="331520" cy="354720"/>
          </a:xfrm>
          <a:custGeom>
            <a:rect b="b" l="l" r="r" t="t"/>
            <a:pathLst>
              <a:path extrusionOk="0" h="11085" w="1036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72"/>
          <p:cNvSpPr/>
          <p:nvPr/>
        </p:nvSpPr>
        <p:spPr>
          <a:xfrm>
            <a:off x="3051853" y="2463538"/>
            <a:ext cx="355520" cy="315776"/>
          </a:xfrm>
          <a:custGeom>
            <a:rect b="b" l="l" r="r" t="t"/>
            <a:pathLst>
              <a:path extrusionOk="0" h="9868" w="1111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18" name="Google Shape;12218;p72"/>
          <p:cNvGrpSpPr/>
          <p:nvPr/>
        </p:nvGrpSpPr>
        <p:grpSpPr>
          <a:xfrm>
            <a:off x="1953037" y="2552242"/>
            <a:ext cx="355136" cy="227072"/>
            <a:chOff x="1953037" y="2552242"/>
            <a:chExt cx="355136" cy="227072"/>
          </a:xfrm>
        </p:grpSpPr>
        <p:sp>
          <p:nvSpPr>
            <p:cNvPr id="12219" name="Google Shape;12219;p72"/>
            <p:cNvSpPr/>
            <p:nvPr/>
          </p:nvSpPr>
          <p:spPr>
            <a:xfrm>
              <a:off x="1953037" y="2552242"/>
              <a:ext cx="355136" cy="227072"/>
            </a:xfrm>
            <a:custGeom>
              <a:rect b="b" l="l" r="r" t="t"/>
              <a:pathLst>
                <a:path extrusionOk="0" h="7096" w="11098">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72"/>
            <p:cNvSpPr/>
            <p:nvPr/>
          </p:nvSpPr>
          <p:spPr>
            <a:xfrm>
              <a:off x="1985805" y="2573938"/>
              <a:ext cx="10720" cy="16416"/>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21" name="Google Shape;12221;p72"/>
          <p:cNvSpPr/>
          <p:nvPr/>
        </p:nvSpPr>
        <p:spPr>
          <a:xfrm>
            <a:off x="3603917" y="2424146"/>
            <a:ext cx="348256" cy="354016"/>
          </a:xfrm>
          <a:custGeom>
            <a:rect b="b" l="l" r="r" t="t"/>
            <a:pathLst>
              <a:path extrusionOk="0" h="11063" w="10883">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22" name="Google Shape;12222;p72"/>
          <p:cNvGrpSpPr/>
          <p:nvPr/>
        </p:nvGrpSpPr>
        <p:grpSpPr>
          <a:xfrm>
            <a:off x="2500941" y="2527218"/>
            <a:ext cx="355104" cy="250944"/>
            <a:chOff x="2500941" y="2527218"/>
            <a:chExt cx="355104" cy="250944"/>
          </a:xfrm>
        </p:grpSpPr>
        <p:sp>
          <p:nvSpPr>
            <p:cNvPr id="12223" name="Google Shape;12223;p72"/>
            <p:cNvSpPr/>
            <p:nvPr/>
          </p:nvSpPr>
          <p:spPr>
            <a:xfrm>
              <a:off x="2500941" y="2527218"/>
              <a:ext cx="355104" cy="250944"/>
            </a:xfrm>
            <a:custGeom>
              <a:rect b="b" l="l" r="r" t="t"/>
              <a:pathLst>
                <a:path extrusionOk="0" h="7842" w="11097">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72"/>
            <p:cNvSpPr/>
            <p:nvPr/>
          </p:nvSpPr>
          <p:spPr>
            <a:xfrm>
              <a:off x="2651437" y="2623922"/>
              <a:ext cx="16768" cy="15968"/>
            </a:xfrm>
            <a:custGeom>
              <a:rect b="b" l="l" r="r" t="t"/>
              <a:pathLst>
                <a:path extrusionOk="0" h="499" w="524">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72"/>
            <p:cNvSpPr/>
            <p:nvPr/>
          </p:nvSpPr>
          <p:spPr>
            <a:xfrm>
              <a:off x="2690285" y="2623922"/>
              <a:ext cx="16800" cy="15968"/>
            </a:xfrm>
            <a:custGeom>
              <a:rect b="b" l="l" r="r" t="t"/>
              <a:pathLst>
                <a:path extrusionOk="0" h="499" w="525">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72"/>
            <p:cNvSpPr/>
            <p:nvPr/>
          </p:nvSpPr>
          <p:spPr>
            <a:xfrm>
              <a:off x="2535597" y="2557170"/>
              <a:ext cx="32416" cy="49184"/>
            </a:xfrm>
            <a:custGeom>
              <a:rect b="b" l="l" r="r" t="t"/>
              <a:pathLst>
                <a:path extrusionOk="0" h="1537" w="1013">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72"/>
            <p:cNvSpPr/>
            <p:nvPr/>
          </p:nvSpPr>
          <p:spPr>
            <a:xfrm>
              <a:off x="2790477" y="2557938"/>
              <a:ext cx="32416" cy="48800"/>
            </a:xfrm>
            <a:custGeom>
              <a:rect b="b" l="l" r="r" t="t"/>
              <a:pathLst>
                <a:path extrusionOk="0" h="1525" w="1013">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28" name="Google Shape;12228;p72"/>
          <p:cNvSpPr/>
          <p:nvPr/>
        </p:nvSpPr>
        <p:spPr>
          <a:xfrm>
            <a:off x="7447437" y="2499282"/>
            <a:ext cx="355136" cy="281952"/>
          </a:xfrm>
          <a:custGeom>
            <a:rect b="b" l="l" r="r" t="t"/>
            <a:pathLst>
              <a:path extrusionOk="0" h="8811" w="11098">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29" name="Google Shape;12229;p72"/>
          <p:cNvGrpSpPr/>
          <p:nvPr/>
        </p:nvGrpSpPr>
        <p:grpSpPr>
          <a:xfrm>
            <a:off x="7993805" y="2427122"/>
            <a:ext cx="356256" cy="351808"/>
            <a:chOff x="7993805" y="2427122"/>
            <a:chExt cx="356256" cy="351808"/>
          </a:xfrm>
        </p:grpSpPr>
        <p:sp>
          <p:nvSpPr>
            <p:cNvPr id="12230" name="Google Shape;12230;p72"/>
            <p:cNvSpPr/>
            <p:nvPr/>
          </p:nvSpPr>
          <p:spPr>
            <a:xfrm>
              <a:off x="8154957" y="2427122"/>
              <a:ext cx="195104" cy="194464"/>
            </a:xfrm>
            <a:custGeom>
              <a:rect b="b" l="l" r="r" t="t"/>
              <a:pathLst>
                <a:path extrusionOk="0" h="6077" w="6097">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72"/>
            <p:cNvSpPr/>
            <p:nvPr/>
          </p:nvSpPr>
          <p:spPr>
            <a:xfrm>
              <a:off x="7993805" y="2477170"/>
              <a:ext cx="136032" cy="222144"/>
            </a:xfrm>
            <a:custGeom>
              <a:rect b="b" l="l" r="r" t="t"/>
              <a:pathLst>
                <a:path extrusionOk="0" h="6942" w="4251">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72"/>
            <p:cNvSpPr/>
            <p:nvPr/>
          </p:nvSpPr>
          <p:spPr>
            <a:xfrm>
              <a:off x="8170573" y="2617042"/>
              <a:ext cx="110528" cy="161888"/>
            </a:xfrm>
            <a:custGeom>
              <a:rect b="b" l="l" r="r" t="t"/>
              <a:pathLst>
                <a:path extrusionOk="0" h="5059" w="3454">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3" name="Google Shape;12233;p72"/>
          <p:cNvGrpSpPr/>
          <p:nvPr/>
        </p:nvGrpSpPr>
        <p:grpSpPr>
          <a:xfrm>
            <a:off x="878637" y="1965010"/>
            <a:ext cx="308640" cy="353312"/>
            <a:chOff x="878637" y="1965010"/>
            <a:chExt cx="308640" cy="353312"/>
          </a:xfrm>
        </p:grpSpPr>
        <p:sp>
          <p:nvSpPr>
            <p:cNvPr id="12234" name="Google Shape;12234;p72"/>
            <p:cNvSpPr/>
            <p:nvPr/>
          </p:nvSpPr>
          <p:spPr>
            <a:xfrm>
              <a:off x="878637" y="1965010"/>
              <a:ext cx="308640" cy="353312"/>
            </a:xfrm>
            <a:custGeom>
              <a:rect b="b" l="l" r="r" t="t"/>
              <a:pathLst>
                <a:path extrusionOk="0" h="11041" w="9645">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72"/>
            <p:cNvSpPr/>
            <p:nvPr/>
          </p:nvSpPr>
          <p:spPr>
            <a:xfrm>
              <a:off x="960557" y="2185682"/>
              <a:ext cx="43840" cy="49568"/>
            </a:xfrm>
            <a:custGeom>
              <a:rect b="b" l="l" r="r" t="t"/>
              <a:pathLst>
                <a:path extrusionOk="0" h="1549" w="137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72"/>
            <p:cNvSpPr/>
            <p:nvPr/>
          </p:nvSpPr>
          <p:spPr>
            <a:xfrm>
              <a:off x="1060365" y="2185682"/>
              <a:ext cx="43840" cy="49568"/>
            </a:xfrm>
            <a:custGeom>
              <a:rect b="b" l="l" r="r" t="t"/>
              <a:pathLst>
                <a:path extrusionOk="0" h="1549" w="137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7" name="Google Shape;12237;p72"/>
          <p:cNvGrpSpPr/>
          <p:nvPr/>
        </p:nvGrpSpPr>
        <p:grpSpPr>
          <a:xfrm>
            <a:off x="6896141" y="1964722"/>
            <a:ext cx="348256" cy="352448"/>
            <a:chOff x="6896141" y="1964722"/>
            <a:chExt cx="348256" cy="352448"/>
          </a:xfrm>
        </p:grpSpPr>
        <p:sp>
          <p:nvSpPr>
            <p:cNvPr id="12238" name="Google Shape;12238;p72"/>
            <p:cNvSpPr/>
            <p:nvPr/>
          </p:nvSpPr>
          <p:spPr>
            <a:xfrm>
              <a:off x="6896141" y="1964722"/>
              <a:ext cx="348256" cy="352448"/>
            </a:xfrm>
            <a:custGeom>
              <a:rect b="b" l="l" r="r" t="t"/>
              <a:pathLst>
                <a:path extrusionOk="0" h="11014" w="10883">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72"/>
            <p:cNvSpPr/>
            <p:nvPr/>
          </p:nvSpPr>
          <p:spPr>
            <a:xfrm>
              <a:off x="7155597" y="2179538"/>
              <a:ext cx="18336" cy="11904"/>
            </a:xfrm>
            <a:custGeom>
              <a:rect b="b" l="l" r="r" t="t"/>
              <a:pathLst>
                <a:path extrusionOk="0" h="372" w="573">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72"/>
            <p:cNvSpPr/>
            <p:nvPr/>
          </p:nvSpPr>
          <p:spPr>
            <a:xfrm>
              <a:off x="6962829" y="1987186"/>
              <a:ext cx="32416" cy="32416"/>
            </a:xfrm>
            <a:custGeom>
              <a:rect b="b" l="l" r="r" t="t"/>
              <a:pathLst>
                <a:path extrusionOk="0" h="1013" w="1013">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1" name="Google Shape;12241;p72"/>
          <p:cNvGrpSpPr/>
          <p:nvPr/>
        </p:nvGrpSpPr>
        <p:grpSpPr>
          <a:xfrm>
            <a:off x="7989997" y="2015378"/>
            <a:ext cx="355136" cy="303328"/>
            <a:chOff x="7989997" y="2015378"/>
            <a:chExt cx="355136" cy="303328"/>
          </a:xfrm>
        </p:grpSpPr>
        <p:sp>
          <p:nvSpPr>
            <p:cNvPr id="12242" name="Google Shape;12242;p72"/>
            <p:cNvSpPr/>
            <p:nvPr/>
          </p:nvSpPr>
          <p:spPr>
            <a:xfrm>
              <a:off x="8052109" y="2080530"/>
              <a:ext cx="43840" cy="49568"/>
            </a:xfrm>
            <a:custGeom>
              <a:rect b="b" l="l" r="r" t="t"/>
              <a:pathLst>
                <a:path extrusionOk="0" h="1549" w="137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72"/>
            <p:cNvSpPr/>
            <p:nvPr/>
          </p:nvSpPr>
          <p:spPr>
            <a:xfrm>
              <a:off x="7989997" y="2015378"/>
              <a:ext cx="355136" cy="303328"/>
            </a:xfrm>
            <a:custGeom>
              <a:rect b="b" l="l" r="r" t="t"/>
              <a:pathLst>
                <a:path extrusionOk="0" h="9479" w="11098">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72"/>
            <p:cNvSpPr/>
            <p:nvPr/>
          </p:nvSpPr>
          <p:spPr>
            <a:xfrm>
              <a:off x="8229645" y="2166034"/>
              <a:ext cx="19456" cy="15872"/>
            </a:xfrm>
            <a:custGeom>
              <a:rect b="b" l="l" r="r" t="t"/>
              <a:pathLst>
                <a:path extrusionOk="0" h="496" w="608">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5" name="Google Shape;12245;p72"/>
          <p:cNvGrpSpPr/>
          <p:nvPr/>
        </p:nvGrpSpPr>
        <p:grpSpPr>
          <a:xfrm>
            <a:off x="3598221" y="1509362"/>
            <a:ext cx="348640" cy="330784"/>
            <a:chOff x="3598221" y="1509362"/>
            <a:chExt cx="348640" cy="330784"/>
          </a:xfrm>
        </p:grpSpPr>
        <p:sp>
          <p:nvSpPr>
            <p:cNvPr id="12246" name="Google Shape;12246;p72"/>
            <p:cNvSpPr/>
            <p:nvPr/>
          </p:nvSpPr>
          <p:spPr>
            <a:xfrm>
              <a:off x="3739181" y="1603538"/>
              <a:ext cx="43456" cy="48032"/>
            </a:xfrm>
            <a:custGeom>
              <a:rect b="b" l="l" r="r" t="t"/>
              <a:pathLst>
                <a:path extrusionOk="0" h="1501" w="1358">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72"/>
            <p:cNvSpPr/>
            <p:nvPr/>
          </p:nvSpPr>
          <p:spPr>
            <a:xfrm>
              <a:off x="3619533" y="1709906"/>
              <a:ext cx="16416" cy="15584"/>
            </a:xfrm>
            <a:custGeom>
              <a:rect b="b" l="l" r="r" t="t"/>
              <a:pathLst>
                <a:path extrusionOk="0" h="487" w="513">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72"/>
            <p:cNvSpPr/>
            <p:nvPr/>
          </p:nvSpPr>
          <p:spPr>
            <a:xfrm>
              <a:off x="3598221" y="1509362"/>
              <a:ext cx="348640" cy="330784"/>
            </a:xfrm>
            <a:custGeom>
              <a:rect b="b" l="l" r="r" t="t"/>
              <a:pathLst>
                <a:path extrusionOk="0" h="10337" w="10895">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72"/>
            <p:cNvSpPr/>
            <p:nvPr/>
          </p:nvSpPr>
          <p:spPr>
            <a:xfrm>
              <a:off x="3927757" y="1737234"/>
              <a:ext cx="18720" cy="19104"/>
            </a:xfrm>
            <a:custGeom>
              <a:rect b="b" l="l" r="r" t="t"/>
              <a:pathLst>
                <a:path extrusionOk="0" h="597" w="585">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0" name="Google Shape;12250;p72"/>
          <p:cNvGrpSpPr/>
          <p:nvPr/>
        </p:nvGrpSpPr>
        <p:grpSpPr>
          <a:xfrm>
            <a:off x="5246797" y="1500658"/>
            <a:ext cx="347872" cy="347488"/>
            <a:chOff x="5246797" y="1500658"/>
            <a:chExt cx="347872" cy="347488"/>
          </a:xfrm>
        </p:grpSpPr>
        <p:sp>
          <p:nvSpPr>
            <p:cNvPr id="12251" name="Google Shape;12251;p72"/>
            <p:cNvSpPr/>
            <p:nvPr/>
          </p:nvSpPr>
          <p:spPr>
            <a:xfrm>
              <a:off x="5246797" y="1500658"/>
              <a:ext cx="347872" cy="347488"/>
            </a:xfrm>
            <a:custGeom>
              <a:rect b="b" l="l" r="r" t="t"/>
              <a:pathLst>
                <a:path extrusionOk="0" h="10859" w="10871">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72"/>
            <p:cNvSpPr/>
            <p:nvPr/>
          </p:nvSpPr>
          <p:spPr>
            <a:xfrm>
              <a:off x="5333677" y="1663346"/>
              <a:ext cx="43456" cy="48032"/>
            </a:xfrm>
            <a:custGeom>
              <a:rect b="b" l="l" r="r" t="t"/>
              <a:pathLst>
                <a:path extrusionOk="0" h="1501" w="1358">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72"/>
            <p:cNvSpPr/>
            <p:nvPr/>
          </p:nvSpPr>
          <p:spPr>
            <a:xfrm>
              <a:off x="546394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72"/>
            <p:cNvSpPr/>
            <p:nvPr/>
          </p:nvSpPr>
          <p:spPr>
            <a:xfrm>
              <a:off x="5365677" y="1730002"/>
              <a:ext cx="109760" cy="96064"/>
            </a:xfrm>
            <a:custGeom>
              <a:rect b="b" l="l" r="r" t="t"/>
              <a:pathLst>
                <a:path extrusionOk="0" h="3002" w="343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5" name="Google Shape;12255;p72"/>
          <p:cNvGrpSpPr/>
          <p:nvPr/>
        </p:nvGrpSpPr>
        <p:grpSpPr>
          <a:xfrm>
            <a:off x="5796589" y="1500658"/>
            <a:ext cx="349024" cy="346752"/>
            <a:chOff x="5796589" y="1500658"/>
            <a:chExt cx="349024" cy="346752"/>
          </a:xfrm>
        </p:grpSpPr>
        <p:sp>
          <p:nvSpPr>
            <p:cNvPr id="12256" name="Google Shape;12256;p72"/>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57" name="Google Shape;12257;p72"/>
            <p:cNvGrpSpPr/>
            <p:nvPr/>
          </p:nvGrpSpPr>
          <p:grpSpPr>
            <a:xfrm>
              <a:off x="5796589" y="1500658"/>
              <a:ext cx="349024" cy="346752"/>
              <a:chOff x="5796589" y="1500658"/>
              <a:chExt cx="349024" cy="346752"/>
            </a:xfrm>
          </p:grpSpPr>
          <p:sp>
            <p:nvSpPr>
              <p:cNvPr id="12258" name="Google Shape;12258;p72"/>
              <p:cNvSpPr/>
              <p:nvPr/>
            </p:nvSpPr>
            <p:spPr>
              <a:xfrm>
                <a:off x="5893357" y="1544018"/>
                <a:ext cx="14496" cy="15328"/>
              </a:xfrm>
              <a:custGeom>
                <a:rect b="b" l="l" r="r" t="t"/>
                <a:pathLst>
                  <a:path extrusionOk="0" h="479" w="453">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72"/>
              <p:cNvSpPr/>
              <p:nvPr/>
            </p:nvSpPr>
            <p:spPr>
              <a:xfrm>
                <a:off x="5905165" y="1696114"/>
                <a:ext cx="32416" cy="37760"/>
              </a:xfrm>
              <a:custGeom>
                <a:rect b="b" l="l" r="r" t="t"/>
                <a:pathLst>
                  <a:path extrusionOk="0" h="1180" w="1013">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72"/>
              <p:cNvSpPr/>
              <p:nvPr/>
            </p:nvSpPr>
            <p:spPr>
              <a:xfrm>
                <a:off x="6003085" y="1696114"/>
                <a:ext cx="32416" cy="37760"/>
              </a:xfrm>
              <a:custGeom>
                <a:rect b="b" l="l" r="r" t="t"/>
                <a:pathLst>
                  <a:path extrusionOk="0" h="1180" w="1013">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72"/>
              <p:cNvSpPr/>
              <p:nvPr/>
            </p:nvSpPr>
            <p:spPr>
              <a:xfrm>
                <a:off x="5796589" y="1500658"/>
                <a:ext cx="349024" cy="346752"/>
              </a:xfrm>
              <a:custGeom>
                <a:rect b="b" l="l" r="r" t="t"/>
                <a:pathLst>
                  <a:path extrusionOk="0" h="10836" w="10907">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262" name="Google Shape;12262;p72"/>
          <p:cNvGrpSpPr/>
          <p:nvPr/>
        </p:nvGrpSpPr>
        <p:grpSpPr>
          <a:xfrm>
            <a:off x="6895373" y="1502578"/>
            <a:ext cx="348640" cy="343296"/>
            <a:chOff x="6895373" y="1502578"/>
            <a:chExt cx="348640" cy="343296"/>
          </a:xfrm>
        </p:grpSpPr>
        <p:sp>
          <p:nvSpPr>
            <p:cNvPr id="12263" name="Google Shape;12263;p72"/>
            <p:cNvSpPr/>
            <p:nvPr/>
          </p:nvSpPr>
          <p:spPr>
            <a:xfrm>
              <a:off x="6895373" y="1502578"/>
              <a:ext cx="348640" cy="343296"/>
            </a:xfrm>
            <a:custGeom>
              <a:rect b="b" l="l" r="r" t="t"/>
              <a:pathLst>
                <a:path extrusionOk="0" h="10728" w="10895">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72"/>
            <p:cNvSpPr/>
            <p:nvPr/>
          </p:nvSpPr>
          <p:spPr>
            <a:xfrm>
              <a:off x="6977677" y="1667154"/>
              <a:ext cx="48416" cy="59456"/>
            </a:xfrm>
            <a:custGeom>
              <a:rect b="b" l="l" r="r" t="t"/>
              <a:pathLst>
                <a:path extrusionOk="0" h="1858" w="1513">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72"/>
            <p:cNvSpPr/>
            <p:nvPr/>
          </p:nvSpPr>
          <p:spPr>
            <a:xfrm>
              <a:off x="7113709" y="1667154"/>
              <a:ext cx="48800" cy="59456"/>
            </a:xfrm>
            <a:custGeom>
              <a:rect b="b" l="l" r="r" t="t"/>
              <a:pathLst>
                <a:path extrusionOk="0" h="1858" w="1525">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6" name="Google Shape;12266;p72"/>
          <p:cNvGrpSpPr/>
          <p:nvPr/>
        </p:nvGrpSpPr>
        <p:grpSpPr>
          <a:xfrm>
            <a:off x="4147597" y="1505458"/>
            <a:ext cx="347904" cy="336992"/>
            <a:chOff x="4147597" y="1505458"/>
            <a:chExt cx="347904" cy="336992"/>
          </a:xfrm>
        </p:grpSpPr>
        <p:sp>
          <p:nvSpPr>
            <p:cNvPr id="12267" name="Google Shape;12267;p72"/>
            <p:cNvSpPr/>
            <p:nvPr/>
          </p:nvSpPr>
          <p:spPr>
            <a:xfrm>
              <a:off x="4293901" y="1707410"/>
              <a:ext cx="22528" cy="15392"/>
            </a:xfrm>
            <a:custGeom>
              <a:rect b="b" l="l" r="r" t="t"/>
              <a:pathLst>
                <a:path extrusionOk="0" h="481" w="704">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72"/>
            <p:cNvSpPr/>
            <p:nvPr/>
          </p:nvSpPr>
          <p:spPr>
            <a:xfrm>
              <a:off x="4326669" y="1707250"/>
              <a:ext cx="22528" cy="15168"/>
            </a:xfrm>
            <a:custGeom>
              <a:rect b="b" l="l" r="r" t="t"/>
              <a:pathLst>
                <a:path extrusionOk="0" h="474" w="704">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72"/>
            <p:cNvSpPr/>
            <p:nvPr/>
          </p:nvSpPr>
          <p:spPr>
            <a:xfrm>
              <a:off x="4147597" y="1505458"/>
              <a:ext cx="347904" cy="336992"/>
            </a:xfrm>
            <a:custGeom>
              <a:rect b="b" l="l" r="r" t="t"/>
              <a:pathLst>
                <a:path extrusionOk="0" h="10531" w="10872">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72"/>
            <p:cNvSpPr/>
            <p:nvPr/>
          </p:nvSpPr>
          <p:spPr>
            <a:xfrm>
              <a:off x="4250477" y="1641618"/>
              <a:ext cx="43456" cy="48032"/>
            </a:xfrm>
            <a:custGeom>
              <a:rect b="b" l="l" r="r" t="t"/>
              <a:pathLst>
                <a:path extrusionOk="0" h="1501" w="1358">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72"/>
            <p:cNvSpPr/>
            <p:nvPr/>
          </p:nvSpPr>
          <p:spPr>
            <a:xfrm>
              <a:off x="4348781" y="1641618"/>
              <a:ext cx="43456" cy="48032"/>
            </a:xfrm>
            <a:custGeom>
              <a:rect b="b" l="l" r="r" t="t"/>
              <a:pathLst>
                <a:path extrusionOk="0" h="1501" w="1358">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72"/>
            <p:cNvSpPr/>
            <p:nvPr/>
          </p:nvSpPr>
          <p:spPr>
            <a:xfrm>
              <a:off x="4261517" y="1739922"/>
              <a:ext cx="119680" cy="59840"/>
            </a:xfrm>
            <a:custGeom>
              <a:rect b="b" l="l" r="r" t="t"/>
              <a:pathLst>
                <a:path extrusionOk="0" h="1870" w="374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72"/>
            <p:cNvSpPr/>
            <p:nvPr/>
          </p:nvSpPr>
          <p:spPr>
            <a:xfrm>
              <a:off x="4221517" y="1614482"/>
              <a:ext cx="199296" cy="206624"/>
            </a:xfrm>
            <a:custGeom>
              <a:rect b="b" l="l" r="r" t="t"/>
              <a:pathLst>
                <a:path extrusionOk="0" h="6457" w="6228">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4" name="Google Shape;12274;p72"/>
          <p:cNvGrpSpPr/>
          <p:nvPr/>
        </p:nvGrpSpPr>
        <p:grpSpPr>
          <a:xfrm>
            <a:off x="2499405" y="1499890"/>
            <a:ext cx="347488" cy="348256"/>
            <a:chOff x="2499405" y="1499890"/>
            <a:chExt cx="347488" cy="348256"/>
          </a:xfrm>
        </p:grpSpPr>
        <p:sp>
          <p:nvSpPr>
            <p:cNvPr id="12275" name="Google Shape;12275;p72"/>
            <p:cNvSpPr/>
            <p:nvPr/>
          </p:nvSpPr>
          <p:spPr>
            <a:xfrm>
              <a:off x="2634669" y="1725842"/>
              <a:ext cx="75840" cy="38496"/>
            </a:xfrm>
            <a:custGeom>
              <a:rect b="b" l="l" r="r" t="t"/>
              <a:pathLst>
                <a:path extrusionOk="0" h="1203" w="237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72"/>
            <p:cNvSpPr/>
            <p:nvPr/>
          </p:nvSpPr>
          <p:spPr>
            <a:xfrm>
              <a:off x="2596173" y="1658002"/>
              <a:ext cx="43456" cy="48416"/>
            </a:xfrm>
            <a:custGeom>
              <a:rect b="b" l="l" r="r" t="t"/>
              <a:pathLst>
                <a:path extrusionOk="0" h="1513" w="1358">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72"/>
            <p:cNvSpPr/>
            <p:nvPr/>
          </p:nvSpPr>
          <p:spPr>
            <a:xfrm>
              <a:off x="2705133" y="1658002"/>
              <a:ext cx="43488" cy="48416"/>
            </a:xfrm>
            <a:custGeom>
              <a:rect b="b" l="l" r="r" t="t"/>
              <a:pathLst>
                <a:path extrusionOk="0" h="1513" w="1359">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72"/>
            <p:cNvSpPr/>
            <p:nvPr/>
          </p:nvSpPr>
          <p:spPr>
            <a:xfrm>
              <a:off x="2499405" y="1499890"/>
              <a:ext cx="347488" cy="348256"/>
            </a:xfrm>
            <a:custGeom>
              <a:rect b="b" l="l" r="r" t="t"/>
              <a:pathLst>
                <a:path extrusionOk="0" h="10883" w="10859">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72"/>
            <p:cNvSpPr/>
            <p:nvPr/>
          </p:nvSpPr>
          <p:spPr>
            <a:xfrm>
              <a:off x="2667053" y="1609618"/>
              <a:ext cx="10688" cy="37760"/>
            </a:xfrm>
            <a:custGeom>
              <a:rect b="b" l="l" r="r" t="t"/>
              <a:pathLst>
                <a:path extrusionOk="0" h="1180" w="334">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0" name="Google Shape;12280;p72"/>
          <p:cNvGrpSpPr/>
          <p:nvPr/>
        </p:nvGrpSpPr>
        <p:grpSpPr>
          <a:xfrm>
            <a:off x="1956845" y="1500498"/>
            <a:ext cx="331520" cy="348032"/>
            <a:chOff x="1956845" y="1500498"/>
            <a:chExt cx="331520" cy="348032"/>
          </a:xfrm>
        </p:grpSpPr>
        <p:sp>
          <p:nvSpPr>
            <p:cNvPr id="12281" name="Google Shape;12281;p72"/>
            <p:cNvSpPr/>
            <p:nvPr/>
          </p:nvSpPr>
          <p:spPr>
            <a:xfrm>
              <a:off x="2078413" y="1736882"/>
              <a:ext cx="88800" cy="44608"/>
            </a:xfrm>
            <a:custGeom>
              <a:rect b="b" l="l" r="r" t="t"/>
              <a:pathLst>
                <a:path extrusionOk="0" h="1394" w="2775">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72"/>
            <p:cNvSpPr/>
            <p:nvPr/>
          </p:nvSpPr>
          <p:spPr>
            <a:xfrm>
              <a:off x="1956845" y="1500498"/>
              <a:ext cx="331520" cy="348032"/>
            </a:xfrm>
            <a:custGeom>
              <a:rect b="b" l="l" r="r" t="t"/>
              <a:pathLst>
                <a:path extrusionOk="0" h="10876" w="1036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72"/>
            <p:cNvSpPr/>
            <p:nvPr/>
          </p:nvSpPr>
          <p:spPr>
            <a:xfrm>
              <a:off x="2030765" y="1652690"/>
              <a:ext cx="48800" cy="59840"/>
            </a:xfrm>
            <a:custGeom>
              <a:rect b="b" l="l" r="r" t="t"/>
              <a:pathLst>
                <a:path extrusionOk="0" h="1870" w="1525">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72"/>
            <p:cNvSpPr/>
            <p:nvPr/>
          </p:nvSpPr>
          <p:spPr>
            <a:xfrm>
              <a:off x="2167181" y="1652690"/>
              <a:ext cx="48416" cy="59840"/>
            </a:xfrm>
            <a:custGeom>
              <a:rect b="b" l="l" r="r" t="t"/>
              <a:pathLst>
                <a:path extrusionOk="0" h="1870" w="1513">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72"/>
            <p:cNvSpPr/>
            <p:nvPr/>
          </p:nvSpPr>
          <p:spPr>
            <a:xfrm>
              <a:off x="2020877" y="1729234"/>
              <a:ext cx="20608" cy="15680"/>
            </a:xfrm>
            <a:custGeom>
              <a:rect b="b" l="l" r="r" t="t"/>
              <a:pathLst>
                <a:path extrusionOk="0" h="490" w="644">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72"/>
            <p:cNvSpPr/>
            <p:nvPr/>
          </p:nvSpPr>
          <p:spPr>
            <a:xfrm>
              <a:off x="1986189" y="1685426"/>
              <a:ext cx="27840" cy="38144"/>
            </a:xfrm>
            <a:custGeom>
              <a:rect b="b" l="l" r="r" t="t"/>
              <a:pathLst>
                <a:path extrusionOk="0" h="1192" w="87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72"/>
            <p:cNvSpPr/>
            <p:nvPr/>
          </p:nvSpPr>
          <p:spPr>
            <a:xfrm>
              <a:off x="2198797" y="1729234"/>
              <a:ext cx="20608" cy="15680"/>
            </a:xfrm>
            <a:custGeom>
              <a:rect b="b" l="l" r="r" t="t"/>
              <a:pathLst>
                <a:path extrusionOk="0" h="490" w="644">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72"/>
            <p:cNvSpPr/>
            <p:nvPr/>
          </p:nvSpPr>
          <p:spPr>
            <a:xfrm>
              <a:off x="2225453" y="1685426"/>
              <a:ext cx="28224" cy="37760"/>
            </a:xfrm>
            <a:custGeom>
              <a:rect b="b" l="l" r="r" t="t"/>
              <a:pathLst>
                <a:path extrusionOk="0" h="1180" w="882">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72"/>
            <p:cNvSpPr/>
            <p:nvPr/>
          </p:nvSpPr>
          <p:spPr>
            <a:xfrm>
              <a:off x="2046381" y="1573906"/>
              <a:ext cx="22528" cy="16320"/>
            </a:xfrm>
            <a:custGeom>
              <a:rect b="b" l="l" r="r" t="t"/>
              <a:pathLst>
                <a:path extrusionOk="0" h="510" w="704">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72"/>
            <p:cNvSpPr/>
            <p:nvPr/>
          </p:nvSpPr>
          <p:spPr>
            <a:xfrm>
              <a:off x="2078765" y="1587538"/>
              <a:ext cx="87680" cy="18304"/>
            </a:xfrm>
            <a:custGeom>
              <a:rect b="b" l="l" r="r" t="t"/>
              <a:pathLst>
                <a:path extrusionOk="0" h="572" w="274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72"/>
            <p:cNvSpPr/>
            <p:nvPr/>
          </p:nvSpPr>
          <p:spPr>
            <a:xfrm>
              <a:off x="2177069" y="1574130"/>
              <a:ext cx="22528" cy="16480"/>
            </a:xfrm>
            <a:custGeom>
              <a:rect b="b" l="l" r="r" t="t"/>
              <a:pathLst>
                <a:path extrusionOk="0" h="515" w="704">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72"/>
            <p:cNvSpPr/>
            <p:nvPr/>
          </p:nvSpPr>
          <p:spPr>
            <a:xfrm>
              <a:off x="2078413" y="1560466"/>
              <a:ext cx="88800" cy="15648"/>
            </a:xfrm>
            <a:custGeom>
              <a:rect b="b" l="l" r="r" t="t"/>
              <a:pathLst>
                <a:path extrusionOk="0" h="489" w="2775">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3" name="Google Shape;12293;p72"/>
          <p:cNvGrpSpPr/>
          <p:nvPr/>
        </p:nvGrpSpPr>
        <p:grpSpPr>
          <a:xfrm>
            <a:off x="6345613" y="1549874"/>
            <a:ext cx="348640" cy="250656"/>
            <a:chOff x="6345613" y="1549874"/>
            <a:chExt cx="348640" cy="250656"/>
          </a:xfrm>
        </p:grpSpPr>
        <p:sp>
          <p:nvSpPr>
            <p:cNvPr id="12294" name="Google Shape;12294;p72"/>
            <p:cNvSpPr/>
            <p:nvPr/>
          </p:nvSpPr>
          <p:spPr>
            <a:xfrm>
              <a:off x="6405805" y="1685810"/>
              <a:ext cx="32416" cy="32416"/>
            </a:xfrm>
            <a:custGeom>
              <a:rect b="b" l="l" r="r" t="t"/>
              <a:pathLst>
                <a:path extrusionOk="0" h="1013" w="1013">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72"/>
            <p:cNvSpPr/>
            <p:nvPr/>
          </p:nvSpPr>
          <p:spPr>
            <a:xfrm>
              <a:off x="6345613" y="1549874"/>
              <a:ext cx="348640" cy="250656"/>
            </a:xfrm>
            <a:custGeom>
              <a:rect b="b" l="l" r="r" t="t"/>
              <a:pathLst>
                <a:path extrusionOk="0" h="7833" w="10895">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72"/>
            <p:cNvSpPr/>
            <p:nvPr/>
          </p:nvSpPr>
          <p:spPr>
            <a:xfrm>
              <a:off x="6472845" y="1588626"/>
              <a:ext cx="41952" cy="38944"/>
            </a:xfrm>
            <a:custGeom>
              <a:rect b="b" l="l" r="r" t="t"/>
              <a:pathLst>
                <a:path extrusionOk="0" h="1217" w="1311">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72"/>
            <p:cNvSpPr/>
            <p:nvPr/>
          </p:nvSpPr>
          <p:spPr>
            <a:xfrm>
              <a:off x="6528109" y="1592402"/>
              <a:ext cx="40800" cy="23360"/>
            </a:xfrm>
            <a:custGeom>
              <a:rect b="b" l="l" r="r" t="t"/>
              <a:pathLst>
                <a:path extrusionOk="0" h="730" w="1275">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72"/>
            <p:cNvSpPr/>
            <p:nvPr/>
          </p:nvSpPr>
          <p:spPr>
            <a:xfrm>
              <a:off x="6581453" y="1614994"/>
              <a:ext cx="38496" cy="11040"/>
            </a:xfrm>
            <a:custGeom>
              <a:rect b="b" l="l" r="r" t="t"/>
              <a:pathLst>
                <a:path extrusionOk="0" h="345" w="1203">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72"/>
            <p:cNvSpPr/>
            <p:nvPr/>
          </p:nvSpPr>
          <p:spPr>
            <a:xfrm>
              <a:off x="6634765" y="1648274"/>
              <a:ext cx="25184" cy="16992"/>
            </a:xfrm>
            <a:custGeom>
              <a:rect b="b" l="l" r="r" t="t"/>
              <a:pathLst>
                <a:path extrusionOk="0" h="531" w="787">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0" name="Google Shape;12300;p72"/>
          <p:cNvGrpSpPr/>
          <p:nvPr/>
        </p:nvGrpSpPr>
        <p:grpSpPr>
          <a:xfrm>
            <a:off x="7444781" y="1507026"/>
            <a:ext cx="348640" cy="334272"/>
            <a:chOff x="7444781" y="1507026"/>
            <a:chExt cx="348640" cy="334272"/>
          </a:xfrm>
        </p:grpSpPr>
        <p:sp>
          <p:nvSpPr>
            <p:cNvPr id="12301" name="Google Shape;12301;p72"/>
            <p:cNvSpPr/>
            <p:nvPr/>
          </p:nvSpPr>
          <p:spPr>
            <a:xfrm>
              <a:off x="7575469" y="1750066"/>
              <a:ext cx="40032" cy="39424"/>
            </a:xfrm>
            <a:custGeom>
              <a:rect b="b" l="l" r="r" t="t"/>
              <a:pathLst>
                <a:path extrusionOk="0" h="1232" w="1251">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72"/>
            <p:cNvSpPr/>
            <p:nvPr/>
          </p:nvSpPr>
          <p:spPr>
            <a:xfrm>
              <a:off x="7623469" y="1749714"/>
              <a:ext cx="40032" cy="39776"/>
            </a:xfrm>
            <a:custGeom>
              <a:rect b="b" l="l" r="r" t="t"/>
              <a:pathLst>
                <a:path extrusionOk="0" h="1243" w="1251">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72"/>
            <p:cNvSpPr/>
            <p:nvPr/>
          </p:nvSpPr>
          <p:spPr>
            <a:xfrm>
              <a:off x="7537741" y="1640498"/>
              <a:ext cx="43456" cy="48032"/>
            </a:xfrm>
            <a:custGeom>
              <a:rect b="b" l="l" r="r" t="t"/>
              <a:pathLst>
                <a:path extrusionOk="0" h="1501" w="1358">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72"/>
            <p:cNvSpPr/>
            <p:nvPr/>
          </p:nvSpPr>
          <p:spPr>
            <a:xfrm>
              <a:off x="7657389" y="1640498"/>
              <a:ext cx="43072" cy="48032"/>
            </a:xfrm>
            <a:custGeom>
              <a:rect b="b" l="l" r="r" t="t"/>
              <a:pathLst>
                <a:path extrusionOk="0" h="1501" w="1346">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72"/>
            <p:cNvSpPr/>
            <p:nvPr/>
          </p:nvSpPr>
          <p:spPr>
            <a:xfrm>
              <a:off x="7444781" y="1507026"/>
              <a:ext cx="348640" cy="334272"/>
            </a:xfrm>
            <a:custGeom>
              <a:rect b="b" l="l" r="r" t="t"/>
              <a:pathLst>
                <a:path extrusionOk="0" h="10446" w="10895">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6" name="Google Shape;12306;p72"/>
          <p:cNvGrpSpPr/>
          <p:nvPr/>
        </p:nvGrpSpPr>
        <p:grpSpPr>
          <a:xfrm>
            <a:off x="7995341" y="1506738"/>
            <a:ext cx="347872" cy="334944"/>
            <a:chOff x="7995341" y="1506738"/>
            <a:chExt cx="347872" cy="334944"/>
          </a:xfrm>
        </p:grpSpPr>
        <p:sp>
          <p:nvSpPr>
            <p:cNvPr id="12307" name="Google Shape;12307;p72"/>
            <p:cNvSpPr/>
            <p:nvPr/>
          </p:nvSpPr>
          <p:spPr>
            <a:xfrm>
              <a:off x="8129837" y="1722674"/>
              <a:ext cx="33536" cy="35936"/>
            </a:xfrm>
            <a:custGeom>
              <a:rect b="b" l="l" r="r" t="t"/>
              <a:pathLst>
                <a:path extrusionOk="0" h="1123" w="1048">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72"/>
            <p:cNvSpPr/>
            <p:nvPr/>
          </p:nvSpPr>
          <p:spPr>
            <a:xfrm>
              <a:off x="8172877" y="1722610"/>
              <a:ext cx="35840" cy="36000"/>
            </a:xfrm>
            <a:custGeom>
              <a:rect b="b" l="l" r="r" t="t"/>
              <a:pathLst>
                <a:path extrusionOk="0" h="1125" w="112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72"/>
            <p:cNvSpPr/>
            <p:nvPr/>
          </p:nvSpPr>
          <p:spPr>
            <a:xfrm>
              <a:off x="7995341" y="1506738"/>
              <a:ext cx="347872" cy="334944"/>
            </a:xfrm>
            <a:custGeom>
              <a:rect b="b" l="l" r="r" t="t"/>
              <a:pathLst>
                <a:path extrusionOk="0" h="10467" w="10871">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72"/>
            <p:cNvSpPr/>
            <p:nvPr/>
          </p:nvSpPr>
          <p:spPr>
            <a:xfrm>
              <a:off x="8103149" y="1685426"/>
              <a:ext cx="132256" cy="123104"/>
            </a:xfrm>
            <a:custGeom>
              <a:rect b="b" l="l" r="r" t="t"/>
              <a:pathLst>
                <a:path extrusionOk="0" h="3847" w="4133">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72"/>
            <p:cNvSpPr/>
            <p:nvPr/>
          </p:nvSpPr>
          <p:spPr>
            <a:xfrm>
              <a:off x="8087149" y="1640498"/>
              <a:ext cx="43456" cy="48032"/>
            </a:xfrm>
            <a:custGeom>
              <a:rect b="b" l="l" r="r" t="t"/>
              <a:pathLst>
                <a:path extrusionOk="0" h="1501" w="1358">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72"/>
            <p:cNvSpPr/>
            <p:nvPr/>
          </p:nvSpPr>
          <p:spPr>
            <a:xfrm>
              <a:off x="8207149" y="1640498"/>
              <a:ext cx="43104" cy="48032"/>
            </a:xfrm>
            <a:custGeom>
              <a:rect b="b" l="l" r="r" t="t"/>
              <a:pathLst>
                <a:path extrusionOk="0" h="1501" w="1347">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3" name="Google Shape;12313;p72"/>
          <p:cNvGrpSpPr/>
          <p:nvPr/>
        </p:nvGrpSpPr>
        <p:grpSpPr>
          <a:xfrm>
            <a:off x="3048045" y="1522930"/>
            <a:ext cx="347872" cy="303904"/>
            <a:chOff x="3048045" y="1522930"/>
            <a:chExt cx="347872" cy="303904"/>
          </a:xfrm>
        </p:grpSpPr>
        <p:sp>
          <p:nvSpPr>
            <p:cNvPr id="12314" name="Google Shape;12314;p72"/>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15" name="Google Shape;12315;p72"/>
            <p:cNvGrpSpPr/>
            <p:nvPr/>
          </p:nvGrpSpPr>
          <p:grpSpPr>
            <a:xfrm>
              <a:off x="3048045" y="1522930"/>
              <a:ext cx="347872" cy="303904"/>
              <a:chOff x="3048045" y="1522930"/>
              <a:chExt cx="347872" cy="303904"/>
            </a:xfrm>
          </p:grpSpPr>
          <p:sp>
            <p:nvSpPr>
              <p:cNvPr id="12316" name="Google Shape;12316;p72"/>
              <p:cNvSpPr/>
              <p:nvPr/>
            </p:nvSpPr>
            <p:spPr>
              <a:xfrm>
                <a:off x="3048045" y="1522930"/>
                <a:ext cx="347872" cy="303904"/>
              </a:xfrm>
              <a:custGeom>
                <a:rect b="b" l="l" r="r" t="t"/>
                <a:pathLst>
                  <a:path extrusionOk="0" h="9497" w="10871">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72"/>
              <p:cNvSpPr/>
              <p:nvPr/>
            </p:nvSpPr>
            <p:spPr>
              <a:xfrm>
                <a:off x="3139117" y="1621010"/>
                <a:ext cx="49152" cy="137600"/>
              </a:xfrm>
              <a:custGeom>
                <a:rect b="b" l="l" r="r" t="t"/>
                <a:pathLst>
                  <a:path extrusionOk="0" h="4300" w="1536">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318" name="Google Shape;12318;p72"/>
          <p:cNvGrpSpPr/>
          <p:nvPr/>
        </p:nvGrpSpPr>
        <p:grpSpPr>
          <a:xfrm>
            <a:off x="1133133" y="3351922"/>
            <a:ext cx="313984" cy="358560"/>
            <a:chOff x="1133133" y="3351922"/>
            <a:chExt cx="313984" cy="358560"/>
          </a:xfrm>
        </p:grpSpPr>
        <p:sp>
          <p:nvSpPr>
            <p:cNvPr id="12319" name="Google Shape;12319;p72"/>
            <p:cNvSpPr/>
            <p:nvPr/>
          </p:nvSpPr>
          <p:spPr>
            <a:xfrm>
              <a:off x="1133133" y="3351922"/>
              <a:ext cx="313984" cy="358560"/>
            </a:xfrm>
            <a:custGeom>
              <a:rect b="b" l="l" r="r" t="t"/>
              <a:pathLst>
                <a:path extrusionOk="0" h="11205" w="9812">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72"/>
            <p:cNvSpPr/>
            <p:nvPr/>
          </p:nvSpPr>
          <p:spPr>
            <a:xfrm>
              <a:off x="1285549" y="3414418"/>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72"/>
            <p:cNvSpPr/>
            <p:nvPr/>
          </p:nvSpPr>
          <p:spPr>
            <a:xfrm>
              <a:off x="1285549" y="3459378"/>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72"/>
            <p:cNvSpPr/>
            <p:nvPr/>
          </p:nvSpPr>
          <p:spPr>
            <a:xfrm>
              <a:off x="1285549" y="3503954"/>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72"/>
            <p:cNvSpPr/>
            <p:nvPr/>
          </p:nvSpPr>
          <p:spPr>
            <a:xfrm>
              <a:off x="1167821" y="3498226"/>
              <a:ext cx="10688" cy="16416"/>
            </a:xfrm>
            <a:custGeom>
              <a:rect b="b" l="l" r="r" t="t"/>
              <a:pathLst>
                <a:path extrusionOk="0" h="513" w="334">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72"/>
            <p:cNvSpPr/>
            <p:nvPr/>
          </p:nvSpPr>
          <p:spPr>
            <a:xfrm>
              <a:off x="1167821" y="3537490"/>
              <a:ext cx="10688" cy="16032"/>
            </a:xfrm>
            <a:custGeom>
              <a:rect b="b" l="l" r="r" t="t"/>
              <a:pathLst>
                <a:path extrusionOk="0" h="501" w="334">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72"/>
            <p:cNvSpPr/>
            <p:nvPr/>
          </p:nvSpPr>
          <p:spPr>
            <a:xfrm>
              <a:off x="1167821" y="3577106"/>
              <a:ext cx="10688" cy="16032"/>
            </a:xfrm>
            <a:custGeom>
              <a:rect b="b" l="l" r="r" t="t"/>
              <a:pathLst>
                <a:path extrusionOk="0" h="501" w="334">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72"/>
            <p:cNvSpPr/>
            <p:nvPr/>
          </p:nvSpPr>
          <p:spPr>
            <a:xfrm>
              <a:off x="1402509" y="3493266"/>
              <a:ext cx="10688" cy="16064"/>
            </a:xfrm>
            <a:custGeom>
              <a:rect b="b" l="l" r="r" t="t"/>
              <a:pathLst>
                <a:path extrusionOk="0" h="502" w="334">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72"/>
            <p:cNvSpPr/>
            <p:nvPr/>
          </p:nvSpPr>
          <p:spPr>
            <a:xfrm>
              <a:off x="1393357" y="3526898"/>
              <a:ext cx="15648" cy="14432"/>
            </a:xfrm>
            <a:custGeom>
              <a:rect b="b" l="l" r="r" t="t"/>
              <a:pathLst>
                <a:path extrusionOk="0" h="451" w="489">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72"/>
            <p:cNvSpPr/>
            <p:nvPr/>
          </p:nvSpPr>
          <p:spPr>
            <a:xfrm>
              <a:off x="1402509" y="3453650"/>
              <a:ext cx="10688" cy="16032"/>
            </a:xfrm>
            <a:custGeom>
              <a:rect b="b" l="l" r="r" t="t"/>
              <a:pathLst>
                <a:path extrusionOk="0" h="501" w="334">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72"/>
            <p:cNvSpPr/>
            <p:nvPr/>
          </p:nvSpPr>
          <p:spPr>
            <a:xfrm>
              <a:off x="1171629" y="3612306"/>
              <a:ext cx="15264" cy="14752"/>
            </a:xfrm>
            <a:custGeom>
              <a:rect b="b" l="l" r="r" t="t"/>
              <a:pathLst>
                <a:path extrusionOk="0" h="461" w="477">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72"/>
            <p:cNvSpPr/>
            <p:nvPr/>
          </p:nvSpPr>
          <p:spPr>
            <a:xfrm>
              <a:off x="1285549" y="3548914"/>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72"/>
            <p:cNvSpPr/>
            <p:nvPr/>
          </p:nvSpPr>
          <p:spPr>
            <a:xfrm>
              <a:off x="1285549" y="3593490"/>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72"/>
            <p:cNvSpPr/>
            <p:nvPr/>
          </p:nvSpPr>
          <p:spPr>
            <a:xfrm>
              <a:off x="1285549" y="3638450"/>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72"/>
            <p:cNvSpPr/>
            <p:nvPr/>
          </p:nvSpPr>
          <p:spPr>
            <a:xfrm>
              <a:off x="1201325" y="3627026"/>
              <a:ext cx="16032" cy="10304"/>
            </a:xfrm>
            <a:custGeom>
              <a:rect b="b" l="l" r="r" t="t"/>
              <a:pathLst>
                <a:path extrusionOk="0" h="322" w="501">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72"/>
            <p:cNvSpPr/>
            <p:nvPr/>
          </p:nvSpPr>
          <p:spPr>
            <a:xfrm>
              <a:off x="1363629" y="3537490"/>
              <a:ext cx="16032" cy="10304"/>
            </a:xfrm>
            <a:custGeom>
              <a:rect b="b" l="l" r="r" t="t"/>
              <a:pathLst>
                <a:path extrusionOk="0" h="322" w="501">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35" name="Google Shape;12335;p72"/>
          <p:cNvSpPr/>
          <p:nvPr/>
        </p:nvSpPr>
        <p:spPr>
          <a:xfrm>
            <a:off x="1709197" y="3353842"/>
            <a:ext cx="262944" cy="354720"/>
          </a:xfrm>
          <a:custGeom>
            <a:rect b="b" l="l" r="r" t="t"/>
            <a:pathLst>
              <a:path extrusionOk="0" h="11085" w="8217">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36" name="Google Shape;12336;p72"/>
          <p:cNvGrpSpPr/>
          <p:nvPr/>
        </p:nvGrpSpPr>
        <p:grpSpPr>
          <a:xfrm>
            <a:off x="2795053" y="3352594"/>
            <a:ext cx="288448" cy="357120"/>
            <a:chOff x="2795053" y="3352594"/>
            <a:chExt cx="288448" cy="357120"/>
          </a:xfrm>
        </p:grpSpPr>
        <p:sp>
          <p:nvSpPr>
            <p:cNvPr id="12337" name="Google Shape;12337;p72"/>
            <p:cNvSpPr/>
            <p:nvPr/>
          </p:nvSpPr>
          <p:spPr>
            <a:xfrm>
              <a:off x="2839629" y="3550386"/>
              <a:ext cx="19840" cy="16448"/>
            </a:xfrm>
            <a:custGeom>
              <a:rect b="b" l="l" r="r" t="t"/>
              <a:pathLst>
                <a:path extrusionOk="0" h="514" w="62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72"/>
            <p:cNvSpPr/>
            <p:nvPr/>
          </p:nvSpPr>
          <p:spPr>
            <a:xfrm>
              <a:off x="2865165" y="3511410"/>
              <a:ext cx="50688" cy="37536"/>
            </a:xfrm>
            <a:custGeom>
              <a:rect b="b" l="l" r="r" t="t"/>
              <a:pathLst>
                <a:path extrusionOk="0" h="1173" w="1584">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72"/>
            <p:cNvSpPr/>
            <p:nvPr/>
          </p:nvSpPr>
          <p:spPr>
            <a:xfrm>
              <a:off x="2795053" y="3352594"/>
              <a:ext cx="288448" cy="357120"/>
            </a:xfrm>
            <a:custGeom>
              <a:rect b="b" l="l" r="r" t="t"/>
              <a:pathLst>
                <a:path extrusionOk="0" h="11160" w="9014">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72"/>
            <p:cNvSpPr/>
            <p:nvPr/>
          </p:nvSpPr>
          <p:spPr>
            <a:xfrm>
              <a:off x="3019853" y="3423794"/>
              <a:ext cx="20224" cy="16576"/>
            </a:xfrm>
            <a:custGeom>
              <a:rect b="b" l="l" r="r" t="t"/>
              <a:pathLst>
                <a:path extrusionOk="0" h="518" w="632">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72"/>
            <p:cNvSpPr/>
            <p:nvPr/>
          </p:nvSpPr>
          <p:spPr>
            <a:xfrm>
              <a:off x="2964237" y="3441810"/>
              <a:ext cx="49920" cy="37408"/>
            </a:xfrm>
            <a:custGeom>
              <a:rect b="b" l="l" r="r" t="t"/>
              <a:pathLst>
                <a:path extrusionOk="0" h="1169" w="156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72"/>
            <p:cNvSpPr/>
            <p:nvPr/>
          </p:nvSpPr>
          <p:spPr>
            <a:xfrm>
              <a:off x="2867437" y="3395602"/>
              <a:ext cx="17952" cy="18848"/>
            </a:xfrm>
            <a:custGeom>
              <a:rect b="b" l="l" r="r" t="t"/>
              <a:pathLst>
                <a:path extrusionOk="0" h="589" w="561">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72"/>
            <p:cNvSpPr/>
            <p:nvPr/>
          </p:nvSpPr>
          <p:spPr>
            <a:xfrm>
              <a:off x="2885741" y="3421234"/>
              <a:ext cx="38496" cy="49216"/>
            </a:xfrm>
            <a:custGeom>
              <a:rect b="b" l="l" r="r" t="t"/>
              <a:pathLst>
                <a:path extrusionOk="0" h="1538" w="1203">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72"/>
            <p:cNvSpPr/>
            <p:nvPr/>
          </p:nvSpPr>
          <p:spPr>
            <a:xfrm>
              <a:off x="2993933" y="3576178"/>
              <a:ext cx="17952" cy="18848"/>
            </a:xfrm>
            <a:custGeom>
              <a:rect b="b" l="l" r="r" t="t"/>
              <a:pathLst>
                <a:path extrusionOk="0" h="589" w="561">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72"/>
            <p:cNvSpPr/>
            <p:nvPr/>
          </p:nvSpPr>
          <p:spPr>
            <a:xfrm>
              <a:off x="2954701" y="3520466"/>
              <a:ext cx="39264" cy="49056"/>
            </a:xfrm>
            <a:custGeom>
              <a:rect b="b" l="l" r="r" t="t"/>
              <a:pathLst>
                <a:path extrusionOk="0" h="1533" w="1227">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6" name="Google Shape;12346;p72"/>
          <p:cNvGrpSpPr/>
          <p:nvPr/>
        </p:nvGrpSpPr>
        <p:grpSpPr>
          <a:xfrm>
            <a:off x="2236525" y="3353202"/>
            <a:ext cx="304832" cy="356512"/>
            <a:chOff x="2236525" y="3353202"/>
            <a:chExt cx="304832" cy="356512"/>
          </a:xfrm>
        </p:grpSpPr>
        <p:sp>
          <p:nvSpPr>
            <p:cNvPr id="12347" name="Google Shape;12347;p72"/>
            <p:cNvSpPr/>
            <p:nvPr/>
          </p:nvSpPr>
          <p:spPr>
            <a:xfrm>
              <a:off x="2236525" y="3353202"/>
              <a:ext cx="304832" cy="356512"/>
            </a:xfrm>
            <a:custGeom>
              <a:rect b="b" l="l" r="r" t="t"/>
              <a:pathLst>
                <a:path extrusionOk="0" h="11141" w="9526">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72"/>
            <p:cNvSpPr/>
            <p:nvPr/>
          </p:nvSpPr>
          <p:spPr>
            <a:xfrm>
              <a:off x="2283373" y="3553106"/>
              <a:ext cx="16416" cy="11072"/>
            </a:xfrm>
            <a:custGeom>
              <a:rect b="b" l="l" r="r" t="t"/>
              <a:pathLst>
                <a:path extrusionOk="0" h="346" w="513">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72"/>
            <p:cNvSpPr/>
            <p:nvPr/>
          </p:nvSpPr>
          <p:spPr>
            <a:xfrm>
              <a:off x="2449485" y="3488658"/>
              <a:ext cx="17184" cy="12288"/>
            </a:xfrm>
            <a:custGeom>
              <a:rect b="b" l="l" r="r" t="t"/>
              <a:pathLst>
                <a:path extrusionOk="0" h="384" w="537">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0" name="Google Shape;12350;p72"/>
          <p:cNvGrpSpPr/>
          <p:nvPr/>
        </p:nvGrpSpPr>
        <p:grpSpPr>
          <a:xfrm>
            <a:off x="3910637" y="3352690"/>
            <a:ext cx="256800" cy="357024"/>
            <a:chOff x="3910637" y="3352690"/>
            <a:chExt cx="256800" cy="357024"/>
          </a:xfrm>
        </p:grpSpPr>
        <p:sp>
          <p:nvSpPr>
            <p:cNvPr id="12351" name="Google Shape;12351;p72"/>
            <p:cNvSpPr/>
            <p:nvPr/>
          </p:nvSpPr>
          <p:spPr>
            <a:xfrm>
              <a:off x="3910637" y="3352690"/>
              <a:ext cx="256800" cy="357024"/>
            </a:xfrm>
            <a:custGeom>
              <a:rect b="b" l="l" r="r" t="t"/>
              <a:pathLst>
                <a:path extrusionOk="0" h="11157" w="8025">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72"/>
            <p:cNvSpPr/>
            <p:nvPr/>
          </p:nvSpPr>
          <p:spPr>
            <a:xfrm>
              <a:off x="3960909" y="3498226"/>
              <a:ext cx="60992" cy="60992"/>
            </a:xfrm>
            <a:custGeom>
              <a:rect b="b" l="l" r="r" t="t"/>
              <a:pathLst>
                <a:path extrusionOk="0" h="1906" w="1906">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72"/>
            <p:cNvSpPr/>
            <p:nvPr/>
          </p:nvSpPr>
          <p:spPr>
            <a:xfrm>
              <a:off x="4083981" y="3408690"/>
              <a:ext cx="44224" cy="43872"/>
            </a:xfrm>
            <a:custGeom>
              <a:rect b="b" l="l" r="r" t="t"/>
              <a:pathLst>
                <a:path extrusionOk="0" h="1371" w="1382">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4" name="Google Shape;12354;p72"/>
          <p:cNvGrpSpPr/>
          <p:nvPr/>
        </p:nvGrpSpPr>
        <p:grpSpPr>
          <a:xfrm>
            <a:off x="6056429" y="3351922"/>
            <a:ext cx="360064" cy="360096"/>
            <a:chOff x="6056429" y="3351922"/>
            <a:chExt cx="360064" cy="360096"/>
          </a:xfrm>
        </p:grpSpPr>
        <p:sp>
          <p:nvSpPr>
            <p:cNvPr id="12355" name="Google Shape;12355;p72"/>
            <p:cNvSpPr/>
            <p:nvPr/>
          </p:nvSpPr>
          <p:spPr>
            <a:xfrm>
              <a:off x="6056429" y="3351922"/>
              <a:ext cx="360064" cy="360096"/>
            </a:xfrm>
            <a:custGeom>
              <a:rect b="b" l="l" r="r" t="t"/>
              <a:pathLst>
                <a:path extrusionOk="0" h="11253" w="11252">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72"/>
            <p:cNvSpPr/>
            <p:nvPr/>
          </p:nvSpPr>
          <p:spPr>
            <a:xfrm>
              <a:off x="6311309" y="3392306"/>
              <a:ext cx="10688" cy="21760"/>
            </a:xfrm>
            <a:custGeom>
              <a:rect b="b" l="l" r="r" t="t"/>
              <a:pathLst>
                <a:path extrusionOk="0" h="680" w="334">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72"/>
            <p:cNvSpPr/>
            <p:nvPr/>
          </p:nvSpPr>
          <p:spPr>
            <a:xfrm>
              <a:off x="6153197" y="3649490"/>
              <a:ext cx="10688" cy="21760"/>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8" name="Google Shape;12358;p72"/>
          <p:cNvGrpSpPr/>
          <p:nvPr/>
        </p:nvGrpSpPr>
        <p:grpSpPr>
          <a:xfrm>
            <a:off x="6608877" y="3353074"/>
            <a:ext cx="357408" cy="357408"/>
            <a:chOff x="6608877" y="3353074"/>
            <a:chExt cx="357408" cy="357408"/>
          </a:xfrm>
        </p:grpSpPr>
        <p:sp>
          <p:nvSpPr>
            <p:cNvPr id="12359" name="Google Shape;12359;p72"/>
            <p:cNvSpPr/>
            <p:nvPr/>
          </p:nvSpPr>
          <p:spPr>
            <a:xfrm>
              <a:off x="6608877" y="3353074"/>
              <a:ext cx="357408" cy="357408"/>
            </a:xfrm>
            <a:custGeom>
              <a:rect b="b" l="l" r="r" t="t"/>
              <a:pathLst>
                <a:path extrusionOk="0" h="11169" w="11169">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72"/>
            <p:cNvSpPr/>
            <p:nvPr/>
          </p:nvSpPr>
          <p:spPr>
            <a:xfrm>
              <a:off x="6770029" y="3565170"/>
              <a:ext cx="44608" cy="27968"/>
            </a:xfrm>
            <a:custGeom>
              <a:rect b="b" l="l" r="r" t="t"/>
              <a:pathLst>
                <a:path extrusionOk="0" h="874" w="1394">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72"/>
            <p:cNvSpPr/>
            <p:nvPr/>
          </p:nvSpPr>
          <p:spPr>
            <a:xfrm>
              <a:off x="6859949" y="3437074"/>
              <a:ext cx="24416" cy="31840"/>
            </a:xfrm>
            <a:custGeom>
              <a:rect b="b" l="l" r="r" t="t"/>
              <a:pathLst>
                <a:path extrusionOk="0" h="995" w="763">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72"/>
            <p:cNvSpPr/>
            <p:nvPr/>
          </p:nvSpPr>
          <p:spPr>
            <a:xfrm>
              <a:off x="6824525" y="3509426"/>
              <a:ext cx="17920" cy="28448"/>
            </a:xfrm>
            <a:custGeom>
              <a:rect b="b" l="l" r="r" t="t"/>
              <a:pathLst>
                <a:path extrusionOk="0" h="889" w="56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72"/>
            <p:cNvSpPr/>
            <p:nvPr/>
          </p:nvSpPr>
          <p:spPr>
            <a:xfrm>
              <a:off x="6790989" y="3541906"/>
              <a:ext cx="42688" cy="34464"/>
            </a:xfrm>
            <a:custGeom>
              <a:rect b="b" l="l" r="r" t="t"/>
              <a:pathLst>
                <a:path extrusionOk="0" h="1077" w="1334">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72"/>
            <p:cNvSpPr/>
            <p:nvPr/>
          </p:nvSpPr>
          <p:spPr>
            <a:xfrm>
              <a:off x="6840525" y="3544914"/>
              <a:ext cx="54112" cy="32608"/>
            </a:xfrm>
            <a:custGeom>
              <a:rect b="b" l="l" r="r" t="t"/>
              <a:pathLst>
                <a:path extrusionOk="0" h="1019" w="1691">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72"/>
            <p:cNvSpPr/>
            <p:nvPr/>
          </p:nvSpPr>
          <p:spPr>
            <a:xfrm>
              <a:off x="6793645" y="3582770"/>
              <a:ext cx="102144" cy="75520"/>
            </a:xfrm>
            <a:custGeom>
              <a:rect b="b" l="l" r="r" t="t"/>
              <a:pathLst>
                <a:path extrusionOk="0" h="2360" w="3192">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66" name="Google Shape;12366;p72"/>
          <p:cNvSpPr/>
          <p:nvPr/>
        </p:nvSpPr>
        <p:spPr>
          <a:xfrm>
            <a:off x="7708045" y="3351538"/>
            <a:ext cx="357408" cy="357408"/>
          </a:xfrm>
          <a:custGeom>
            <a:rect b="b" l="l" r="r" t="t"/>
            <a:pathLst>
              <a:path extrusionOk="0" h="11169" w="11169">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67" name="Google Shape;12367;p72"/>
          <p:cNvGrpSpPr/>
          <p:nvPr/>
        </p:nvGrpSpPr>
        <p:grpSpPr>
          <a:xfrm>
            <a:off x="3316269" y="3352402"/>
            <a:ext cx="344832" cy="356544"/>
            <a:chOff x="3316269" y="3352402"/>
            <a:chExt cx="344832" cy="356544"/>
          </a:xfrm>
        </p:grpSpPr>
        <p:sp>
          <p:nvSpPr>
            <p:cNvPr id="12368" name="Google Shape;12368;p72"/>
            <p:cNvSpPr/>
            <p:nvPr/>
          </p:nvSpPr>
          <p:spPr>
            <a:xfrm>
              <a:off x="3546381" y="3557138"/>
              <a:ext cx="19840" cy="16576"/>
            </a:xfrm>
            <a:custGeom>
              <a:rect b="b" l="l" r="r" t="t"/>
              <a:pathLst>
                <a:path extrusionOk="0" h="518" w="62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72"/>
            <p:cNvSpPr/>
            <p:nvPr/>
          </p:nvSpPr>
          <p:spPr>
            <a:xfrm>
              <a:off x="3449997" y="3423730"/>
              <a:ext cx="14496" cy="18144"/>
            </a:xfrm>
            <a:custGeom>
              <a:rect b="b" l="l" r="r" t="t"/>
              <a:pathLst>
                <a:path extrusionOk="0" h="567" w="453">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72"/>
            <p:cNvSpPr/>
            <p:nvPr/>
          </p:nvSpPr>
          <p:spPr>
            <a:xfrm>
              <a:off x="3316269" y="3352402"/>
              <a:ext cx="344832" cy="356544"/>
            </a:xfrm>
            <a:custGeom>
              <a:rect b="b" l="l" r="r" t="t"/>
              <a:pathLst>
                <a:path extrusionOk="0" h="11142" w="10776">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71" name="Google Shape;12371;p72"/>
          <p:cNvSpPr/>
          <p:nvPr/>
        </p:nvSpPr>
        <p:spPr>
          <a:xfrm>
            <a:off x="4423085" y="3353074"/>
            <a:ext cx="331872" cy="357792"/>
          </a:xfrm>
          <a:custGeom>
            <a:rect b="b" l="l" r="r" t="t"/>
            <a:pathLst>
              <a:path extrusionOk="0" h="11181" w="10371">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72" name="Google Shape;12372;p72"/>
          <p:cNvGrpSpPr/>
          <p:nvPr/>
        </p:nvGrpSpPr>
        <p:grpSpPr>
          <a:xfrm>
            <a:off x="4959533" y="3370226"/>
            <a:ext cx="357408" cy="323488"/>
            <a:chOff x="4959533" y="3370226"/>
            <a:chExt cx="357408" cy="323488"/>
          </a:xfrm>
        </p:grpSpPr>
        <p:sp>
          <p:nvSpPr>
            <p:cNvPr id="12373" name="Google Shape;12373;p72"/>
            <p:cNvSpPr/>
            <p:nvPr/>
          </p:nvSpPr>
          <p:spPr>
            <a:xfrm>
              <a:off x="4959533" y="3370226"/>
              <a:ext cx="357408" cy="323488"/>
            </a:xfrm>
            <a:custGeom>
              <a:rect b="b" l="l" r="r" t="t"/>
              <a:pathLst>
                <a:path extrusionOk="0" h="10109" w="11169">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72"/>
            <p:cNvSpPr/>
            <p:nvPr/>
          </p:nvSpPr>
          <p:spPr>
            <a:xfrm>
              <a:off x="5055149" y="3409458"/>
              <a:ext cx="99840" cy="88416"/>
            </a:xfrm>
            <a:custGeom>
              <a:rect b="b" l="l" r="r" t="t"/>
              <a:pathLst>
                <a:path extrusionOk="0" h="2763" w="312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5" name="Google Shape;12375;p72"/>
          <p:cNvGrpSpPr/>
          <p:nvPr/>
        </p:nvGrpSpPr>
        <p:grpSpPr>
          <a:xfrm>
            <a:off x="7158637" y="3353074"/>
            <a:ext cx="357056" cy="357408"/>
            <a:chOff x="7158637" y="3353074"/>
            <a:chExt cx="357056" cy="357408"/>
          </a:xfrm>
        </p:grpSpPr>
        <p:sp>
          <p:nvSpPr>
            <p:cNvPr id="12376" name="Google Shape;12376;p72"/>
            <p:cNvSpPr/>
            <p:nvPr/>
          </p:nvSpPr>
          <p:spPr>
            <a:xfrm>
              <a:off x="7158637" y="3353074"/>
              <a:ext cx="357056" cy="357408"/>
            </a:xfrm>
            <a:custGeom>
              <a:rect b="b" l="l" r="r" t="t"/>
              <a:pathLst>
                <a:path extrusionOk="0" h="11169" w="11158">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72"/>
            <p:cNvSpPr/>
            <p:nvPr/>
          </p:nvSpPr>
          <p:spPr>
            <a:xfrm>
              <a:off x="7406669" y="3594898"/>
              <a:ext cx="26336" cy="27968"/>
            </a:xfrm>
            <a:custGeom>
              <a:rect b="b" l="l" r="r" t="t"/>
              <a:pathLst>
                <a:path extrusionOk="0" h="874" w="823">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72"/>
            <p:cNvSpPr/>
            <p:nvPr/>
          </p:nvSpPr>
          <p:spPr>
            <a:xfrm>
              <a:off x="7229133" y="3469074"/>
              <a:ext cx="254912" cy="180832"/>
            </a:xfrm>
            <a:custGeom>
              <a:rect b="b" l="l" r="r" t="t"/>
              <a:pathLst>
                <a:path extrusionOk="0" h="5651" w="7966">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72"/>
            <p:cNvSpPr/>
            <p:nvPr/>
          </p:nvSpPr>
          <p:spPr>
            <a:xfrm>
              <a:off x="7409741" y="3428370"/>
              <a:ext cx="22880" cy="27616"/>
            </a:xfrm>
            <a:custGeom>
              <a:rect b="b" l="l" r="r" t="t"/>
              <a:pathLst>
                <a:path extrusionOk="0" h="863" w="715">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0" name="Google Shape;12380;p72"/>
          <p:cNvGrpSpPr/>
          <p:nvPr/>
        </p:nvGrpSpPr>
        <p:grpSpPr>
          <a:xfrm>
            <a:off x="5508909" y="3371506"/>
            <a:ext cx="358560" cy="319552"/>
            <a:chOff x="5508909" y="3371506"/>
            <a:chExt cx="358560" cy="319552"/>
          </a:xfrm>
        </p:grpSpPr>
        <p:sp>
          <p:nvSpPr>
            <p:cNvPr id="12381" name="Google Shape;12381;p72"/>
            <p:cNvSpPr/>
            <p:nvPr/>
          </p:nvSpPr>
          <p:spPr>
            <a:xfrm>
              <a:off x="5545485" y="3384178"/>
              <a:ext cx="57184" cy="60736"/>
            </a:xfrm>
            <a:custGeom>
              <a:rect b="b" l="l" r="r" t="t"/>
              <a:pathLst>
                <a:path extrusionOk="0" h="1898" w="1787">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72"/>
            <p:cNvSpPr/>
            <p:nvPr/>
          </p:nvSpPr>
          <p:spPr>
            <a:xfrm>
              <a:off x="5508909" y="3429362"/>
              <a:ext cx="53760" cy="50624"/>
            </a:xfrm>
            <a:custGeom>
              <a:rect b="b" l="l" r="r" t="t"/>
              <a:pathLst>
                <a:path extrusionOk="0" h="1582" w="168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72"/>
            <p:cNvSpPr/>
            <p:nvPr/>
          </p:nvSpPr>
          <p:spPr>
            <a:xfrm>
              <a:off x="5606829" y="3371506"/>
              <a:ext cx="51104" cy="63520"/>
            </a:xfrm>
            <a:custGeom>
              <a:rect b="b" l="l" r="r" t="t"/>
              <a:pathLst>
                <a:path extrusionOk="0" h="1985" w="1597">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72"/>
            <p:cNvSpPr/>
            <p:nvPr/>
          </p:nvSpPr>
          <p:spPr>
            <a:xfrm>
              <a:off x="5659789" y="3396786"/>
              <a:ext cx="48032" cy="55392"/>
            </a:xfrm>
            <a:custGeom>
              <a:rect b="b" l="l" r="r" t="t"/>
              <a:pathLst>
                <a:path extrusionOk="0" h="1731" w="1501">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72"/>
            <p:cNvSpPr/>
            <p:nvPr/>
          </p:nvSpPr>
          <p:spPr>
            <a:xfrm>
              <a:off x="5556941" y="3444402"/>
              <a:ext cx="131840" cy="93856"/>
            </a:xfrm>
            <a:custGeom>
              <a:rect b="b" l="l" r="r" t="t"/>
              <a:pathLst>
                <a:path extrusionOk="0" h="2933" w="412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72"/>
            <p:cNvSpPr/>
            <p:nvPr/>
          </p:nvSpPr>
          <p:spPr>
            <a:xfrm>
              <a:off x="5730285" y="3518386"/>
              <a:ext cx="50336" cy="64832"/>
            </a:xfrm>
            <a:custGeom>
              <a:rect b="b" l="l" r="r" t="t"/>
              <a:pathLst>
                <a:path extrusionOk="0" h="2026" w="1573">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72"/>
            <p:cNvSpPr/>
            <p:nvPr/>
          </p:nvSpPr>
          <p:spPr>
            <a:xfrm>
              <a:off x="5674669" y="3533234"/>
              <a:ext cx="49920" cy="56480"/>
            </a:xfrm>
            <a:custGeom>
              <a:rect b="b" l="l" r="r" t="t"/>
              <a:pathLst>
                <a:path extrusionOk="0" h="1765" w="156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72"/>
            <p:cNvSpPr/>
            <p:nvPr/>
          </p:nvSpPr>
          <p:spPr>
            <a:xfrm>
              <a:off x="5777133" y="3542162"/>
              <a:ext cx="60608" cy="57440"/>
            </a:xfrm>
            <a:custGeom>
              <a:rect b="b" l="l" r="r" t="t"/>
              <a:pathLst>
                <a:path extrusionOk="0" h="1795" w="1894">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72"/>
            <p:cNvSpPr/>
            <p:nvPr/>
          </p:nvSpPr>
          <p:spPr>
            <a:xfrm>
              <a:off x="5811437" y="3593426"/>
              <a:ext cx="56032" cy="47328"/>
            </a:xfrm>
            <a:custGeom>
              <a:rect b="b" l="l" r="r" t="t"/>
              <a:pathLst>
                <a:path extrusionOk="0" h="1479" w="1751">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72"/>
            <p:cNvSpPr/>
            <p:nvPr/>
          </p:nvSpPr>
          <p:spPr>
            <a:xfrm>
              <a:off x="5679981" y="3591218"/>
              <a:ext cx="130720" cy="99840"/>
            </a:xfrm>
            <a:custGeom>
              <a:rect b="b" l="l" r="r" t="t"/>
              <a:pathLst>
                <a:path extrusionOk="0" h="3120" w="4085">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394" name="Shape 12394"/>
        <p:cNvGrpSpPr/>
        <p:nvPr/>
      </p:nvGrpSpPr>
      <p:grpSpPr>
        <a:xfrm>
          <a:off x="0" y="0"/>
          <a:ext cx="0" cy="0"/>
          <a:chOff x="0" y="0"/>
          <a:chExt cx="0" cy="0"/>
        </a:xfrm>
      </p:grpSpPr>
      <p:sp>
        <p:nvSpPr>
          <p:cNvPr id="12395" name="Google Shape;12395;p73"/>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12396" name="Google Shape;12396;p73"/>
          <p:cNvSpPr/>
          <p:nvPr/>
        </p:nvSpPr>
        <p:spPr>
          <a:xfrm>
            <a:off x="2853797" y="3817349"/>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97" name="Google Shape;12397;p73"/>
          <p:cNvGrpSpPr/>
          <p:nvPr/>
        </p:nvGrpSpPr>
        <p:grpSpPr>
          <a:xfrm>
            <a:off x="3303268" y="3817349"/>
            <a:ext cx="346056" cy="345674"/>
            <a:chOff x="3303268" y="3817349"/>
            <a:chExt cx="346056" cy="345674"/>
          </a:xfrm>
        </p:grpSpPr>
        <p:sp>
          <p:nvSpPr>
            <p:cNvPr id="12398" name="Google Shape;12398;p73"/>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73"/>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73"/>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73"/>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2" name="Google Shape;12402;p73"/>
          <p:cNvGrpSpPr/>
          <p:nvPr/>
        </p:nvGrpSpPr>
        <p:grpSpPr>
          <a:xfrm>
            <a:off x="3752358" y="3817349"/>
            <a:ext cx="346056" cy="345674"/>
            <a:chOff x="3752358" y="3817349"/>
            <a:chExt cx="346056" cy="345674"/>
          </a:xfrm>
        </p:grpSpPr>
        <p:sp>
          <p:nvSpPr>
            <p:cNvPr id="12403" name="Google Shape;12403;p73"/>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73"/>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73"/>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73"/>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7" name="Google Shape;12407;p73"/>
          <p:cNvGrpSpPr/>
          <p:nvPr/>
        </p:nvGrpSpPr>
        <p:grpSpPr>
          <a:xfrm>
            <a:off x="5100008" y="3817349"/>
            <a:ext cx="346024" cy="345674"/>
            <a:chOff x="5100008" y="3817349"/>
            <a:chExt cx="346024" cy="345674"/>
          </a:xfrm>
        </p:grpSpPr>
        <p:sp>
          <p:nvSpPr>
            <p:cNvPr id="12408" name="Google Shape;12408;p73"/>
            <p:cNvSpPr/>
            <p:nvPr/>
          </p:nvSpPr>
          <p:spPr>
            <a:xfrm>
              <a:off x="5100008" y="3817349"/>
              <a:ext cx="346024" cy="345674"/>
            </a:xfrm>
            <a:custGeom>
              <a:rect b="b" l="l" r="r" t="t"/>
              <a:pathLst>
                <a:path extrusionOk="0" h="10860" w="10871">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73"/>
            <p:cNvSpPr/>
            <p:nvPr/>
          </p:nvSpPr>
          <p:spPr>
            <a:xfrm>
              <a:off x="5150777" y="3867767"/>
              <a:ext cx="244486" cy="243690"/>
            </a:xfrm>
            <a:custGeom>
              <a:rect b="b" l="l" r="r" t="t"/>
              <a:pathLst>
                <a:path extrusionOk="0" h="7656" w="7681">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73"/>
            <p:cNvSpPr/>
            <p:nvPr/>
          </p:nvSpPr>
          <p:spPr>
            <a:xfrm>
              <a:off x="5201960" y="3941167"/>
              <a:ext cx="135691" cy="91097"/>
            </a:xfrm>
            <a:custGeom>
              <a:rect b="b" l="l" r="r" t="t"/>
              <a:pathLst>
                <a:path extrusionOk="0" h="2862" w="4263">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1" name="Google Shape;12411;p73"/>
          <p:cNvGrpSpPr/>
          <p:nvPr/>
        </p:nvGrpSpPr>
        <p:grpSpPr>
          <a:xfrm>
            <a:off x="5998919" y="3817349"/>
            <a:ext cx="345674" cy="345674"/>
            <a:chOff x="5998919" y="3817349"/>
            <a:chExt cx="345674" cy="345674"/>
          </a:xfrm>
        </p:grpSpPr>
        <p:sp>
          <p:nvSpPr>
            <p:cNvPr id="12412" name="Google Shape;12412;p73"/>
            <p:cNvSpPr/>
            <p:nvPr/>
          </p:nvSpPr>
          <p:spPr>
            <a:xfrm>
              <a:off x="5998919" y="3817349"/>
              <a:ext cx="345674" cy="345674"/>
            </a:xfrm>
            <a:custGeom>
              <a:rect b="b" l="l" r="r" t="t"/>
              <a:pathLst>
                <a:path extrusionOk="0" h="10860" w="1086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73"/>
            <p:cNvSpPr/>
            <p:nvPr/>
          </p:nvSpPr>
          <p:spPr>
            <a:xfrm>
              <a:off x="6051980" y="3874579"/>
              <a:ext cx="240698" cy="231595"/>
            </a:xfrm>
            <a:custGeom>
              <a:rect b="b" l="l" r="r" t="t"/>
              <a:pathLst>
                <a:path extrusionOk="0" h="7276" w="7562">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73"/>
            <p:cNvSpPr/>
            <p:nvPr/>
          </p:nvSpPr>
          <p:spPr>
            <a:xfrm>
              <a:off x="6116786" y="3928404"/>
              <a:ext cx="109941" cy="123946"/>
            </a:xfrm>
            <a:custGeom>
              <a:rect b="b" l="l" r="r" t="t"/>
              <a:pathLst>
                <a:path extrusionOk="0" h="3894" w="3454">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5" name="Google Shape;12415;p73"/>
          <p:cNvGrpSpPr/>
          <p:nvPr/>
        </p:nvGrpSpPr>
        <p:grpSpPr>
          <a:xfrm>
            <a:off x="4201447" y="3817349"/>
            <a:ext cx="346024" cy="345674"/>
            <a:chOff x="4201447" y="3817349"/>
            <a:chExt cx="346024" cy="345674"/>
          </a:xfrm>
        </p:grpSpPr>
        <p:sp>
          <p:nvSpPr>
            <p:cNvPr id="12416" name="Google Shape;12416;p73"/>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73"/>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8" name="Google Shape;12418;p73"/>
          <p:cNvGrpSpPr/>
          <p:nvPr/>
        </p:nvGrpSpPr>
        <p:grpSpPr>
          <a:xfrm>
            <a:off x="4650919" y="3817349"/>
            <a:ext cx="346024" cy="345674"/>
            <a:chOff x="4650919" y="3817349"/>
            <a:chExt cx="346024" cy="345674"/>
          </a:xfrm>
        </p:grpSpPr>
        <p:sp>
          <p:nvSpPr>
            <p:cNvPr id="12419" name="Google Shape;12419;p73"/>
            <p:cNvSpPr/>
            <p:nvPr/>
          </p:nvSpPr>
          <p:spPr>
            <a:xfrm>
              <a:off x="4650919" y="3817349"/>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73"/>
            <p:cNvSpPr/>
            <p:nvPr/>
          </p:nvSpPr>
          <p:spPr>
            <a:xfrm>
              <a:off x="4701305" y="3867386"/>
              <a:ext cx="244486" cy="242958"/>
            </a:xfrm>
            <a:custGeom>
              <a:rect b="b" l="l" r="r" t="t"/>
              <a:pathLst>
                <a:path extrusionOk="0" h="7633" w="7681">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73"/>
            <p:cNvSpPr/>
            <p:nvPr/>
          </p:nvSpPr>
          <p:spPr>
            <a:xfrm>
              <a:off x="4749464" y="3911534"/>
              <a:ext cx="153134" cy="151065"/>
            </a:xfrm>
            <a:custGeom>
              <a:rect b="b" l="l" r="r" t="t"/>
              <a:pathLst>
                <a:path extrusionOk="0" h="4746" w="4811">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2" name="Google Shape;12422;p73"/>
          <p:cNvGrpSpPr/>
          <p:nvPr/>
        </p:nvGrpSpPr>
        <p:grpSpPr>
          <a:xfrm>
            <a:off x="5549861" y="3817349"/>
            <a:ext cx="345642" cy="345674"/>
            <a:chOff x="5549861" y="3817349"/>
            <a:chExt cx="345642" cy="345674"/>
          </a:xfrm>
        </p:grpSpPr>
        <p:sp>
          <p:nvSpPr>
            <p:cNvPr id="12423" name="Google Shape;12423;p73"/>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73"/>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73"/>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6" name="Google Shape;12426;p73"/>
          <p:cNvGrpSpPr/>
          <p:nvPr/>
        </p:nvGrpSpPr>
        <p:grpSpPr>
          <a:xfrm>
            <a:off x="1306445" y="3397829"/>
            <a:ext cx="367255" cy="269855"/>
            <a:chOff x="1306445" y="3397829"/>
            <a:chExt cx="367255" cy="269855"/>
          </a:xfrm>
        </p:grpSpPr>
        <p:sp>
          <p:nvSpPr>
            <p:cNvPr id="12427" name="Google Shape;12427;p73"/>
            <p:cNvSpPr/>
            <p:nvPr/>
          </p:nvSpPr>
          <p:spPr>
            <a:xfrm>
              <a:off x="1588395" y="3513054"/>
              <a:ext cx="45517" cy="16297"/>
            </a:xfrm>
            <a:custGeom>
              <a:rect b="b" l="l" r="r" t="t"/>
              <a:pathLst>
                <a:path extrusionOk="0" h="512" w="143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73"/>
            <p:cNvSpPr/>
            <p:nvPr/>
          </p:nvSpPr>
          <p:spPr>
            <a:xfrm>
              <a:off x="1306445" y="3397829"/>
              <a:ext cx="367255" cy="269091"/>
            </a:xfrm>
            <a:custGeom>
              <a:rect b="b" l="l" r="r" t="t"/>
              <a:pathLst>
                <a:path extrusionOk="0" h="8454" w="11538">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73"/>
            <p:cNvSpPr/>
            <p:nvPr/>
          </p:nvSpPr>
          <p:spPr>
            <a:xfrm>
              <a:off x="1639960" y="3622549"/>
              <a:ext cx="10631" cy="45135"/>
            </a:xfrm>
            <a:custGeom>
              <a:rect b="b" l="l" r="r" t="t"/>
              <a:pathLst>
                <a:path extrusionOk="0" h="1418" w="334">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73"/>
            <p:cNvSpPr/>
            <p:nvPr/>
          </p:nvSpPr>
          <p:spPr>
            <a:xfrm>
              <a:off x="1444014" y="3446466"/>
              <a:ext cx="91734" cy="30589"/>
            </a:xfrm>
            <a:custGeom>
              <a:rect b="b" l="l" r="r" t="t"/>
              <a:pathLst>
                <a:path extrusionOk="0" h="961" w="2882">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73"/>
            <p:cNvSpPr/>
            <p:nvPr/>
          </p:nvSpPr>
          <p:spPr>
            <a:xfrm>
              <a:off x="1420524" y="3633944"/>
              <a:ext cx="11013" cy="33740"/>
            </a:xfrm>
            <a:custGeom>
              <a:rect b="b" l="l" r="r" t="t"/>
              <a:pathLst>
                <a:path extrusionOk="0" h="1060" w="346">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73"/>
            <p:cNvSpPr/>
            <p:nvPr/>
          </p:nvSpPr>
          <p:spPr>
            <a:xfrm>
              <a:off x="1547494" y="3633944"/>
              <a:ext cx="11013" cy="33740"/>
            </a:xfrm>
            <a:custGeom>
              <a:rect b="b" l="l" r="r" t="t"/>
              <a:pathLst>
                <a:path extrusionOk="0" h="1060" w="346">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3" name="Google Shape;12433;p73"/>
          <p:cNvGrpSpPr/>
          <p:nvPr/>
        </p:nvGrpSpPr>
        <p:grpSpPr>
          <a:xfrm>
            <a:off x="1781317" y="3391400"/>
            <a:ext cx="367255" cy="282364"/>
            <a:chOff x="1781317" y="3391400"/>
            <a:chExt cx="367255" cy="282364"/>
          </a:xfrm>
        </p:grpSpPr>
        <p:sp>
          <p:nvSpPr>
            <p:cNvPr id="12434" name="Google Shape;12434;p73"/>
            <p:cNvSpPr/>
            <p:nvPr/>
          </p:nvSpPr>
          <p:spPr>
            <a:xfrm>
              <a:off x="1901061" y="3639610"/>
              <a:ext cx="11013" cy="33772"/>
            </a:xfrm>
            <a:custGeom>
              <a:rect b="b" l="l" r="r" t="t"/>
              <a:pathLst>
                <a:path extrusionOk="0" h="1061" w="346">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73"/>
            <p:cNvSpPr/>
            <p:nvPr/>
          </p:nvSpPr>
          <p:spPr>
            <a:xfrm>
              <a:off x="2016668" y="3639610"/>
              <a:ext cx="10631" cy="33772"/>
            </a:xfrm>
            <a:custGeom>
              <a:rect b="b" l="l" r="r" t="t"/>
              <a:pathLst>
                <a:path extrusionOk="0" h="1061" w="334">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73"/>
            <p:cNvSpPr/>
            <p:nvPr/>
          </p:nvSpPr>
          <p:spPr>
            <a:xfrm>
              <a:off x="1820340" y="3518720"/>
              <a:ext cx="46281" cy="16329"/>
            </a:xfrm>
            <a:custGeom>
              <a:rect b="b" l="l" r="r" t="t"/>
              <a:pathLst>
                <a:path extrusionOk="0" h="513" w="1454">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73"/>
            <p:cNvSpPr/>
            <p:nvPr/>
          </p:nvSpPr>
          <p:spPr>
            <a:xfrm>
              <a:off x="1802898" y="3628247"/>
              <a:ext cx="11045" cy="45135"/>
            </a:xfrm>
            <a:custGeom>
              <a:rect b="b" l="l" r="r" t="t"/>
              <a:pathLst>
                <a:path extrusionOk="0" h="1418" w="347">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73"/>
            <p:cNvSpPr/>
            <p:nvPr/>
          </p:nvSpPr>
          <p:spPr>
            <a:xfrm>
              <a:off x="1781317" y="3391400"/>
              <a:ext cx="367255" cy="282364"/>
            </a:xfrm>
            <a:custGeom>
              <a:rect b="b" l="l" r="r" t="t"/>
              <a:pathLst>
                <a:path extrusionOk="0" h="8871" w="11538">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73"/>
            <p:cNvSpPr/>
            <p:nvPr/>
          </p:nvSpPr>
          <p:spPr>
            <a:xfrm>
              <a:off x="2114800" y="3635440"/>
              <a:ext cx="11045" cy="37941"/>
            </a:xfrm>
            <a:custGeom>
              <a:rect b="b" l="l" r="r" t="t"/>
              <a:pathLst>
                <a:path extrusionOk="0" h="1192" w="347">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0" name="Google Shape;12440;p73"/>
          <p:cNvGrpSpPr/>
          <p:nvPr/>
        </p:nvGrpSpPr>
        <p:grpSpPr>
          <a:xfrm>
            <a:off x="3678830" y="3370933"/>
            <a:ext cx="369164" cy="323297"/>
            <a:chOff x="3678830" y="3370933"/>
            <a:chExt cx="369164" cy="323297"/>
          </a:xfrm>
        </p:grpSpPr>
        <p:sp>
          <p:nvSpPr>
            <p:cNvPr id="12441" name="Google Shape;12441;p73"/>
            <p:cNvSpPr/>
            <p:nvPr/>
          </p:nvSpPr>
          <p:spPr>
            <a:xfrm>
              <a:off x="3678830" y="3370933"/>
              <a:ext cx="369164" cy="323297"/>
            </a:xfrm>
            <a:custGeom>
              <a:rect b="b" l="l" r="r" t="t"/>
              <a:pathLst>
                <a:path extrusionOk="0" h="10157" w="11598">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73"/>
            <p:cNvSpPr/>
            <p:nvPr/>
          </p:nvSpPr>
          <p:spPr>
            <a:xfrm>
              <a:off x="3713716" y="3498253"/>
              <a:ext cx="126206" cy="161092"/>
            </a:xfrm>
            <a:custGeom>
              <a:rect b="b" l="l" r="r" t="t"/>
              <a:pathLst>
                <a:path extrusionOk="0" h="5061" w="3965">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73"/>
            <p:cNvSpPr/>
            <p:nvPr/>
          </p:nvSpPr>
          <p:spPr>
            <a:xfrm>
              <a:off x="3863795" y="3498253"/>
              <a:ext cx="149728" cy="34154"/>
            </a:xfrm>
            <a:custGeom>
              <a:rect b="b" l="l" r="r" t="t"/>
              <a:pathLst>
                <a:path extrusionOk="0" h="1073" w="4704">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73"/>
            <p:cNvSpPr/>
            <p:nvPr/>
          </p:nvSpPr>
          <p:spPr>
            <a:xfrm>
              <a:off x="3863413" y="3544502"/>
              <a:ext cx="114843" cy="33740"/>
            </a:xfrm>
            <a:custGeom>
              <a:rect b="b" l="l" r="r" t="t"/>
              <a:pathLst>
                <a:path extrusionOk="0" h="1060" w="3608">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73"/>
            <p:cNvSpPr/>
            <p:nvPr/>
          </p:nvSpPr>
          <p:spPr>
            <a:xfrm>
              <a:off x="3863795" y="3590719"/>
              <a:ext cx="68625" cy="10663"/>
            </a:xfrm>
            <a:custGeom>
              <a:rect b="b" l="l" r="r" t="t"/>
              <a:pathLst>
                <a:path extrusionOk="0" h="335" w="2156">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73"/>
            <p:cNvSpPr/>
            <p:nvPr/>
          </p:nvSpPr>
          <p:spPr>
            <a:xfrm>
              <a:off x="3944897" y="3590719"/>
              <a:ext cx="33358" cy="10663"/>
            </a:xfrm>
            <a:custGeom>
              <a:rect b="b" l="l" r="r" t="t"/>
              <a:pathLst>
                <a:path extrusionOk="0" h="335" w="1048">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73"/>
            <p:cNvSpPr/>
            <p:nvPr/>
          </p:nvSpPr>
          <p:spPr>
            <a:xfrm>
              <a:off x="3864176" y="3625223"/>
              <a:ext cx="21995" cy="10631"/>
            </a:xfrm>
            <a:custGeom>
              <a:rect b="b" l="l" r="r" t="t"/>
              <a:pathLst>
                <a:path extrusionOk="0" h="334" w="691">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73"/>
            <p:cNvSpPr/>
            <p:nvPr/>
          </p:nvSpPr>
          <p:spPr>
            <a:xfrm>
              <a:off x="3898648" y="3625223"/>
              <a:ext cx="56498" cy="10631"/>
            </a:xfrm>
            <a:custGeom>
              <a:rect b="b" l="l" r="r" t="t"/>
              <a:pathLst>
                <a:path extrusionOk="0" h="334" w="1775">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73"/>
            <p:cNvSpPr/>
            <p:nvPr/>
          </p:nvSpPr>
          <p:spPr>
            <a:xfrm>
              <a:off x="3864176" y="3648713"/>
              <a:ext cx="21995" cy="10249"/>
            </a:xfrm>
            <a:custGeom>
              <a:rect b="b" l="l" r="r" t="t"/>
              <a:pathLst>
                <a:path extrusionOk="0" h="322" w="691">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73"/>
            <p:cNvSpPr/>
            <p:nvPr/>
          </p:nvSpPr>
          <p:spPr>
            <a:xfrm>
              <a:off x="3898648" y="3648713"/>
              <a:ext cx="56498" cy="10249"/>
            </a:xfrm>
            <a:custGeom>
              <a:rect b="b" l="l" r="r" t="t"/>
              <a:pathLst>
                <a:path extrusionOk="0" h="322" w="1775">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73"/>
            <p:cNvSpPr/>
            <p:nvPr/>
          </p:nvSpPr>
          <p:spPr>
            <a:xfrm>
              <a:off x="3858097" y="3452036"/>
              <a:ext cx="11013" cy="10249"/>
            </a:xfrm>
            <a:custGeom>
              <a:rect b="b" l="l" r="r" t="t"/>
              <a:pathLst>
                <a:path extrusionOk="0" h="322" w="346">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2" name="Google Shape;12452;p73"/>
          <p:cNvGrpSpPr/>
          <p:nvPr/>
        </p:nvGrpSpPr>
        <p:grpSpPr>
          <a:xfrm>
            <a:off x="859265" y="3348175"/>
            <a:ext cx="312316" cy="368400"/>
            <a:chOff x="859265" y="3348175"/>
            <a:chExt cx="312316" cy="368400"/>
          </a:xfrm>
        </p:grpSpPr>
        <p:sp>
          <p:nvSpPr>
            <p:cNvPr id="12453" name="Google Shape;12453;p73"/>
            <p:cNvSpPr/>
            <p:nvPr/>
          </p:nvSpPr>
          <p:spPr>
            <a:xfrm>
              <a:off x="968792" y="3507102"/>
              <a:ext cx="92498" cy="30589"/>
            </a:xfrm>
            <a:custGeom>
              <a:rect b="b" l="l" r="r" t="t"/>
              <a:pathLst>
                <a:path extrusionOk="0" h="961" w="2906">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73"/>
            <p:cNvSpPr/>
            <p:nvPr/>
          </p:nvSpPr>
          <p:spPr>
            <a:xfrm>
              <a:off x="911562" y="3458466"/>
              <a:ext cx="206577" cy="258109"/>
            </a:xfrm>
            <a:custGeom>
              <a:rect b="b" l="l" r="r" t="t"/>
              <a:pathLst>
                <a:path extrusionOk="0" h="8109" w="649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73"/>
            <p:cNvSpPr/>
            <p:nvPr/>
          </p:nvSpPr>
          <p:spPr>
            <a:xfrm>
              <a:off x="946034" y="3694580"/>
              <a:ext cx="10663" cy="21613"/>
            </a:xfrm>
            <a:custGeom>
              <a:rect b="b" l="l" r="r" t="t"/>
              <a:pathLst>
                <a:path extrusionOk="0" h="679" w="335">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73"/>
            <p:cNvSpPr/>
            <p:nvPr/>
          </p:nvSpPr>
          <p:spPr>
            <a:xfrm>
              <a:off x="1073004" y="3694580"/>
              <a:ext cx="10631" cy="21613"/>
            </a:xfrm>
            <a:custGeom>
              <a:rect b="b" l="l" r="r" t="t"/>
              <a:pathLst>
                <a:path extrusionOk="0" h="679" w="334">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73"/>
            <p:cNvSpPr/>
            <p:nvPr/>
          </p:nvSpPr>
          <p:spPr>
            <a:xfrm>
              <a:off x="859265" y="3348175"/>
              <a:ext cx="312316" cy="293759"/>
            </a:xfrm>
            <a:custGeom>
              <a:rect b="b" l="l" r="r" t="t"/>
              <a:pathLst>
                <a:path extrusionOk="0" h="9229" w="9812">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58" name="Google Shape;12458;p73"/>
          <p:cNvSpPr/>
          <p:nvPr/>
        </p:nvSpPr>
        <p:spPr>
          <a:xfrm>
            <a:off x="2256921" y="3378127"/>
            <a:ext cx="372188" cy="309260"/>
          </a:xfrm>
          <a:custGeom>
            <a:rect b="b" l="l" r="r" t="t"/>
            <a:pathLst>
              <a:path extrusionOk="0" h="9716" w="11693">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59" name="Google Shape;12459;p73"/>
          <p:cNvGrpSpPr/>
          <p:nvPr/>
        </p:nvGrpSpPr>
        <p:grpSpPr>
          <a:xfrm>
            <a:off x="2766374" y="3361013"/>
            <a:ext cx="330110" cy="308908"/>
            <a:chOff x="2766264" y="3394042"/>
            <a:chExt cx="294873" cy="275934"/>
          </a:xfrm>
        </p:grpSpPr>
        <p:sp>
          <p:nvSpPr>
            <p:cNvPr id="12460" name="Google Shape;12460;p73"/>
            <p:cNvSpPr/>
            <p:nvPr/>
          </p:nvSpPr>
          <p:spPr>
            <a:xfrm>
              <a:off x="2766264" y="3394042"/>
              <a:ext cx="253176" cy="275934"/>
            </a:xfrm>
            <a:custGeom>
              <a:rect b="b" l="l" r="r" t="t"/>
              <a:pathLst>
                <a:path extrusionOk="0" h="8669" w="7954">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73"/>
            <p:cNvSpPr/>
            <p:nvPr/>
          </p:nvSpPr>
          <p:spPr>
            <a:xfrm>
              <a:off x="3039143" y="3528205"/>
              <a:ext cx="21995" cy="8753"/>
            </a:xfrm>
            <a:custGeom>
              <a:rect b="b" l="l" r="r" t="t"/>
              <a:pathLst>
                <a:path extrusionOk="0" h="275" w="691">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73"/>
            <p:cNvSpPr/>
            <p:nvPr/>
          </p:nvSpPr>
          <p:spPr>
            <a:xfrm>
              <a:off x="3019408" y="3475622"/>
              <a:ext cx="20499" cy="18875"/>
            </a:xfrm>
            <a:custGeom>
              <a:rect b="b" l="l" r="r" t="t"/>
              <a:pathLst>
                <a:path extrusionOk="0" h="593" w="644">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73"/>
            <p:cNvSpPr/>
            <p:nvPr/>
          </p:nvSpPr>
          <p:spPr>
            <a:xfrm>
              <a:off x="3020554" y="3570348"/>
              <a:ext cx="19353" cy="18621"/>
            </a:xfrm>
            <a:custGeom>
              <a:rect b="b" l="l" r="r" t="t"/>
              <a:pathLst>
                <a:path extrusionOk="0" h="585" w="608">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4" name="Google Shape;12464;p73"/>
          <p:cNvGrpSpPr/>
          <p:nvPr/>
        </p:nvGrpSpPr>
        <p:grpSpPr>
          <a:xfrm>
            <a:off x="3214972" y="3359188"/>
            <a:ext cx="346406" cy="347552"/>
            <a:chOff x="3214972" y="3359188"/>
            <a:chExt cx="346406" cy="347552"/>
          </a:xfrm>
        </p:grpSpPr>
        <p:sp>
          <p:nvSpPr>
            <p:cNvPr id="12465" name="Google Shape;12465;p73"/>
            <p:cNvSpPr/>
            <p:nvPr/>
          </p:nvSpPr>
          <p:spPr>
            <a:xfrm>
              <a:off x="3301772" y="3386084"/>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73"/>
            <p:cNvSpPr/>
            <p:nvPr/>
          </p:nvSpPr>
          <p:spPr>
            <a:xfrm>
              <a:off x="3301772" y="3410339"/>
              <a:ext cx="131904" cy="11395"/>
            </a:xfrm>
            <a:custGeom>
              <a:rect b="b" l="l" r="r" t="t"/>
              <a:pathLst>
                <a:path extrusionOk="0" h="358" w="4144">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73"/>
            <p:cNvSpPr/>
            <p:nvPr/>
          </p:nvSpPr>
          <p:spPr>
            <a:xfrm>
              <a:off x="3301772" y="3484980"/>
              <a:ext cx="71649" cy="11427"/>
            </a:xfrm>
            <a:custGeom>
              <a:rect b="b" l="l" r="r" t="t"/>
              <a:pathLst>
                <a:path extrusionOk="0" h="359" w="2251">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73"/>
            <p:cNvSpPr/>
            <p:nvPr/>
          </p:nvSpPr>
          <p:spPr>
            <a:xfrm>
              <a:off x="3301772" y="3509234"/>
              <a:ext cx="130758" cy="11427"/>
            </a:xfrm>
            <a:custGeom>
              <a:rect b="b" l="l" r="r" t="t"/>
              <a:pathLst>
                <a:path extrusionOk="0" h="359" w="4108">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73"/>
            <p:cNvSpPr/>
            <p:nvPr/>
          </p:nvSpPr>
          <p:spPr>
            <a:xfrm>
              <a:off x="3301772" y="3584671"/>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73"/>
            <p:cNvSpPr/>
            <p:nvPr/>
          </p:nvSpPr>
          <p:spPr>
            <a:xfrm>
              <a:off x="3301772" y="3609308"/>
              <a:ext cx="129994" cy="11395"/>
            </a:xfrm>
            <a:custGeom>
              <a:rect b="b" l="l" r="r" t="t"/>
              <a:pathLst>
                <a:path extrusionOk="0" h="358" w="4084">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73"/>
            <p:cNvSpPr/>
            <p:nvPr/>
          </p:nvSpPr>
          <p:spPr>
            <a:xfrm>
              <a:off x="3214972" y="3458466"/>
              <a:ext cx="346406" cy="248274"/>
            </a:xfrm>
            <a:custGeom>
              <a:rect b="b" l="l" r="r" t="t"/>
              <a:pathLst>
                <a:path extrusionOk="0" h="7800" w="10883">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73"/>
            <p:cNvSpPr/>
            <p:nvPr/>
          </p:nvSpPr>
          <p:spPr>
            <a:xfrm>
              <a:off x="3238462" y="3380005"/>
              <a:ext cx="49305" cy="47427"/>
            </a:xfrm>
            <a:custGeom>
              <a:rect b="b" l="l" r="r" t="t"/>
              <a:pathLst>
                <a:path extrusionOk="0" h="1490" w="1549">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73"/>
            <p:cNvSpPr/>
            <p:nvPr/>
          </p:nvSpPr>
          <p:spPr>
            <a:xfrm>
              <a:off x="3251353" y="3380482"/>
              <a:ext cx="43607" cy="34058"/>
            </a:xfrm>
            <a:custGeom>
              <a:rect b="b" l="l" r="r" t="t"/>
              <a:pathLst>
                <a:path extrusionOk="0" h="1070" w="137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73"/>
            <p:cNvSpPr/>
            <p:nvPr/>
          </p:nvSpPr>
          <p:spPr>
            <a:xfrm>
              <a:off x="3238462" y="3479314"/>
              <a:ext cx="49305" cy="47395"/>
            </a:xfrm>
            <a:custGeom>
              <a:rect b="b" l="l" r="r" t="t"/>
              <a:pathLst>
                <a:path extrusionOk="0" h="1489" w="1549">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73"/>
            <p:cNvSpPr/>
            <p:nvPr/>
          </p:nvSpPr>
          <p:spPr>
            <a:xfrm>
              <a:off x="3251353" y="3479792"/>
              <a:ext cx="43607" cy="34408"/>
            </a:xfrm>
            <a:custGeom>
              <a:rect b="b" l="l" r="r" t="t"/>
              <a:pathLst>
                <a:path extrusionOk="0" h="1081" w="137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73"/>
            <p:cNvSpPr/>
            <p:nvPr/>
          </p:nvSpPr>
          <p:spPr>
            <a:xfrm>
              <a:off x="3238462" y="3578210"/>
              <a:ext cx="49305" cy="47809"/>
            </a:xfrm>
            <a:custGeom>
              <a:rect b="b" l="l" r="r" t="t"/>
              <a:pathLst>
                <a:path extrusionOk="0" h="1502" w="1549">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73"/>
            <p:cNvSpPr/>
            <p:nvPr/>
          </p:nvSpPr>
          <p:spPr>
            <a:xfrm>
              <a:off x="3251353" y="3579133"/>
              <a:ext cx="42843" cy="34376"/>
            </a:xfrm>
            <a:custGeom>
              <a:rect b="b" l="l" r="r" t="t"/>
              <a:pathLst>
                <a:path extrusionOk="0" h="1080" w="1346">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73"/>
            <p:cNvSpPr/>
            <p:nvPr/>
          </p:nvSpPr>
          <p:spPr>
            <a:xfrm>
              <a:off x="3215736" y="3359188"/>
              <a:ext cx="253558" cy="89442"/>
            </a:xfrm>
            <a:custGeom>
              <a:rect b="b" l="l" r="r" t="t"/>
              <a:pathLst>
                <a:path extrusionOk="0" h="2810" w="7966">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9" name="Google Shape;12479;p73"/>
          <p:cNvGrpSpPr/>
          <p:nvPr/>
        </p:nvGrpSpPr>
        <p:grpSpPr>
          <a:xfrm>
            <a:off x="4629306" y="3409193"/>
            <a:ext cx="367255" cy="244486"/>
            <a:chOff x="4629306" y="3409193"/>
            <a:chExt cx="367255" cy="244486"/>
          </a:xfrm>
        </p:grpSpPr>
        <p:sp>
          <p:nvSpPr>
            <p:cNvPr id="12480" name="Google Shape;12480;p73"/>
            <p:cNvSpPr/>
            <p:nvPr/>
          </p:nvSpPr>
          <p:spPr>
            <a:xfrm>
              <a:off x="4629306" y="3409193"/>
              <a:ext cx="367255" cy="244486"/>
            </a:xfrm>
            <a:custGeom>
              <a:rect b="b" l="l" r="r" t="t"/>
              <a:pathLst>
                <a:path extrusionOk="0" h="7681" w="11538">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73"/>
            <p:cNvSpPr/>
            <p:nvPr/>
          </p:nvSpPr>
          <p:spPr>
            <a:xfrm>
              <a:off x="4665688" y="3433447"/>
              <a:ext cx="294109" cy="195595"/>
            </a:xfrm>
            <a:custGeom>
              <a:rect b="b" l="l" r="r" t="t"/>
              <a:pathLst>
                <a:path extrusionOk="0" h="6145" w="924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73"/>
            <p:cNvSpPr/>
            <p:nvPr/>
          </p:nvSpPr>
          <p:spPr>
            <a:xfrm>
              <a:off x="4647895" y="3519866"/>
              <a:ext cx="11395" cy="23522"/>
            </a:xfrm>
            <a:custGeom>
              <a:rect b="b" l="l" r="r" t="t"/>
              <a:pathLst>
                <a:path extrusionOk="0" h="739" w="358">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73"/>
            <p:cNvSpPr/>
            <p:nvPr/>
          </p:nvSpPr>
          <p:spPr>
            <a:xfrm>
              <a:off x="4966609" y="3513404"/>
              <a:ext cx="11395" cy="36063"/>
            </a:xfrm>
            <a:custGeom>
              <a:rect b="b" l="l" r="r" t="t"/>
              <a:pathLst>
                <a:path extrusionOk="0" h="1133" w="358">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73"/>
            <p:cNvSpPr/>
            <p:nvPr/>
          </p:nvSpPr>
          <p:spPr>
            <a:xfrm>
              <a:off x="4966609" y="3433447"/>
              <a:ext cx="11777" cy="11395"/>
            </a:xfrm>
            <a:custGeom>
              <a:rect b="b" l="l" r="r" t="t"/>
              <a:pathLst>
                <a:path extrusionOk="0" h="358" w="37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73"/>
            <p:cNvSpPr/>
            <p:nvPr/>
          </p:nvSpPr>
          <p:spPr>
            <a:xfrm>
              <a:off x="4647895" y="3488799"/>
              <a:ext cx="11395" cy="17825"/>
            </a:xfrm>
            <a:custGeom>
              <a:rect b="b" l="l" r="r" t="t"/>
              <a:pathLst>
                <a:path extrusionOk="0" h="560" w="358">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73"/>
            <p:cNvSpPr/>
            <p:nvPr/>
          </p:nvSpPr>
          <p:spPr>
            <a:xfrm>
              <a:off x="4647895" y="3556247"/>
              <a:ext cx="11395" cy="17475"/>
            </a:xfrm>
            <a:custGeom>
              <a:rect b="b" l="l" r="r" t="t"/>
              <a:pathLst>
                <a:path extrusionOk="0" h="549" w="358">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73"/>
            <p:cNvSpPr/>
            <p:nvPr/>
          </p:nvSpPr>
          <p:spPr>
            <a:xfrm>
              <a:off x="4690324" y="3574804"/>
              <a:ext cx="244486" cy="36032"/>
            </a:xfrm>
            <a:custGeom>
              <a:rect b="b" l="l" r="r" t="t"/>
              <a:pathLst>
                <a:path extrusionOk="0" h="1132" w="7681">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73"/>
            <p:cNvSpPr/>
            <p:nvPr/>
          </p:nvSpPr>
          <p:spPr>
            <a:xfrm>
              <a:off x="4788870" y="3486635"/>
              <a:ext cx="53092" cy="52965"/>
            </a:xfrm>
            <a:custGeom>
              <a:rect b="b" l="l" r="r" t="t"/>
              <a:pathLst>
                <a:path extrusionOk="0" h="1664" w="1668">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73"/>
            <p:cNvSpPr/>
            <p:nvPr/>
          </p:nvSpPr>
          <p:spPr>
            <a:xfrm>
              <a:off x="4745645" y="3458084"/>
              <a:ext cx="134195" cy="109941"/>
            </a:xfrm>
            <a:custGeom>
              <a:rect b="b" l="l" r="r" t="t"/>
              <a:pathLst>
                <a:path extrusionOk="0" h="3454" w="4216">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0" name="Google Shape;12490;p73"/>
          <p:cNvGrpSpPr/>
          <p:nvPr/>
        </p:nvGrpSpPr>
        <p:grpSpPr>
          <a:xfrm>
            <a:off x="4193490" y="3350084"/>
            <a:ext cx="289939" cy="334661"/>
            <a:chOff x="4193490" y="3350084"/>
            <a:chExt cx="289939" cy="334661"/>
          </a:xfrm>
        </p:grpSpPr>
        <p:sp>
          <p:nvSpPr>
            <p:cNvPr id="12491" name="Google Shape;12491;p73"/>
            <p:cNvSpPr/>
            <p:nvPr/>
          </p:nvSpPr>
          <p:spPr>
            <a:xfrm>
              <a:off x="4193490" y="3350084"/>
              <a:ext cx="246364" cy="150110"/>
            </a:xfrm>
            <a:custGeom>
              <a:rect b="b" l="l" r="r" t="t"/>
              <a:pathLst>
                <a:path extrusionOk="0" h="4716" w="774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73"/>
            <p:cNvSpPr/>
            <p:nvPr/>
          </p:nvSpPr>
          <p:spPr>
            <a:xfrm>
              <a:off x="4193872" y="3405023"/>
              <a:ext cx="9517" cy="44753"/>
            </a:xfrm>
            <a:custGeom>
              <a:rect b="b" l="l" r="r" t="t"/>
              <a:pathLst>
                <a:path extrusionOk="0" h="1406" w="299">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73"/>
            <p:cNvSpPr/>
            <p:nvPr/>
          </p:nvSpPr>
          <p:spPr>
            <a:xfrm>
              <a:off x="4275356" y="3444460"/>
              <a:ext cx="128116" cy="9485"/>
            </a:xfrm>
            <a:custGeom>
              <a:rect b="b" l="l" r="r" t="t"/>
              <a:pathLst>
                <a:path extrusionOk="0" h="298" w="4025">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73"/>
            <p:cNvSpPr/>
            <p:nvPr/>
          </p:nvSpPr>
          <p:spPr>
            <a:xfrm>
              <a:off x="4275356" y="3463781"/>
              <a:ext cx="128116" cy="9485"/>
            </a:xfrm>
            <a:custGeom>
              <a:rect b="b" l="l" r="r" t="t"/>
              <a:pathLst>
                <a:path extrusionOk="0" h="298" w="4025">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73"/>
            <p:cNvSpPr/>
            <p:nvPr/>
          </p:nvSpPr>
          <p:spPr>
            <a:xfrm>
              <a:off x="4223442" y="3439527"/>
              <a:ext cx="38673" cy="38673"/>
            </a:xfrm>
            <a:custGeom>
              <a:rect b="b" l="l" r="r" t="t"/>
              <a:pathLst>
                <a:path extrusionOk="0" h="1215" w="1215">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73"/>
            <p:cNvSpPr/>
            <p:nvPr/>
          </p:nvSpPr>
          <p:spPr>
            <a:xfrm>
              <a:off x="4275356" y="3525913"/>
              <a:ext cx="128116" cy="9517"/>
            </a:xfrm>
            <a:custGeom>
              <a:rect b="b" l="l" r="r" t="t"/>
              <a:pathLst>
                <a:path extrusionOk="0" h="299" w="4025">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73"/>
            <p:cNvSpPr/>
            <p:nvPr/>
          </p:nvSpPr>
          <p:spPr>
            <a:xfrm>
              <a:off x="4275356" y="3544884"/>
              <a:ext cx="128116" cy="9485"/>
            </a:xfrm>
            <a:custGeom>
              <a:rect b="b" l="l" r="r" t="t"/>
              <a:pathLst>
                <a:path extrusionOk="0" h="298" w="4025">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73"/>
            <p:cNvSpPr/>
            <p:nvPr/>
          </p:nvSpPr>
          <p:spPr>
            <a:xfrm>
              <a:off x="4223442" y="3521011"/>
              <a:ext cx="38673" cy="38673"/>
            </a:xfrm>
            <a:custGeom>
              <a:rect b="b" l="l" r="r" t="t"/>
              <a:pathLst>
                <a:path extrusionOk="0" h="1215" w="1215">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73"/>
            <p:cNvSpPr/>
            <p:nvPr/>
          </p:nvSpPr>
          <p:spPr>
            <a:xfrm>
              <a:off x="4223442" y="3602464"/>
              <a:ext cx="38673" cy="38705"/>
            </a:xfrm>
            <a:custGeom>
              <a:rect b="b" l="l" r="r" t="t"/>
              <a:pathLst>
                <a:path extrusionOk="0" h="1216" w="1215">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73"/>
            <p:cNvSpPr/>
            <p:nvPr/>
          </p:nvSpPr>
          <p:spPr>
            <a:xfrm>
              <a:off x="4193872" y="3460375"/>
              <a:ext cx="289558" cy="224370"/>
            </a:xfrm>
            <a:custGeom>
              <a:rect b="b" l="l" r="r" t="t"/>
              <a:pathLst>
                <a:path extrusionOk="0" h="7049" w="9097">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1" name="Google Shape;12501;p73"/>
          <p:cNvGrpSpPr/>
          <p:nvPr/>
        </p:nvGrpSpPr>
        <p:grpSpPr>
          <a:xfrm>
            <a:off x="6533281" y="3351230"/>
            <a:ext cx="357037" cy="357005"/>
            <a:chOff x="6533281" y="3351230"/>
            <a:chExt cx="357037" cy="357005"/>
          </a:xfrm>
        </p:grpSpPr>
        <p:sp>
          <p:nvSpPr>
            <p:cNvPr id="12502" name="Google Shape;12502;p73"/>
            <p:cNvSpPr/>
            <p:nvPr/>
          </p:nvSpPr>
          <p:spPr>
            <a:xfrm>
              <a:off x="6533281" y="3351230"/>
              <a:ext cx="357037" cy="357005"/>
            </a:xfrm>
            <a:custGeom>
              <a:rect b="b" l="l" r="r" t="t"/>
              <a:pathLst>
                <a:path extrusionOk="0" h="11216" w="11217">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73"/>
            <p:cNvSpPr/>
            <p:nvPr/>
          </p:nvSpPr>
          <p:spPr>
            <a:xfrm>
              <a:off x="6570427" y="3388344"/>
              <a:ext cx="282364" cy="282396"/>
            </a:xfrm>
            <a:custGeom>
              <a:rect b="b" l="l" r="r" t="t"/>
              <a:pathLst>
                <a:path extrusionOk="0" h="8872" w="8871">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73"/>
            <p:cNvSpPr/>
            <p:nvPr/>
          </p:nvSpPr>
          <p:spPr>
            <a:xfrm>
              <a:off x="6676166" y="3494083"/>
              <a:ext cx="71267" cy="71299"/>
            </a:xfrm>
            <a:custGeom>
              <a:rect b="b" l="l" r="r" t="t"/>
              <a:pathLst>
                <a:path extrusionOk="0" h="2240" w="2239">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5" name="Google Shape;12505;p73"/>
          <p:cNvGrpSpPr/>
          <p:nvPr/>
        </p:nvGrpSpPr>
        <p:grpSpPr>
          <a:xfrm>
            <a:off x="6058441" y="3351230"/>
            <a:ext cx="357387" cy="357005"/>
            <a:chOff x="6058441" y="3351230"/>
            <a:chExt cx="357387" cy="357005"/>
          </a:xfrm>
        </p:grpSpPr>
        <p:sp>
          <p:nvSpPr>
            <p:cNvPr id="12506" name="Google Shape;12506;p73"/>
            <p:cNvSpPr/>
            <p:nvPr/>
          </p:nvSpPr>
          <p:spPr>
            <a:xfrm>
              <a:off x="6058441" y="3351230"/>
              <a:ext cx="357387" cy="357005"/>
            </a:xfrm>
            <a:custGeom>
              <a:rect b="b" l="l" r="r" t="t"/>
              <a:pathLst>
                <a:path extrusionOk="0" h="11216" w="11228">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73"/>
            <p:cNvSpPr/>
            <p:nvPr/>
          </p:nvSpPr>
          <p:spPr>
            <a:xfrm>
              <a:off x="6111120" y="3403527"/>
              <a:ext cx="252030" cy="252030"/>
            </a:xfrm>
            <a:custGeom>
              <a:rect b="b" l="l" r="r" t="t"/>
              <a:pathLst>
                <a:path extrusionOk="0" h="7918" w="7918">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8" name="Google Shape;12508;p73"/>
          <p:cNvGrpSpPr/>
          <p:nvPr/>
        </p:nvGrpSpPr>
        <p:grpSpPr>
          <a:xfrm>
            <a:off x="7957483" y="3350848"/>
            <a:ext cx="357387" cy="357387"/>
            <a:chOff x="7957483" y="3350848"/>
            <a:chExt cx="357387" cy="357387"/>
          </a:xfrm>
        </p:grpSpPr>
        <p:sp>
          <p:nvSpPr>
            <p:cNvPr id="12509" name="Google Shape;12509;p73"/>
            <p:cNvSpPr/>
            <p:nvPr/>
          </p:nvSpPr>
          <p:spPr>
            <a:xfrm>
              <a:off x="8025312" y="3410721"/>
              <a:ext cx="71649" cy="71267"/>
            </a:xfrm>
            <a:custGeom>
              <a:rect b="b" l="l" r="r" t="t"/>
              <a:pathLst>
                <a:path extrusionOk="0" h="2239" w="2251">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73"/>
            <p:cNvSpPr/>
            <p:nvPr/>
          </p:nvSpPr>
          <p:spPr>
            <a:xfrm>
              <a:off x="8191306" y="3380768"/>
              <a:ext cx="70917" cy="71299"/>
            </a:xfrm>
            <a:custGeom>
              <a:rect b="b" l="l" r="r" t="t"/>
              <a:pathLst>
                <a:path extrusionOk="0" h="2240" w="2228">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73"/>
            <p:cNvSpPr/>
            <p:nvPr/>
          </p:nvSpPr>
          <p:spPr>
            <a:xfrm>
              <a:off x="7957483" y="3350848"/>
              <a:ext cx="357387" cy="357387"/>
            </a:xfrm>
            <a:custGeom>
              <a:rect b="b" l="l" r="r" t="t"/>
              <a:pathLst>
                <a:path extrusionOk="0" h="11228" w="11228">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2" name="Google Shape;12512;p73"/>
          <p:cNvGrpSpPr/>
          <p:nvPr/>
        </p:nvGrpSpPr>
        <p:grpSpPr>
          <a:xfrm>
            <a:off x="7007771" y="3351230"/>
            <a:ext cx="357387" cy="357005"/>
            <a:chOff x="7007771" y="3351230"/>
            <a:chExt cx="357387" cy="357005"/>
          </a:xfrm>
        </p:grpSpPr>
        <p:sp>
          <p:nvSpPr>
            <p:cNvPr id="12513" name="Google Shape;12513;p73"/>
            <p:cNvSpPr/>
            <p:nvPr/>
          </p:nvSpPr>
          <p:spPr>
            <a:xfrm>
              <a:off x="7007771" y="3351230"/>
              <a:ext cx="357387" cy="357005"/>
            </a:xfrm>
            <a:custGeom>
              <a:rect b="b" l="l" r="r" t="t"/>
              <a:pathLst>
                <a:path extrusionOk="0" h="11216" w="11228">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73"/>
            <p:cNvSpPr/>
            <p:nvPr/>
          </p:nvSpPr>
          <p:spPr>
            <a:xfrm>
              <a:off x="7060450" y="3456206"/>
              <a:ext cx="80371" cy="124710"/>
            </a:xfrm>
            <a:custGeom>
              <a:rect b="b" l="l" r="r" t="t"/>
              <a:pathLst>
                <a:path extrusionOk="0" h="3918" w="2525">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73"/>
            <p:cNvSpPr/>
            <p:nvPr/>
          </p:nvSpPr>
          <p:spPr>
            <a:xfrm>
              <a:off x="7203303" y="3456206"/>
              <a:ext cx="80753" cy="124710"/>
            </a:xfrm>
            <a:custGeom>
              <a:rect b="b" l="l" r="r" t="t"/>
              <a:pathLst>
                <a:path extrusionOk="0" h="3918" w="2537">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73"/>
            <p:cNvSpPr/>
            <p:nvPr/>
          </p:nvSpPr>
          <p:spPr>
            <a:xfrm>
              <a:off x="7151388" y="3478518"/>
              <a:ext cx="33772" cy="102015"/>
            </a:xfrm>
            <a:custGeom>
              <a:rect b="b" l="l" r="r" t="t"/>
              <a:pathLst>
                <a:path extrusionOk="0" h="3205" w="1061">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73"/>
            <p:cNvSpPr/>
            <p:nvPr/>
          </p:nvSpPr>
          <p:spPr>
            <a:xfrm>
              <a:off x="7293891" y="3508884"/>
              <a:ext cx="41729" cy="41697"/>
            </a:xfrm>
            <a:custGeom>
              <a:rect b="b" l="l" r="r" t="t"/>
              <a:pathLst>
                <a:path extrusionOk="0" h="1310" w="1311">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8" name="Google Shape;12518;p73"/>
          <p:cNvGrpSpPr/>
          <p:nvPr/>
        </p:nvGrpSpPr>
        <p:grpSpPr>
          <a:xfrm>
            <a:off x="5108729" y="3351230"/>
            <a:ext cx="357005" cy="357005"/>
            <a:chOff x="5108729" y="3351230"/>
            <a:chExt cx="357005" cy="357005"/>
          </a:xfrm>
        </p:grpSpPr>
        <p:sp>
          <p:nvSpPr>
            <p:cNvPr id="12519" name="Google Shape;12519;p73"/>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73"/>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1" name="Google Shape;12521;p73"/>
          <p:cNvGrpSpPr/>
          <p:nvPr/>
        </p:nvGrpSpPr>
        <p:grpSpPr>
          <a:xfrm>
            <a:off x="5583569" y="3351230"/>
            <a:ext cx="357419" cy="357005"/>
            <a:chOff x="5583569" y="3351230"/>
            <a:chExt cx="357419" cy="357005"/>
          </a:xfrm>
        </p:grpSpPr>
        <p:sp>
          <p:nvSpPr>
            <p:cNvPr id="12522" name="Google Shape;12522;p73"/>
            <p:cNvSpPr/>
            <p:nvPr/>
          </p:nvSpPr>
          <p:spPr>
            <a:xfrm>
              <a:off x="5583569" y="3351230"/>
              <a:ext cx="357419" cy="357005"/>
            </a:xfrm>
            <a:custGeom>
              <a:rect b="b" l="l" r="r" t="t"/>
              <a:pathLst>
                <a:path extrusionOk="0" h="11216" w="11229">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73"/>
            <p:cNvSpPr/>
            <p:nvPr/>
          </p:nvSpPr>
          <p:spPr>
            <a:xfrm>
              <a:off x="5658625" y="3403527"/>
              <a:ext cx="172073" cy="243690"/>
            </a:xfrm>
            <a:custGeom>
              <a:rect b="b" l="l" r="r" t="t"/>
              <a:pathLst>
                <a:path extrusionOk="0" h="7656" w="5406">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4" name="Google Shape;12524;p73"/>
          <p:cNvGrpSpPr/>
          <p:nvPr/>
        </p:nvGrpSpPr>
        <p:grpSpPr>
          <a:xfrm>
            <a:off x="7482229" y="3351230"/>
            <a:ext cx="357419" cy="357005"/>
            <a:chOff x="7482229" y="3351230"/>
            <a:chExt cx="357419" cy="357005"/>
          </a:xfrm>
        </p:grpSpPr>
        <p:sp>
          <p:nvSpPr>
            <p:cNvPr id="12525" name="Google Shape;12525;p73"/>
            <p:cNvSpPr/>
            <p:nvPr/>
          </p:nvSpPr>
          <p:spPr>
            <a:xfrm>
              <a:off x="7482229" y="3351230"/>
              <a:ext cx="357419" cy="357005"/>
            </a:xfrm>
            <a:custGeom>
              <a:rect b="b" l="l" r="r" t="t"/>
              <a:pathLst>
                <a:path extrusionOk="0" h="11216" w="11229">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73"/>
            <p:cNvSpPr/>
            <p:nvPr/>
          </p:nvSpPr>
          <p:spPr>
            <a:xfrm>
              <a:off x="7592138" y="3605616"/>
              <a:ext cx="137983" cy="32530"/>
            </a:xfrm>
            <a:custGeom>
              <a:rect b="b" l="l" r="r" t="t"/>
              <a:pathLst>
                <a:path extrusionOk="0" h="1022" w="4335">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73"/>
            <p:cNvSpPr/>
            <p:nvPr/>
          </p:nvSpPr>
          <p:spPr>
            <a:xfrm>
              <a:off x="7513709" y="3387962"/>
              <a:ext cx="295987" cy="282014"/>
            </a:xfrm>
            <a:custGeom>
              <a:rect b="b" l="l" r="r" t="t"/>
              <a:pathLst>
                <a:path extrusionOk="0" h="8860" w="9299">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73"/>
            <p:cNvSpPr/>
            <p:nvPr/>
          </p:nvSpPr>
          <p:spPr>
            <a:xfrm>
              <a:off x="7580393" y="3516460"/>
              <a:ext cx="56880" cy="56880"/>
            </a:xfrm>
            <a:custGeom>
              <a:rect b="b" l="l" r="r" t="t"/>
              <a:pathLst>
                <a:path extrusionOk="0" h="1787" w="1787">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73"/>
            <p:cNvSpPr/>
            <p:nvPr/>
          </p:nvSpPr>
          <p:spPr>
            <a:xfrm>
              <a:off x="7685750" y="3516460"/>
              <a:ext cx="56880" cy="56880"/>
            </a:xfrm>
            <a:custGeom>
              <a:rect b="b" l="l" r="r" t="t"/>
              <a:pathLst>
                <a:path extrusionOk="0" h="1787" w="1787">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0" name="Google Shape;12530;p73"/>
          <p:cNvGrpSpPr/>
          <p:nvPr/>
        </p:nvGrpSpPr>
        <p:grpSpPr>
          <a:xfrm>
            <a:off x="3764485" y="2890682"/>
            <a:ext cx="222874" cy="345737"/>
            <a:chOff x="3764485" y="2890682"/>
            <a:chExt cx="222874" cy="345737"/>
          </a:xfrm>
        </p:grpSpPr>
        <p:sp>
          <p:nvSpPr>
            <p:cNvPr id="12531" name="Google Shape;12531;p73"/>
            <p:cNvSpPr/>
            <p:nvPr/>
          </p:nvSpPr>
          <p:spPr>
            <a:xfrm>
              <a:off x="3764485" y="2890682"/>
              <a:ext cx="222874" cy="345737"/>
            </a:xfrm>
            <a:custGeom>
              <a:rect b="b" l="l" r="r" t="t"/>
              <a:pathLst>
                <a:path extrusionOk="0" h="10862" w="7002">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73"/>
            <p:cNvSpPr/>
            <p:nvPr/>
          </p:nvSpPr>
          <p:spPr>
            <a:xfrm>
              <a:off x="3913799" y="2948231"/>
              <a:ext cx="20499" cy="14960"/>
            </a:xfrm>
            <a:custGeom>
              <a:rect b="b" l="l" r="r" t="t"/>
              <a:pathLst>
                <a:path extrusionOk="0" h="470" w="644">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73"/>
            <p:cNvSpPr/>
            <p:nvPr/>
          </p:nvSpPr>
          <p:spPr>
            <a:xfrm>
              <a:off x="3841418" y="2956315"/>
              <a:ext cx="10631" cy="15947"/>
            </a:xfrm>
            <a:custGeom>
              <a:rect b="b" l="l" r="r" t="t"/>
              <a:pathLst>
                <a:path extrusionOk="0" h="501" w="334">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4" name="Google Shape;12534;p73"/>
          <p:cNvGrpSpPr/>
          <p:nvPr/>
        </p:nvGrpSpPr>
        <p:grpSpPr>
          <a:xfrm>
            <a:off x="2238616" y="2908131"/>
            <a:ext cx="422596" cy="310382"/>
            <a:chOff x="2278533" y="2937377"/>
            <a:chExt cx="346788" cy="254704"/>
          </a:xfrm>
        </p:grpSpPr>
        <p:sp>
          <p:nvSpPr>
            <p:cNvPr id="12535" name="Google Shape;12535;p73"/>
            <p:cNvSpPr/>
            <p:nvPr/>
          </p:nvSpPr>
          <p:spPr>
            <a:xfrm>
              <a:off x="2317557" y="2958607"/>
              <a:ext cx="270619" cy="184200"/>
            </a:xfrm>
            <a:custGeom>
              <a:rect b="b" l="l" r="r" t="t"/>
              <a:pathLst>
                <a:path extrusionOk="0" h="5787" w="8502">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73"/>
            <p:cNvSpPr/>
            <p:nvPr/>
          </p:nvSpPr>
          <p:spPr>
            <a:xfrm>
              <a:off x="2278533" y="2937377"/>
              <a:ext cx="346788" cy="254704"/>
            </a:xfrm>
            <a:custGeom>
              <a:rect b="b" l="l" r="r" t="t"/>
              <a:pathLst>
                <a:path extrusionOk="0" h="8002" w="10895">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37" name="Google Shape;12537;p73"/>
          <p:cNvSpPr/>
          <p:nvPr/>
        </p:nvSpPr>
        <p:spPr>
          <a:xfrm>
            <a:off x="3227863" y="2891128"/>
            <a:ext cx="347552" cy="346438"/>
          </a:xfrm>
          <a:custGeom>
            <a:rect b="b" l="l" r="r" t="t"/>
            <a:pathLst>
              <a:path extrusionOk="0" h="10884" w="10919">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38" name="Google Shape;12538;p73"/>
          <p:cNvGrpSpPr/>
          <p:nvPr/>
        </p:nvGrpSpPr>
        <p:grpSpPr>
          <a:xfrm>
            <a:off x="1836637" y="2891510"/>
            <a:ext cx="286152" cy="346438"/>
            <a:chOff x="1836637" y="2891510"/>
            <a:chExt cx="286152" cy="346438"/>
          </a:xfrm>
        </p:grpSpPr>
        <p:sp>
          <p:nvSpPr>
            <p:cNvPr id="12539" name="Google Shape;12539;p73"/>
            <p:cNvSpPr/>
            <p:nvPr/>
          </p:nvSpPr>
          <p:spPr>
            <a:xfrm>
              <a:off x="1836637" y="3059413"/>
              <a:ext cx="286152" cy="178534"/>
            </a:xfrm>
            <a:custGeom>
              <a:rect b="b" l="l" r="r" t="t"/>
              <a:pathLst>
                <a:path extrusionOk="0" h="5609" w="899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73"/>
            <p:cNvSpPr/>
            <p:nvPr/>
          </p:nvSpPr>
          <p:spPr>
            <a:xfrm>
              <a:off x="1917740" y="2891510"/>
              <a:ext cx="119394" cy="161474"/>
            </a:xfrm>
            <a:custGeom>
              <a:rect b="b" l="l" r="r" t="t"/>
              <a:pathLst>
                <a:path extrusionOk="0" h="5073" w="3751">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73"/>
            <p:cNvSpPr/>
            <p:nvPr/>
          </p:nvSpPr>
          <p:spPr>
            <a:xfrm>
              <a:off x="1960933" y="3027201"/>
              <a:ext cx="32244" cy="10249"/>
            </a:xfrm>
            <a:custGeom>
              <a:rect b="b" l="l" r="r" t="t"/>
              <a:pathLst>
                <a:path extrusionOk="0" h="322" w="1013">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2" name="Google Shape;12542;p73"/>
          <p:cNvGrpSpPr/>
          <p:nvPr/>
        </p:nvGrpSpPr>
        <p:grpSpPr>
          <a:xfrm>
            <a:off x="5585861" y="2905929"/>
            <a:ext cx="379764" cy="337684"/>
            <a:chOff x="5585861" y="2905929"/>
            <a:chExt cx="379764" cy="337684"/>
          </a:xfrm>
        </p:grpSpPr>
        <p:sp>
          <p:nvSpPr>
            <p:cNvPr id="12543" name="Google Shape;12543;p73"/>
            <p:cNvSpPr/>
            <p:nvPr/>
          </p:nvSpPr>
          <p:spPr>
            <a:xfrm>
              <a:off x="5609734" y="3198096"/>
              <a:ext cx="11395" cy="45517"/>
            </a:xfrm>
            <a:custGeom>
              <a:rect b="b" l="l" r="r" t="t"/>
              <a:pathLst>
                <a:path extrusionOk="0" h="1430" w="358">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73"/>
            <p:cNvSpPr/>
            <p:nvPr/>
          </p:nvSpPr>
          <p:spPr>
            <a:xfrm>
              <a:off x="5585861" y="3048431"/>
              <a:ext cx="205431" cy="195182"/>
            </a:xfrm>
            <a:custGeom>
              <a:rect b="b" l="l" r="r" t="t"/>
              <a:pathLst>
                <a:path extrusionOk="0" h="6132" w="6454">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73"/>
            <p:cNvSpPr/>
            <p:nvPr/>
          </p:nvSpPr>
          <p:spPr>
            <a:xfrm>
              <a:off x="5740078" y="2905929"/>
              <a:ext cx="225547" cy="189516"/>
            </a:xfrm>
            <a:custGeom>
              <a:rect b="b" l="l" r="r" t="t"/>
              <a:pathLst>
                <a:path extrusionOk="0" h="5954" w="7086">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73"/>
            <p:cNvSpPr/>
            <p:nvPr/>
          </p:nvSpPr>
          <p:spPr>
            <a:xfrm>
              <a:off x="5793902" y="2928464"/>
              <a:ext cx="131553" cy="130598"/>
            </a:xfrm>
            <a:custGeom>
              <a:rect b="b" l="l" r="r" t="t"/>
              <a:pathLst>
                <a:path extrusionOk="0" h="4103" w="4133">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7" name="Google Shape;12547;p73"/>
          <p:cNvGrpSpPr/>
          <p:nvPr/>
        </p:nvGrpSpPr>
        <p:grpSpPr>
          <a:xfrm>
            <a:off x="1327676" y="2910480"/>
            <a:ext cx="347934" cy="310024"/>
            <a:chOff x="1327676" y="2910480"/>
            <a:chExt cx="347934" cy="310024"/>
          </a:xfrm>
        </p:grpSpPr>
        <p:sp>
          <p:nvSpPr>
            <p:cNvPr id="12548" name="Google Shape;12548;p73"/>
            <p:cNvSpPr/>
            <p:nvPr/>
          </p:nvSpPr>
          <p:spPr>
            <a:xfrm>
              <a:off x="1367081" y="3067370"/>
              <a:ext cx="43257" cy="15565"/>
            </a:xfrm>
            <a:custGeom>
              <a:rect b="b" l="l" r="r" t="t"/>
              <a:pathLst>
                <a:path extrusionOk="0" h="489" w="1359">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73"/>
            <p:cNvSpPr/>
            <p:nvPr/>
          </p:nvSpPr>
          <p:spPr>
            <a:xfrm>
              <a:off x="1350402" y="3170436"/>
              <a:ext cx="10663" cy="48541"/>
            </a:xfrm>
            <a:custGeom>
              <a:rect b="b" l="l" r="r" t="t"/>
              <a:pathLst>
                <a:path extrusionOk="0" h="1525" w="335">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73"/>
            <p:cNvSpPr/>
            <p:nvPr/>
          </p:nvSpPr>
          <p:spPr>
            <a:xfrm>
              <a:off x="1327676" y="3040187"/>
              <a:ext cx="201643" cy="180317"/>
            </a:xfrm>
            <a:custGeom>
              <a:rect b="b" l="l" r="r" t="t"/>
              <a:pathLst>
                <a:path extrusionOk="0" h="5665" w="6335">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73"/>
            <p:cNvSpPr/>
            <p:nvPr/>
          </p:nvSpPr>
          <p:spPr>
            <a:xfrm>
              <a:off x="1470179" y="2910480"/>
              <a:ext cx="205431" cy="173601"/>
            </a:xfrm>
            <a:custGeom>
              <a:rect b="b" l="l" r="r" t="t"/>
              <a:pathLst>
                <a:path extrusionOk="0" h="5454" w="6454">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73"/>
            <p:cNvSpPr/>
            <p:nvPr/>
          </p:nvSpPr>
          <p:spPr>
            <a:xfrm>
              <a:off x="1497075" y="2942692"/>
              <a:ext cx="152370" cy="96668"/>
            </a:xfrm>
            <a:custGeom>
              <a:rect b="b" l="l" r="r" t="t"/>
              <a:pathLst>
                <a:path extrusionOk="0" h="3037" w="4787">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53" name="Google Shape;12553;p73"/>
          <p:cNvSpPr/>
          <p:nvPr/>
        </p:nvSpPr>
        <p:spPr>
          <a:xfrm>
            <a:off x="2785967" y="3195072"/>
            <a:ext cx="10663" cy="32244"/>
          </a:xfrm>
          <a:custGeom>
            <a:rect b="b" l="l" r="r" t="t"/>
            <a:pathLst>
              <a:path extrusionOk="0" h="1013" w="335">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54" name="Google Shape;12554;p73"/>
          <p:cNvGrpSpPr/>
          <p:nvPr/>
        </p:nvGrpSpPr>
        <p:grpSpPr>
          <a:xfrm>
            <a:off x="2753401" y="2869564"/>
            <a:ext cx="382828" cy="358601"/>
            <a:chOff x="2753373" y="2902523"/>
            <a:chExt cx="347552" cy="325557"/>
          </a:xfrm>
        </p:grpSpPr>
        <p:sp>
          <p:nvSpPr>
            <p:cNvPr id="12555" name="Google Shape;12555;p73"/>
            <p:cNvSpPr/>
            <p:nvPr/>
          </p:nvSpPr>
          <p:spPr>
            <a:xfrm>
              <a:off x="2807962" y="3018575"/>
              <a:ext cx="86418" cy="29506"/>
            </a:xfrm>
            <a:custGeom>
              <a:rect b="b" l="l" r="r" t="t"/>
              <a:pathLst>
                <a:path extrusionOk="0" h="927" w="2715">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73"/>
            <p:cNvSpPr/>
            <p:nvPr/>
          </p:nvSpPr>
          <p:spPr>
            <a:xfrm>
              <a:off x="2753373" y="2973376"/>
              <a:ext cx="195213" cy="254704"/>
            </a:xfrm>
            <a:custGeom>
              <a:rect b="b" l="l" r="r" t="t"/>
              <a:pathLst>
                <a:path extrusionOk="0" h="8002" w="6133">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73"/>
            <p:cNvSpPr/>
            <p:nvPr/>
          </p:nvSpPr>
          <p:spPr>
            <a:xfrm>
              <a:off x="2905361" y="3195072"/>
              <a:ext cx="10631" cy="32244"/>
            </a:xfrm>
            <a:custGeom>
              <a:rect b="b" l="l" r="r" t="t"/>
              <a:pathLst>
                <a:path extrusionOk="0" h="1013" w="334">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73"/>
            <p:cNvSpPr/>
            <p:nvPr/>
          </p:nvSpPr>
          <p:spPr>
            <a:xfrm>
              <a:off x="2939069" y="2934735"/>
              <a:ext cx="161856" cy="169049"/>
            </a:xfrm>
            <a:custGeom>
              <a:rect b="b" l="l" r="r" t="t"/>
              <a:pathLst>
                <a:path extrusionOk="0" h="5311" w="5085">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73"/>
            <p:cNvSpPr/>
            <p:nvPr/>
          </p:nvSpPr>
          <p:spPr>
            <a:xfrm>
              <a:off x="3002379" y="2902523"/>
              <a:ext cx="32244" cy="96668"/>
            </a:xfrm>
            <a:custGeom>
              <a:rect b="b" l="l" r="r" t="t"/>
              <a:pathLst>
                <a:path extrusionOk="0" h="3037" w="1013">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73"/>
            <p:cNvSpPr/>
            <p:nvPr/>
          </p:nvSpPr>
          <p:spPr>
            <a:xfrm>
              <a:off x="3003143" y="3005206"/>
              <a:ext cx="32244" cy="32244"/>
            </a:xfrm>
            <a:custGeom>
              <a:rect b="b" l="l" r="r" t="t"/>
              <a:pathLst>
                <a:path extrusionOk="0" h="1013" w="1013">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1" name="Google Shape;12561;p73"/>
          <p:cNvGrpSpPr/>
          <p:nvPr/>
        </p:nvGrpSpPr>
        <p:grpSpPr>
          <a:xfrm>
            <a:off x="849016" y="2903255"/>
            <a:ext cx="356655" cy="335425"/>
            <a:chOff x="849016" y="2903255"/>
            <a:chExt cx="356655" cy="335425"/>
          </a:xfrm>
        </p:grpSpPr>
        <p:sp>
          <p:nvSpPr>
            <p:cNvPr id="12562" name="Google Shape;12562;p73"/>
            <p:cNvSpPr/>
            <p:nvPr/>
          </p:nvSpPr>
          <p:spPr>
            <a:xfrm>
              <a:off x="849016" y="2903255"/>
              <a:ext cx="356655" cy="335425"/>
            </a:xfrm>
            <a:custGeom>
              <a:rect b="b" l="l" r="r" t="t"/>
              <a:pathLst>
                <a:path extrusionOk="0" h="10538" w="11205">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73"/>
            <p:cNvSpPr/>
            <p:nvPr/>
          </p:nvSpPr>
          <p:spPr>
            <a:xfrm>
              <a:off x="1137046" y="2932825"/>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73"/>
            <p:cNvSpPr/>
            <p:nvPr/>
          </p:nvSpPr>
          <p:spPr>
            <a:xfrm>
              <a:off x="1080579" y="2932825"/>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73"/>
            <p:cNvSpPr/>
            <p:nvPr/>
          </p:nvSpPr>
          <p:spPr>
            <a:xfrm>
              <a:off x="879350" y="2949122"/>
              <a:ext cx="187988" cy="10631"/>
            </a:xfrm>
            <a:custGeom>
              <a:rect b="b" l="l" r="r" t="t"/>
              <a:pathLst>
                <a:path extrusionOk="0" h="334" w="5906">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73"/>
            <p:cNvSpPr/>
            <p:nvPr/>
          </p:nvSpPr>
          <p:spPr>
            <a:xfrm>
              <a:off x="1137046" y="3050309"/>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73"/>
            <p:cNvSpPr/>
            <p:nvPr/>
          </p:nvSpPr>
          <p:spPr>
            <a:xfrm>
              <a:off x="1080579" y="3050309"/>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73"/>
            <p:cNvSpPr/>
            <p:nvPr/>
          </p:nvSpPr>
          <p:spPr>
            <a:xfrm>
              <a:off x="879350" y="3066988"/>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73"/>
            <p:cNvSpPr/>
            <p:nvPr/>
          </p:nvSpPr>
          <p:spPr>
            <a:xfrm>
              <a:off x="1137046" y="3167794"/>
              <a:ext cx="43607" cy="43607"/>
            </a:xfrm>
            <a:custGeom>
              <a:rect b="b" l="l" r="r" t="t"/>
              <a:pathLst>
                <a:path extrusionOk="0" h="1370" w="137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73"/>
            <p:cNvSpPr/>
            <p:nvPr/>
          </p:nvSpPr>
          <p:spPr>
            <a:xfrm>
              <a:off x="1080579" y="3167794"/>
              <a:ext cx="43607" cy="43607"/>
            </a:xfrm>
            <a:custGeom>
              <a:rect b="b" l="l" r="r" t="t"/>
              <a:pathLst>
                <a:path extrusionOk="0" h="1370" w="137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73"/>
            <p:cNvSpPr/>
            <p:nvPr/>
          </p:nvSpPr>
          <p:spPr>
            <a:xfrm>
              <a:off x="879350" y="3184473"/>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73"/>
            <p:cNvSpPr/>
            <p:nvPr/>
          </p:nvSpPr>
          <p:spPr>
            <a:xfrm>
              <a:off x="879350" y="3083285"/>
              <a:ext cx="25432" cy="10631"/>
            </a:xfrm>
            <a:custGeom>
              <a:rect b="b" l="l" r="r" t="t"/>
              <a:pathLst>
                <a:path extrusionOk="0" h="334" w="799">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3" name="Google Shape;12573;p73"/>
          <p:cNvGrpSpPr/>
          <p:nvPr/>
        </p:nvGrpSpPr>
        <p:grpSpPr>
          <a:xfrm>
            <a:off x="4210933" y="2926777"/>
            <a:ext cx="280072" cy="275520"/>
            <a:chOff x="4210933" y="2926777"/>
            <a:chExt cx="280072" cy="275520"/>
          </a:xfrm>
        </p:grpSpPr>
        <p:sp>
          <p:nvSpPr>
            <p:cNvPr id="12574" name="Google Shape;12574;p73"/>
            <p:cNvSpPr/>
            <p:nvPr/>
          </p:nvSpPr>
          <p:spPr>
            <a:xfrm>
              <a:off x="4490623" y="2970352"/>
              <a:ext cx="32" cy="414"/>
            </a:xfrm>
            <a:custGeom>
              <a:rect b="b" l="l" r="r" t="t"/>
              <a:pathLst>
                <a:path extrusionOk="0" h="13" w="1">
                  <a:moveTo>
                    <a:pt x="0" y="0"/>
                  </a:moveTo>
                  <a:cubicBezTo>
                    <a:pt x="0" y="12"/>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73"/>
            <p:cNvSpPr/>
            <p:nvPr/>
          </p:nvSpPr>
          <p:spPr>
            <a:xfrm>
              <a:off x="4489859" y="2969589"/>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73"/>
            <p:cNvSpPr/>
            <p:nvPr/>
          </p:nvSpPr>
          <p:spPr>
            <a:xfrm>
              <a:off x="4210933" y="2944952"/>
              <a:ext cx="280072" cy="257346"/>
            </a:xfrm>
            <a:custGeom>
              <a:rect b="b" l="l" r="r" t="t"/>
              <a:pathLst>
                <a:path extrusionOk="0" h="8085" w="8799">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73"/>
            <p:cNvSpPr/>
            <p:nvPr/>
          </p:nvSpPr>
          <p:spPr>
            <a:xfrm>
              <a:off x="4212047" y="2926777"/>
              <a:ext cx="144826" cy="234619"/>
            </a:xfrm>
            <a:custGeom>
              <a:rect b="b" l="l" r="r" t="t"/>
              <a:pathLst>
                <a:path extrusionOk="0" h="7371" w="455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73"/>
            <p:cNvSpPr/>
            <p:nvPr/>
          </p:nvSpPr>
          <p:spPr>
            <a:xfrm>
              <a:off x="4246550" y="2996103"/>
              <a:ext cx="28074" cy="28106"/>
            </a:xfrm>
            <a:custGeom>
              <a:rect b="b" l="l" r="r" t="t"/>
              <a:pathLst>
                <a:path extrusionOk="0" h="883" w="882">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73"/>
            <p:cNvSpPr/>
            <p:nvPr/>
          </p:nvSpPr>
          <p:spPr>
            <a:xfrm>
              <a:off x="4285956" y="3015456"/>
              <a:ext cx="97814" cy="8753"/>
            </a:xfrm>
            <a:custGeom>
              <a:rect b="b" l="l" r="r" t="t"/>
              <a:pathLst>
                <a:path extrusionOk="0" h="275" w="3073">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73"/>
            <p:cNvSpPr/>
            <p:nvPr/>
          </p:nvSpPr>
          <p:spPr>
            <a:xfrm>
              <a:off x="4285956" y="3001800"/>
              <a:ext cx="30366" cy="8753"/>
            </a:xfrm>
            <a:custGeom>
              <a:rect b="b" l="l" r="r" t="t"/>
              <a:pathLst>
                <a:path extrusionOk="0" h="275" w="954">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73"/>
            <p:cNvSpPr/>
            <p:nvPr/>
          </p:nvSpPr>
          <p:spPr>
            <a:xfrm>
              <a:off x="4246550" y="3060177"/>
              <a:ext cx="28074" cy="28074"/>
            </a:xfrm>
            <a:custGeom>
              <a:rect b="b" l="l" r="r" t="t"/>
              <a:pathLst>
                <a:path extrusionOk="0" h="882" w="882">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73"/>
            <p:cNvSpPr/>
            <p:nvPr/>
          </p:nvSpPr>
          <p:spPr>
            <a:xfrm>
              <a:off x="4285956" y="3080261"/>
              <a:ext cx="97814" cy="8371"/>
            </a:xfrm>
            <a:custGeom>
              <a:rect b="b" l="l" r="r" t="t"/>
              <a:pathLst>
                <a:path extrusionOk="0" h="263" w="3073">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73"/>
            <p:cNvSpPr/>
            <p:nvPr/>
          </p:nvSpPr>
          <p:spPr>
            <a:xfrm>
              <a:off x="4285956" y="3066224"/>
              <a:ext cx="30366" cy="8753"/>
            </a:xfrm>
            <a:custGeom>
              <a:rect b="b" l="l" r="r" t="t"/>
              <a:pathLst>
                <a:path extrusionOk="0" h="275" w="954">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73"/>
            <p:cNvSpPr/>
            <p:nvPr/>
          </p:nvSpPr>
          <p:spPr>
            <a:xfrm>
              <a:off x="4246550" y="3124601"/>
              <a:ext cx="28074" cy="28074"/>
            </a:xfrm>
            <a:custGeom>
              <a:rect b="b" l="l" r="r" t="t"/>
              <a:pathLst>
                <a:path extrusionOk="0" h="882" w="882">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73"/>
            <p:cNvSpPr/>
            <p:nvPr/>
          </p:nvSpPr>
          <p:spPr>
            <a:xfrm>
              <a:off x="4285956" y="3143921"/>
              <a:ext cx="97814" cy="8753"/>
            </a:xfrm>
            <a:custGeom>
              <a:rect b="b" l="l" r="r" t="t"/>
              <a:pathLst>
                <a:path extrusionOk="0" h="275" w="3073">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73"/>
            <p:cNvSpPr/>
            <p:nvPr/>
          </p:nvSpPr>
          <p:spPr>
            <a:xfrm>
              <a:off x="4285956" y="3130266"/>
              <a:ext cx="30366" cy="8371"/>
            </a:xfrm>
            <a:custGeom>
              <a:rect b="b" l="l" r="r" t="t"/>
              <a:pathLst>
                <a:path extrusionOk="0" h="263" w="954">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7" name="Google Shape;12587;p73"/>
          <p:cNvGrpSpPr/>
          <p:nvPr/>
        </p:nvGrpSpPr>
        <p:grpSpPr>
          <a:xfrm>
            <a:off x="4667216" y="2915382"/>
            <a:ext cx="320273" cy="318395"/>
            <a:chOff x="4667216" y="2915382"/>
            <a:chExt cx="320273" cy="318395"/>
          </a:xfrm>
        </p:grpSpPr>
        <p:sp>
          <p:nvSpPr>
            <p:cNvPr id="12588" name="Google Shape;12588;p73"/>
            <p:cNvSpPr/>
            <p:nvPr/>
          </p:nvSpPr>
          <p:spPr>
            <a:xfrm>
              <a:off x="4686154" y="2938140"/>
              <a:ext cx="166789" cy="163734"/>
            </a:xfrm>
            <a:custGeom>
              <a:rect b="b" l="l" r="r" t="t"/>
              <a:pathLst>
                <a:path extrusionOk="0" h="5144" w="524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73"/>
            <p:cNvSpPr/>
            <p:nvPr/>
          </p:nvSpPr>
          <p:spPr>
            <a:xfrm>
              <a:off x="4667216" y="2915382"/>
              <a:ext cx="320273" cy="318395"/>
            </a:xfrm>
            <a:custGeom>
              <a:rect b="b" l="l" r="r" t="t"/>
              <a:pathLst>
                <a:path extrusionOk="0" h="10003" w="10062">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73"/>
            <p:cNvSpPr/>
            <p:nvPr/>
          </p:nvSpPr>
          <p:spPr>
            <a:xfrm>
              <a:off x="4733899" y="2960772"/>
              <a:ext cx="75469" cy="86546"/>
            </a:xfrm>
            <a:custGeom>
              <a:rect b="b" l="l" r="r" t="t"/>
              <a:pathLst>
                <a:path extrusionOk="0" h="2719" w="2371">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73"/>
            <p:cNvSpPr/>
            <p:nvPr/>
          </p:nvSpPr>
          <p:spPr>
            <a:xfrm>
              <a:off x="4755894" y="3048431"/>
              <a:ext cx="31098" cy="32244"/>
            </a:xfrm>
            <a:custGeom>
              <a:rect b="b" l="l" r="r" t="t"/>
              <a:pathLst>
                <a:path extrusionOk="0" h="1013" w="977">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2" name="Google Shape;12592;p73"/>
          <p:cNvGrpSpPr/>
          <p:nvPr/>
        </p:nvGrpSpPr>
        <p:grpSpPr>
          <a:xfrm>
            <a:off x="5170480" y="2934639"/>
            <a:ext cx="261929" cy="280550"/>
            <a:chOff x="5170480" y="2934639"/>
            <a:chExt cx="261929" cy="280550"/>
          </a:xfrm>
        </p:grpSpPr>
        <p:sp>
          <p:nvSpPr>
            <p:cNvPr id="12593" name="Google Shape;12593;p73"/>
            <p:cNvSpPr/>
            <p:nvPr/>
          </p:nvSpPr>
          <p:spPr>
            <a:xfrm>
              <a:off x="5170480" y="2934639"/>
              <a:ext cx="243340" cy="280550"/>
            </a:xfrm>
            <a:custGeom>
              <a:rect b="b" l="l" r="r" t="t"/>
              <a:pathLst>
                <a:path extrusionOk="0" h="8814" w="7645">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73"/>
            <p:cNvSpPr/>
            <p:nvPr/>
          </p:nvSpPr>
          <p:spPr>
            <a:xfrm>
              <a:off x="5217493" y="3007116"/>
              <a:ext cx="34122" cy="34122"/>
            </a:xfrm>
            <a:custGeom>
              <a:rect b="b" l="l" r="r" t="t"/>
              <a:pathLst>
                <a:path extrusionOk="0" h="1072" w="1072">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73"/>
            <p:cNvSpPr/>
            <p:nvPr/>
          </p:nvSpPr>
          <p:spPr>
            <a:xfrm>
              <a:off x="5264474" y="3007116"/>
              <a:ext cx="26196" cy="8371"/>
            </a:xfrm>
            <a:custGeom>
              <a:rect b="b" l="l" r="r" t="t"/>
              <a:pathLst>
                <a:path extrusionOk="0" h="263" w="823">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73"/>
            <p:cNvSpPr/>
            <p:nvPr/>
          </p:nvSpPr>
          <p:spPr>
            <a:xfrm>
              <a:off x="5264856" y="3029079"/>
              <a:ext cx="86068" cy="8371"/>
            </a:xfrm>
            <a:custGeom>
              <a:rect b="b" l="l" r="r" t="t"/>
              <a:pathLst>
                <a:path extrusionOk="0" h="263" w="2704">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73"/>
            <p:cNvSpPr/>
            <p:nvPr/>
          </p:nvSpPr>
          <p:spPr>
            <a:xfrm>
              <a:off x="5227710" y="3062819"/>
              <a:ext cx="51565" cy="8753"/>
            </a:xfrm>
            <a:custGeom>
              <a:rect b="b" l="l" r="r" t="t"/>
              <a:pathLst>
                <a:path extrusionOk="0" h="275" w="162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73"/>
            <p:cNvSpPr/>
            <p:nvPr/>
          </p:nvSpPr>
          <p:spPr>
            <a:xfrm>
              <a:off x="5196644" y="3182945"/>
              <a:ext cx="42461" cy="8371"/>
            </a:xfrm>
            <a:custGeom>
              <a:rect b="b" l="l" r="r" t="t"/>
              <a:pathLst>
                <a:path extrusionOk="0" h="263" w="1334">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73"/>
            <p:cNvSpPr/>
            <p:nvPr/>
          </p:nvSpPr>
          <p:spPr>
            <a:xfrm>
              <a:off x="5210299" y="3013928"/>
              <a:ext cx="222110" cy="201261"/>
            </a:xfrm>
            <a:custGeom>
              <a:rect b="b" l="l" r="r" t="t"/>
              <a:pathLst>
                <a:path extrusionOk="0" h="6323" w="6978">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0" name="Google Shape;12600;p73"/>
          <p:cNvGrpSpPr/>
          <p:nvPr/>
        </p:nvGrpSpPr>
        <p:grpSpPr>
          <a:xfrm>
            <a:off x="6069423" y="2891892"/>
            <a:ext cx="362321" cy="364231"/>
            <a:chOff x="6069423" y="2891892"/>
            <a:chExt cx="362321" cy="364231"/>
          </a:xfrm>
        </p:grpSpPr>
        <p:sp>
          <p:nvSpPr>
            <p:cNvPr id="12601" name="Google Shape;12601;p73"/>
            <p:cNvSpPr/>
            <p:nvPr/>
          </p:nvSpPr>
          <p:spPr>
            <a:xfrm>
              <a:off x="6069423" y="2891892"/>
              <a:ext cx="278958" cy="278958"/>
            </a:xfrm>
            <a:custGeom>
              <a:rect b="b" l="l" r="r" t="t"/>
              <a:pathLst>
                <a:path extrusionOk="0" h="8764" w="8764">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73"/>
            <p:cNvSpPr/>
            <p:nvPr/>
          </p:nvSpPr>
          <p:spPr>
            <a:xfrm>
              <a:off x="6161507" y="2967679"/>
              <a:ext cx="111851" cy="97432"/>
            </a:xfrm>
            <a:custGeom>
              <a:rect b="b" l="l" r="r" t="t"/>
              <a:pathLst>
                <a:path extrusionOk="0" h="3061" w="3514">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73"/>
            <p:cNvSpPr/>
            <p:nvPr/>
          </p:nvSpPr>
          <p:spPr>
            <a:xfrm>
              <a:off x="6144828" y="3007848"/>
              <a:ext cx="105389" cy="88742"/>
            </a:xfrm>
            <a:custGeom>
              <a:rect b="b" l="l" r="r" t="t"/>
              <a:pathLst>
                <a:path extrusionOk="0" h="2788" w="3311">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73"/>
            <p:cNvSpPr/>
            <p:nvPr/>
          </p:nvSpPr>
          <p:spPr>
            <a:xfrm>
              <a:off x="6245633" y="3069248"/>
              <a:ext cx="186110" cy="186874"/>
            </a:xfrm>
            <a:custGeom>
              <a:rect b="b" l="l" r="r" t="t"/>
              <a:pathLst>
                <a:path extrusionOk="0" h="5871" w="5847">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73"/>
            <p:cNvSpPr/>
            <p:nvPr/>
          </p:nvSpPr>
          <p:spPr>
            <a:xfrm>
              <a:off x="6305888" y="3129884"/>
              <a:ext cx="64488" cy="64456"/>
            </a:xfrm>
            <a:custGeom>
              <a:rect b="b" l="l" r="r" t="t"/>
              <a:pathLst>
                <a:path extrusionOk="0" h="2025" w="2026">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73"/>
            <p:cNvSpPr/>
            <p:nvPr/>
          </p:nvSpPr>
          <p:spPr>
            <a:xfrm>
              <a:off x="6173634" y="2997631"/>
              <a:ext cx="70153" cy="70153"/>
            </a:xfrm>
            <a:custGeom>
              <a:rect b="b" l="l" r="r" t="t"/>
              <a:pathLst>
                <a:path extrusionOk="0" h="2204" w="2204">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7" name="Google Shape;12607;p73"/>
          <p:cNvGrpSpPr/>
          <p:nvPr/>
        </p:nvGrpSpPr>
        <p:grpSpPr>
          <a:xfrm>
            <a:off x="6571955" y="2919170"/>
            <a:ext cx="308878" cy="311170"/>
            <a:chOff x="6571955" y="2919170"/>
            <a:chExt cx="308878" cy="311170"/>
          </a:xfrm>
        </p:grpSpPr>
        <p:sp>
          <p:nvSpPr>
            <p:cNvPr id="12608" name="Google Shape;12608;p73"/>
            <p:cNvSpPr/>
            <p:nvPr/>
          </p:nvSpPr>
          <p:spPr>
            <a:xfrm>
              <a:off x="6571955" y="2919170"/>
              <a:ext cx="245982" cy="237675"/>
            </a:xfrm>
            <a:custGeom>
              <a:rect b="b" l="l" r="r" t="t"/>
              <a:pathLst>
                <a:path extrusionOk="0" h="7467" w="7728">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73"/>
            <p:cNvSpPr/>
            <p:nvPr/>
          </p:nvSpPr>
          <p:spPr>
            <a:xfrm>
              <a:off x="6708760" y="3206436"/>
              <a:ext cx="33740" cy="9517"/>
            </a:xfrm>
            <a:custGeom>
              <a:rect b="b" l="l" r="r" t="t"/>
              <a:pathLst>
                <a:path extrusionOk="0" h="299" w="106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73"/>
            <p:cNvSpPr/>
            <p:nvPr/>
          </p:nvSpPr>
          <p:spPr>
            <a:xfrm>
              <a:off x="6604549" y="2993079"/>
              <a:ext cx="59904" cy="51565"/>
            </a:xfrm>
            <a:custGeom>
              <a:rect b="b" l="l" r="r" t="t"/>
              <a:pathLst>
                <a:path extrusionOk="0" h="1620" w="1882">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73"/>
            <p:cNvSpPr/>
            <p:nvPr/>
          </p:nvSpPr>
          <p:spPr>
            <a:xfrm>
              <a:off x="6634469" y="2991933"/>
              <a:ext cx="246364" cy="238407"/>
            </a:xfrm>
            <a:custGeom>
              <a:rect b="b" l="l" r="r" t="t"/>
              <a:pathLst>
                <a:path extrusionOk="0" h="7490" w="774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73"/>
            <p:cNvSpPr/>
            <p:nvPr/>
          </p:nvSpPr>
          <p:spPr>
            <a:xfrm>
              <a:off x="6790627" y="3057885"/>
              <a:ext cx="52329" cy="60668"/>
            </a:xfrm>
            <a:custGeom>
              <a:rect b="b" l="l" r="r" t="t"/>
              <a:pathLst>
                <a:path extrusionOk="0" h="1906" w="1644">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73"/>
            <p:cNvSpPr/>
            <p:nvPr/>
          </p:nvSpPr>
          <p:spPr>
            <a:xfrm>
              <a:off x="6712166" y="2975286"/>
              <a:ext cx="73941" cy="9485"/>
            </a:xfrm>
            <a:custGeom>
              <a:rect b="b" l="l" r="r" t="t"/>
              <a:pathLst>
                <a:path extrusionOk="0" h="298" w="2323">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73"/>
            <p:cNvSpPr/>
            <p:nvPr/>
          </p:nvSpPr>
          <p:spPr>
            <a:xfrm>
              <a:off x="6712166" y="2993461"/>
              <a:ext cx="73941" cy="9517"/>
            </a:xfrm>
            <a:custGeom>
              <a:rect b="b" l="l" r="r" t="t"/>
              <a:pathLst>
                <a:path extrusionOk="0" h="299" w="2323">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73"/>
            <p:cNvSpPr/>
            <p:nvPr/>
          </p:nvSpPr>
          <p:spPr>
            <a:xfrm>
              <a:off x="6712166" y="3012050"/>
              <a:ext cx="73941" cy="9485"/>
            </a:xfrm>
            <a:custGeom>
              <a:rect b="b" l="l" r="r" t="t"/>
              <a:pathLst>
                <a:path extrusionOk="0" h="298" w="2323">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73"/>
            <p:cNvSpPr/>
            <p:nvPr/>
          </p:nvSpPr>
          <p:spPr>
            <a:xfrm>
              <a:off x="6662511" y="3103752"/>
              <a:ext cx="73941" cy="27310"/>
            </a:xfrm>
            <a:custGeom>
              <a:rect b="b" l="l" r="r" t="t"/>
              <a:pathLst>
                <a:path extrusionOk="0" h="858" w="2323">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73"/>
            <p:cNvSpPr/>
            <p:nvPr/>
          </p:nvSpPr>
          <p:spPr>
            <a:xfrm>
              <a:off x="6662893" y="3140134"/>
              <a:ext cx="73941" cy="9485"/>
            </a:xfrm>
            <a:custGeom>
              <a:rect b="b" l="l" r="r" t="t"/>
              <a:pathLst>
                <a:path extrusionOk="0" h="298" w="2323">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8" name="Google Shape;12618;p73"/>
          <p:cNvGrpSpPr/>
          <p:nvPr/>
        </p:nvGrpSpPr>
        <p:grpSpPr>
          <a:xfrm>
            <a:off x="7500054" y="2934735"/>
            <a:ext cx="350576" cy="280454"/>
            <a:chOff x="7500054" y="2934735"/>
            <a:chExt cx="350576" cy="280454"/>
          </a:xfrm>
        </p:grpSpPr>
        <p:sp>
          <p:nvSpPr>
            <p:cNvPr id="12619" name="Google Shape;12619;p73"/>
            <p:cNvSpPr/>
            <p:nvPr/>
          </p:nvSpPr>
          <p:spPr>
            <a:xfrm>
              <a:off x="7571671" y="2959371"/>
              <a:ext cx="191426" cy="10249"/>
            </a:xfrm>
            <a:custGeom>
              <a:rect b="b" l="l" r="r" t="t"/>
              <a:pathLst>
                <a:path extrusionOk="0" h="322" w="6014">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73"/>
            <p:cNvSpPr/>
            <p:nvPr/>
          </p:nvSpPr>
          <p:spPr>
            <a:xfrm>
              <a:off x="7500054" y="2934735"/>
              <a:ext cx="350576" cy="280454"/>
            </a:xfrm>
            <a:custGeom>
              <a:rect b="b" l="l" r="r" t="t"/>
              <a:pathLst>
                <a:path extrusionOk="0" h="8811" w="11014">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73"/>
            <p:cNvSpPr/>
            <p:nvPr/>
          </p:nvSpPr>
          <p:spPr>
            <a:xfrm>
              <a:off x="7539459" y="3074564"/>
              <a:ext cx="82663" cy="10249"/>
            </a:xfrm>
            <a:custGeom>
              <a:rect b="b" l="l" r="r" t="t"/>
              <a:pathLst>
                <a:path extrusionOk="0" h="322"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73"/>
            <p:cNvSpPr/>
            <p:nvPr/>
          </p:nvSpPr>
          <p:spPr>
            <a:xfrm>
              <a:off x="7539459" y="3099582"/>
              <a:ext cx="82663" cy="10249"/>
            </a:xfrm>
            <a:custGeom>
              <a:rect b="b" l="l" r="r" t="t"/>
              <a:pathLst>
                <a:path extrusionOk="0" h="322" w="2597">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73"/>
            <p:cNvSpPr/>
            <p:nvPr/>
          </p:nvSpPr>
          <p:spPr>
            <a:xfrm>
              <a:off x="7539459" y="3124601"/>
              <a:ext cx="82663" cy="10631"/>
            </a:xfrm>
            <a:custGeom>
              <a:rect b="b" l="l" r="r" t="t"/>
              <a:pathLst>
                <a:path extrusionOk="0" h="334" w="2597">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73"/>
            <p:cNvSpPr/>
            <p:nvPr/>
          </p:nvSpPr>
          <p:spPr>
            <a:xfrm>
              <a:off x="7539459" y="3149587"/>
              <a:ext cx="82663" cy="10663"/>
            </a:xfrm>
            <a:custGeom>
              <a:rect b="b" l="l" r="r" t="t"/>
              <a:pathLst>
                <a:path extrusionOk="0" h="335" w="2597">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73"/>
            <p:cNvSpPr/>
            <p:nvPr/>
          </p:nvSpPr>
          <p:spPr>
            <a:xfrm>
              <a:off x="7539459" y="3174988"/>
              <a:ext cx="82663" cy="10281"/>
            </a:xfrm>
            <a:custGeom>
              <a:rect b="b" l="l" r="r" t="t"/>
              <a:pathLst>
                <a:path extrusionOk="0" h="323"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73"/>
            <p:cNvSpPr/>
            <p:nvPr/>
          </p:nvSpPr>
          <p:spPr>
            <a:xfrm>
              <a:off x="7539459" y="3011286"/>
              <a:ext cx="220614" cy="47395"/>
            </a:xfrm>
            <a:custGeom>
              <a:rect b="b" l="l" r="r" t="t"/>
              <a:pathLst>
                <a:path extrusionOk="0" h="1489" w="6931">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7" name="Google Shape;12627;p73"/>
          <p:cNvGrpSpPr/>
          <p:nvPr/>
        </p:nvGrpSpPr>
        <p:grpSpPr>
          <a:xfrm>
            <a:off x="7024430" y="2874662"/>
            <a:ext cx="332012" cy="355454"/>
            <a:chOff x="7055134" y="2919170"/>
            <a:chExt cx="290321" cy="310820"/>
          </a:xfrm>
        </p:grpSpPr>
        <p:sp>
          <p:nvSpPr>
            <p:cNvPr id="12628" name="Google Shape;12628;p73"/>
            <p:cNvSpPr/>
            <p:nvPr/>
          </p:nvSpPr>
          <p:spPr>
            <a:xfrm>
              <a:off x="7102497" y="2970989"/>
              <a:ext cx="191044" cy="259001"/>
            </a:xfrm>
            <a:custGeom>
              <a:rect b="b" l="l" r="r" t="t"/>
              <a:pathLst>
                <a:path extrusionOk="0" h="8137" w="6002">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73"/>
            <p:cNvSpPr/>
            <p:nvPr/>
          </p:nvSpPr>
          <p:spPr>
            <a:xfrm>
              <a:off x="7304872" y="3059413"/>
              <a:ext cx="40583" cy="9485"/>
            </a:xfrm>
            <a:custGeom>
              <a:rect b="b" l="l" r="r" t="t"/>
              <a:pathLst>
                <a:path extrusionOk="0" h="298" w="1275">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73"/>
            <p:cNvSpPr/>
            <p:nvPr/>
          </p:nvSpPr>
          <p:spPr>
            <a:xfrm>
              <a:off x="7055134" y="3059413"/>
              <a:ext cx="41347" cy="9485"/>
            </a:xfrm>
            <a:custGeom>
              <a:rect b="b" l="l" r="r" t="t"/>
              <a:pathLst>
                <a:path extrusionOk="0" h="298" w="1299">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73"/>
            <p:cNvSpPr/>
            <p:nvPr/>
          </p:nvSpPr>
          <p:spPr>
            <a:xfrm>
              <a:off x="7195727" y="2919170"/>
              <a:ext cx="9517" cy="40583"/>
            </a:xfrm>
            <a:custGeom>
              <a:rect b="b" l="l" r="r" t="t"/>
              <a:pathLst>
                <a:path extrusionOk="0" h="1275" w="299">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73"/>
            <p:cNvSpPr/>
            <p:nvPr/>
          </p:nvSpPr>
          <p:spPr>
            <a:xfrm>
              <a:off x="7185128" y="3007116"/>
              <a:ext cx="30334" cy="92880"/>
            </a:xfrm>
            <a:custGeom>
              <a:rect b="b" l="l" r="r" t="t"/>
              <a:pathLst>
                <a:path extrusionOk="0" h="2918" w="953">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73"/>
            <p:cNvSpPr/>
            <p:nvPr/>
          </p:nvSpPr>
          <p:spPr>
            <a:xfrm>
              <a:off x="7187770" y="3111328"/>
              <a:ext cx="25814" cy="25814"/>
            </a:xfrm>
            <a:custGeom>
              <a:rect b="b" l="l" r="r" t="t"/>
              <a:pathLst>
                <a:path extrusionOk="0" h="811" w="811">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73"/>
            <p:cNvSpPr/>
            <p:nvPr/>
          </p:nvSpPr>
          <p:spPr>
            <a:xfrm>
              <a:off x="7249552" y="2951477"/>
              <a:ext cx="18971" cy="23077"/>
            </a:xfrm>
            <a:custGeom>
              <a:rect b="b" l="l" r="r" t="t"/>
              <a:pathLst>
                <a:path extrusionOk="0" h="725" w="596">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73"/>
            <p:cNvSpPr/>
            <p:nvPr/>
          </p:nvSpPr>
          <p:spPr>
            <a:xfrm>
              <a:off x="7132831" y="3153852"/>
              <a:ext cx="18589" cy="22695"/>
            </a:xfrm>
            <a:custGeom>
              <a:rect b="b" l="l" r="r" t="t"/>
              <a:pathLst>
                <a:path extrusionOk="0" h="713" w="584">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73"/>
            <p:cNvSpPr/>
            <p:nvPr/>
          </p:nvSpPr>
          <p:spPr>
            <a:xfrm>
              <a:off x="7132449" y="2951477"/>
              <a:ext cx="18971" cy="23077"/>
            </a:xfrm>
            <a:custGeom>
              <a:rect b="b" l="l" r="r" t="t"/>
              <a:pathLst>
                <a:path extrusionOk="0" h="725" w="596">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73"/>
            <p:cNvSpPr/>
            <p:nvPr/>
          </p:nvSpPr>
          <p:spPr>
            <a:xfrm>
              <a:off x="7249552" y="3153852"/>
              <a:ext cx="18971" cy="22695"/>
            </a:xfrm>
            <a:custGeom>
              <a:rect b="b" l="l" r="r" t="t"/>
              <a:pathLst>
                <a:path extrusionOk="0" h="713" w="596">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73"/>
            <p:cNvSpPr/>
            <p:nvPr/>
          </p:nvSpPr>
          <p:spPr>
            <a:xfrm>
              <a:off x="7289721" y="3113969"/>
              <a:ext cx="24286" cy="17093"/>
            </a:xfrm>
            <a:custGeom>
              <a:rect b="b" l="l" r="r" t="t"/>
              <a:pathLst>
                <a:path extrusionOk="0" h="537" w="763">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73"/>
            <p:cNvSpPr/>
            <p:nvPr/>
          </p:nvSpPr>
          <p:spPr>
            <a:xfrm>
              <a:off x="7086964" y="2996931"/>
              <a:ext cx="24668" cy="17411"/>
            </a:xfrm>
            <a:custGeom>
              <a:rect b="b" l="l" r="r" t="t"/>
              <a:pathLst>
                <a:path extrusionOk="0" h="547" w="775">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73"/>
            <p:cNvSpPr/>
            <p:nvPr/>
          </p:nvSpPr>
          <p:spPr>
            <a:xfrm>
              <a:off x="7289339" y="2996931"/>
              <a:ext cx="24668" cy="17411"/>
            </a:xfrm>
            <a:custGeom>
              <a:rect b="b" l="l" r="r" t="t"/>
              <a:pathLst>
                <a:path extrusionOk="0" h="547" w="775">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73"/>
            <p:cNvSpPr/>
            <p:nvPr/>
          </p:nvSpPr>
          <p:spPr>
            <a:xfrm>
              <a:off x="7086964" y="3113587"/>
              <a:ext cx="24668" cy="17093"/>
            </a:xfrm>
            <a:custGeom>
              <a:rect b="b" l="l" r="r" t="t"/>
              <a:pathLst>
                <a:path extrusionOk="0" h="537" w="775">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2" name="Google Shape;12642;p73"/>
          <p:cNvGrpSpPr/>
          <p:nvPr/>
        </p:nvGrpSpPr>
        <p:grpSpPr>
          <a:xfrm>
            <a:off x="7985143" y="2900613"/>
            <a:ext cx="330109" cy="347552"/>
            <a:chOff x="7985143" y="2900613"/>
            <a:chExt cx="330109" cy="347552"/>
          </a:xfrm>
        </p:grpSpPr>
        <p:sp>
          <p:nvSpPr>
            <p:cNvPr id="12643" name="Google Shape;12643;p73"/>
            <p:cNvSpPr/>
            <p:nvPr/>
          </p:nvSpPr>
          <p:spPr>
            <a:xfrm>
              <a:off x="8143943" y="3145449"/>
              <a:ext cx="13273" cy="10631"/>
            </a:xfrm>
            <a:custGeom>
              <a:rect b="b" l="l" r="r" t="t"/>
              <a:pathLst>
                <a:path extrusionOk="0" h="334" w="417">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73"/>
            <p:cNvSpPr/>
            <p:nvPr/>
          </p:nvSpPr>
          <p:spPr>
            <a:xfrm>
              <a:off x="8163264" y="3005970"/>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73"/>
            <p:cNvSpPr/>
            <p:nvPr/>
          </p:nvSpPr>
          <p:spPr>
            <a:xfrm>
              <a:off x="8163264" y="3005970"/>
              <a:ext cx="5347" cy="11013"/>
            </a:xfrm>
            <a:custGeom>
              <a:rect b="b" l="l" r="r" t="t"/>
              <a:pathLst>
                <a:path extrusionOk="0" h="346" w="168">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73"/>
            <p:cNvSpPr/>
            <p:nvPr/>
          </p:nvSpPr>
          <p:spPr>
            <a:xfrm>
              <a:off x="8163264" y="3005588"/>
              <a:ext cx="32" cy="414"/>
            </a:xfrm>
            <a:custGeom>
              <a:rect b="b" l="l" r="r" t="t"/>
              <a:pathLst>
                <a:path extrusionOk="0" h="13" w="1">
                  <a:moveTo>
                    <a:pt x="1" y="1"/>
                  </a:moveTo>
                  <a:cubicBezTo>
                    <a:pt x="1" y="13"/>
                    <a:pt x="1" y="13"/>
                    <a:pt x="1" y="1"/>
                  </a:cubicBezTo>
                  <a:cubicBezTo>
                    <a:pt x="1" y="13"/>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73"/>
            <p:cNvSpPr/>
            <p:nvPr/>
          </p:nvSpPr>
          <p:spPr>
            <a:xfrm>
              <a:off x="8168579" y="3016952"/>
              <a:ext cx="32" cy="796"/>
            </a:xfrm>
            <a:custGeom>
              <a:rect b="b" l="l" r="r" t="t"/>
              <a:pathLst>
                <a:path extrusionOk="0" h="25" w="1">
                  <a:moveTo>
                    <a:pt x="0" y="1"/>
                  </a:moveTo>
                  <a:cubicBezTo>
                    <a:pt x="0" y="25"/>
                    <a:pt x="0" y="25"/>
                    <a:pt x="0" y="1"/>
                  </a:cubicBezTo>
                  <a:cubicBezTo>
                    <a:pt x="0" y="25"/>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73"/>
            <p:cNvSpPr/>
            <p:nvPr/>
          </p:nvSpPr>
          <p:spPr>
            <a:xfrm>
              <a:off x="7985143" y="2900613"/>
              <a:ext cx="330109" cy="347552"/>
            </a:xfrm>
            <a:custGeom>
              <a:rect b="b" l="l" r="r" t="t"/>
              <a:pathLst>
                <a:path extrusionOk="0" h="10919" w="10371">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73"/>
            <p:cNvSpPr/>
            <p:nvPr/>
          </p:nvSpPr>
          <p:spPr>
            <a:xfrm>
              <a:off x="8168579" y="3016952"/>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73"/>
            <p:cNvSpPr/>
            <p:nvPr/>
          </p:nvSpPr>
          <p:spPr>
            <a:xfrm>
              <a:off x="8168579" y="3017715"/>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1" name="Google Shape;12651;p73"/>
          <p:cNvGrpSpPr/>
          <p:nvPr/>
        </p:nvGrpSpPr>
        <p:grpSpPr>
          <a:xfrm>
            <a:off x="7990840" y="2435226"/>
            <a:ext cx="354363" cy="353631"/>
            <a:chOff x="7990840" y="2435226"/>
            <a:chExt cx="354363" cy="353631"/>
          </a:xfrm>
        </p:grpSpPr>
        <p:sp>
          <p:nvSpPr>
            <p:cNvPr id="12652" name="Google Shape;12652;p73"/>
            <p:cNvSpPr/>
            <p:nvPr/>
          </p:nvSpPr>
          <p:spPr>
            <a:xfrm>
              <a:off x="7990840" y="2435226"/>
              <a:ext cx="354363" cy="353631"/>
            </a:xfrm>
            <a:custGeom>
              <a:rect b="b" l="l" r="r" t="t"/>
              <a:pathLst>
                <a:path extrusionOk="0" h="11110" w="11133">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73"/>
            <p:cNvSpPr/>
            <p:nvPr/>
          </p:nvSpPr>
          <p:spPr>
            <a:xfrm>
              <a:off x="8190160" y="2704158"/>
              <a:ext cx="61814" cy="45644"/>
            </a:xfrm>
            <a:custGeom>
              <a:rect b="b" l="l" r="r" t="t"/>
              <a:pathLst>
                <a:path extrusionOk="0" h="1434" w="1942">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73"/>
            <p:cNvSpPr/>
            <p:nvPr/>
          </p:nvSpPr>
          <p:spPr>
            <a:xfrm>
              <a:off x="8162882" y="2684201"/>
              <a:ext cx="22026" cy="18239"/>
            </a:xfrm>
            <a:custGeom>
              <a:rect b="b" l="l" r="r" t="t"/>
              <a:pathLst>
                <a:path extrusionOk="0" h="573" w="692">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5" name="Google Shape;12655;p73"/>
          <p:cNvGrpSpPr/>
          <p:nvPr/>
        </p:nvGrpSpPr>
        <p:grpSpPr>
          <a:xfrm>
            <a:off x="1817317" y="2480330"/>
            <a:ext cx="350958" cy="263043"/>
            <a:chOff x="1817317" y="2480330"/>
            <a:chExt cx="350958" cy="263043"/>
          </a:xfrm>
        </p:grpSpPr>
        <p:sp>
          <p:nvSpPr>
            <p:cNvPr id="12656" name="Google Shape;12656;p73"/>
            <p:cNvSpPr/>
            <p:nvPr/>
          </p:nvSpPr>
          <p:spPr>
            <a:xfrm>
              <a:off x="1817317" y="2480330"/>
              <a:ext cx="350958" cy="191426"/>
            </a:xfrm>
            <a:custGeom>
              <a:rect b="b" l="l" r="r" t="t"/>
              <a:pathLst>
                <a:path extrusionOk="0" h="6014" w="11026">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73"/>
            <p:cNvSpPr/>
            <p:nvPr/>
          </p:nvSpPr>
          <p:spPr>
            <a:xfrm>
              <a:off x="1926844" y="2568626"/>
              <a:ext cx="131140" cy="174747"/>
            </a:xfrm>
            <a:custGeom>
              <a:rect b="b" l="l" r="r" t="t"/>
              <a:pathLst>
                <a:path extrusionOk="0" h="5490" w="412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73"/>
            <p:cNvSpPr/>
            <p:nvPr/>
          </p:nvSpPr>
          <p:spPr>
            <a:xfrm>
              <a:off x="1965485" y="2639893"/>
              <a:ext cx="55002" cy="70885"/>
            </a:xfrm>
            <a:custGeom>
              <a:rect b="b" l="l" r="r" t="t"/>
              <a:pathLst>
                <a:path extrusionOk="0" h="2227" w="1728">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73"/>
            <p:cNvSpPr/>
            <p:nvPr/>
          </p:nvSpPr>
          <p:spPr>
            <a:xfrm>
              <a:off x="1965103" y="2503406"/>
              <a:ext cx="43989" cy="31162"/>
            </a:xfrm>
            <a:custGeom>
              <a:rect b="b" l="l" r="r" t="t"/>
              <a:pathLst>
                <a:path extrusionOk="0" h="979" w="1382">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73"/>
            <p:cNvSpPr/>
            <p:nvPr/>
          </p:nvSpPr>
          <p:spPr>
            <a:xfrm>
              <a:off x="2052668" y="2537369"/>
              <a:ext cx="34504" cy="30175"/>
            </a:xfrm>
            <a:custGeom>
              <a:rect b="b" l="l" r="r" t="t"/>
              <a:pathLst>
                <a:path extrusionOk="0" h="948" w="1084">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1" name="Google Shape;12661;p73"/>
          <p:cNvGrpSpPr/>
          <p:nvPr/>
        </p:nvGrpSpPr>
        <p:grpSpPr>
          <a:xfrm>
            <a:off x="1341727" y="2483349"/>
            <a:ext cx="419913" cy="308109"/>
            <a:chOff x="1341727" y="2483349"/>
            <a:chExt cx="419913" cy="308109"/>
          </a:xfrm>
        </p:grpSpPr>
        <p:sp>
          <p:nvSpPr>
            <p:cNvPr id="12662" name="Google Shape;12662;p73"/>
            <p:cNvSpPr/>
            <p:nvPr/>
          </p:nvSpPr>
          <p:spPr>
            <a:xfrm>
              <a:off x="1623896" y="2522310"/>
              <a:ext cx="53488" cy="18605"/>
            </a:xfrm>
            <a:custGeom>
              <a:rect b="b" l="l" r="r" t="t"/>
              <a:pathLst>
                <a:path extrusionOk="0" h="489" w="1406">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73"/>
            <p:cNvSpPr/>
            <p:nvPr/>
          </p:nvSpPr>
          <p:spPr>
            <a:xfrm>
              <a:off x="1341727" y="2483349"/>
              <a:ext cx="419913" cy="308109"/>
            </a:xfrm>
            <a:custGeom>
              <a:rect b="b" l="l" r="r" t="t"/>
              <a:pathLst>
                <a:path extrusionOk="0" h="8098" w="11038">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73"/>
            <p:cNvSpPr/>
            <p:nvPr/>
          </p:nvSpPr>
          <p:spPr>
            <a:xfrm>
              <a:off x="1611228" y="2679979"/>
              <a:ext cx="12250" cy="12708"/>
            </a:xfrm>
            <a:custGeom>
              <a:rect b="b" l="l" r="r" t="t"/>
              <a:pathLst>
                <a:path extrusionOk="0" h="334" w="322">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5" name="Google Shape;12665;p73"/>
          <p:cNvGrpSpPr/>
          <p:nvPr/>
        </p:nvGrpSpPr>
        <p:grpSpPr>
          <a:xfrm>
            <a:off x="854332" y="2447736"/>
            <a:ext cx="376358" cy="330109"/>
            <a:chOff x="854332" y="2447736"/>
            <a:chExt cx="376358" cy="330109"/>
          </a:xfrm>
        </p:grpSpPr>
        <p:sp>
          <p:nvSpPr>
            <p:cNvPr id="12666" name="Google Shape;12666;p73"/>
            <p:cNvSpPr/>
            <p:nvPr/>
          </p:nvSpPr>
          <p:spPr>
            <a:xfrm>
              <a:off x="854332" y="2483353"/>
              <a:ext cx="376358" cy="294491"/>
            </a:xfrm>
            <a:custGeom>
              <a:rect b="b" l="l" r="r" t="t"/>
              <a:pathLst>
                <a:path extrusionOk="0" h="9252" w="11824">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73"/>
            <p:cNvSpPr/>
            <p:nvPr/>
          </p:nvSpPr>
          <p:spPr>
            <a:xfrm>
              <a:off x="983561" y="2677389"/>
              <a:ext cx="23140" cy="11395"/>
            </a:xfrm>
            <a:custGeom>
              <a:rect b="b" l="l" r="r" t="t"/>
              <a:pathLst>
                <a:path extrusionOk="0" h="358" w="727">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73"/>
            <p:cNvSpPr/>
            <p:nvPr/>
          </p:nvSpPr>
          <p:spPr>
            <a:xfrm>
              <a:off x="1030925" y="2447736"/>
              <a:ext cx="187638" cy="183086"/>
            </a:xfrm>
            <a:custGeom>
              <a:rect b="b" l="l" r="r" t="t"/>
              <a:pathLst>
                <a:path extrusionOk="0" h="5752" w="5895">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73"/>
            <p:cNvSpPr/>
            <p:nvPr/>
          </p:nvSpPr>
          <p:spPr>
            <a:xfrm>
              <a:off x="1066574" y="2483353"/>
              <a:ext cx="28806" cy="11045"/>
            </a:xfrm>
            <a:custGeom>
              <a:rect b="b" l="l" r="r" t="t"/>
              <a:pathLst>
                <a:path extrusionOk="0" h="347" w="905">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73"/>
            <p:cNvSpPr/>
            <p:nvPr/>
          </p:nvSpPr>
          <p:spPr>
            <a:xfrm>
              <a:off x="1107126" y="2483353"/>
              <a:ext cx="76201" cy="11045"/>
            </a:xfrm>
            <a:custGeom>
              <a:rect b="b" l="l" r="r" t="t"/>
              <a:pathLst>
                <a:path extrusionOk="0" h="347" w="2394">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73"/>
            <p:cNvSpPr/>
            <p:nvPr/>
          </p:nvSpPr>
          <p:spPr>
            <a:xfrm>
              <a:off x="1065810" y="2512542"/>
              <a:ext cx="117516" cy="11395"/>
            </a:xfrm>
            <a:custGeom>
              <a:rect b="b" l="l" r="r" t="t"/>
              <a:pathLst>
                <a:path extrusionOk="0" h="358" w="3692">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73"/>
            <p:cNvSpPr/>
            <p:nvPr/>
          </p:nvSpPr>
          <p:spPr>
            <a:xfrm>
              <a:off x="1065810" y="2542112"/>
              <a:ext cx="76583" cy="11395"/>
            </a:xfrm>
            <a:custGeom>
              <a:rect b="b" l="l" r="r" t="t"/>
              <a:pathLst>
                <a:path extrusionOk="0" h="358" w="2406">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73"/>
            <p:cNvSpPr/>
            <p:nvPr/>
          </p:nvSpPr>
          <p:spPr>
            <a:xfrm>
              <a:off x="1154489" y="2542112"/>
              <a:ext cx="28838" cy="11395"/>
            </a:xfrm>
            <a:custGeom>
              <a:rect b="b" l="l" r="r" t="t"/>
              <a:pathLst>
                <a:path extrusionOk="0" h="358" w="906">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4" name="Google Shape;12674;p73"/>
          <p:cNvGrpSpPr/>
          <p:nvPr/>
        </p:nvGrpSpPr>
        <p:grpSpPr>
          <a:xfrm>
            <a:off x="4206763" y="2450951"/>
            <a:ext cx="322151" cy="322374"/>
            <a:chOff x="4206763" y="2450951"/>
            <a:chExt cx="322151" cy="322374"/>
          </a:xfrm>
        </p:grpSpPr>
        <p:sp>
          <p:nvSpPr>
            <p:cNvPr id="12675" name="Google Shape;12675;p73"/>
            <p:cNvSpPr/>
            <p:nvPr/>
          </p:nvSpPr>
          <p:spPr>
            <a:xfrm>
              <a:off x="4206763" y="2571650"/>
              <a:ext cx="322151" cy="201675"/>
            </a:xfrm>
            <a:custGeom>
              <a:rect b="b" l="l" r="r" t="t"/>
              <a:pathLst>
                <a:path extrusionOk="0" h="6336" w="10121">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73"/>
            <p:cNvSpPr/>
            <p:nvPr/>
          </p:nvSpPr>
          <p:spPr>
            <a:xfrm>
              <a:off x="4210933" y="2450951"/>
              <a:ext cx="308878" cy="185537"/>
            </a:xfrm>
            <a:custGeom>
              <a:rect b="b" l="l" r="r" t="t"/>
              <a:pathLst>
                <a:path extrusionOk="0" h="5829" w="9704">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7" name="Google Shape;12677;p73"/>
          <p:cNvGrpSpPr/>
          <p:nvPr/>
        </p:nvGrpSpPr>
        <p:grpSpPr>
          <a:xfrm>
            <a:off x="7528096" y="2450059"/>
            <a:ext cx="327976" cy="324316"/>
            <a:chOff x="7528096" y="2450059"/>
            <a:chExt cx="327976" cy="324316"/>
          </a:xfrm>
        </p:grpSpPr>
        <p:sp>
          <p:nvSpPr>
            <p:cNvPr id="12678" name="Google Shape;12678;p73"/>
            <p:cNvSpPr/>
            <p:nvPr/>
          </p:nvSpPr>
          <p:spPr>
            <a:xfrm>
              <a:off x="7569411" y="2697187"/>
              <a:ext cx="26928" cy="25623"/>
            </a:xfrm>
            <a:custGeom>
              <a:rect b="b" l="l" r="r" t="t"/>
              <a:pathLst>
                <a:path extrusionOk="0" h="805" w="846">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73"/>
            <p:cNvSpPr/>
            <p:nvPr/>
          </p:nvSpPr>
          <p:spPr>
            <a:xfrm>
              <a:off x="7600859" y="2728667"/>
              <a:ext cx="26578" cy="25591"/>
            </a:xfrm>
            <a:custGeom>
              <a:rect b="b" l="l" r="r" t="t"/>
              <a:pathLst>
                <a:path extrusionOk="0" h="804" w="835">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73"/>
            <p:cNvSpPr/>
            <p:nvPr/>
          </p:nvSpPr>
          <p:spPr>
            <a:xfrm>
              <a:off x="7585326" y="2713102"/>
              <a:ext cx="26546" cy="25241"/>
            </a:xfrm>
            <a:custGeom>
              <a:rect b="b" l="l" r="r" t="t"/>
              <a:pathLst>
                <a:path extrusionOk="0" h="793" w="834">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73"/>
            <p:cNvSpPr/>
            <p:nvPr/>
          </p:nvSpPr>
          <p:spPr>
            <a:xfrm>
              <a:off x="7528096" y="2450059"/>
              <a:ext cx="327976" cy="324316"/>
            </a:xfrm>
            <a:custGeom>
              <a:rect b="b" l="l" r="r" t="t"/>
              <a:pathLst>
                <a:path extrusionOk="0" h="10189" w="10304">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73"/>
            <p:cNvSpPr/>
            <p:nvPr/>
          </p:nvSpPr>
          <p:spPr>
            <a:xfrm>
              <a:off x="7712296" y="2525528"/>
              <a:ext cx="79989" cy="60954"/>
            </a:xfrm>
            <a:custGeom>
              <a:rect b="b" l="l" r="r" t="t"/>
              <a:pathLst>
                <a:path extrusionOk="0" h="1915" w="2513">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3" name="Google Shape;12683;p73"/>
          <p:cNvGrpSpPr/>
          <p:nvPr/>
        </p:nvGrpSpPr>
        <p:grpSpPr>
          <a:xfrm>
            <a:off x="7077129" y="2512542"/>
            <a:ext cx="282364" cy="198619"/>
            <a:chOff x="7077129" y="2512542"/>
            <a:chExt cx="282364" cy="198619"/>
          </a:xfrm>
        </p:grpSpPr>
        <p:sp>
          <p:nvSpPr>
            <p:cNvPr id="12684" name="Google Shape;12684;p73"/>
            <p:cNvSpPr/>
            <p:nvPr/>
          </p:nvSpPr>
          <p:spPr>
            <a:xfrm>
              <a:off x="7304872" y="2551533"/>
              <a:ext cx="25050" cy="19416"/>
            </a:xfrm>
            <a:custGeom>
              <a:rect b="b" l="l" r="r" t="t"/>
              <a:pathLst>
                <a:path extrusionOk="0" h="610" w="787">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73"/>
            <p:cNvSpPr/>
            <p:nvPr/>
          </p:nvSpPr>
          <p:spPr>
            <a:xfrm>
              <a:off x="7129043" y="2512542"/>
              <a:ext cx="164879" cy="42875"/>
            </a:xfrm>
            <a:custGeom>
              <a:rect b="b" l="l" r="r" t="t"/>
              <a:pathLst>
                <a:path extrusionOk="0" h="1347" w="518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73"/>
            <p:cNvSpPr/>
            <p:nvPr/>
          </p:nvSpPr>
          <p:spPr>
            <a:xfrm>
              <a:off x="7077129" y="2536796"/>
              <a:ext cx="282364" cy="174365"/>
            </a:xfrm>
            <a:custGeom>
              <a:rect b="b" l="l" r="r" t="t"/>
              <a:pathLst>
                <a:path extrusionOk="0" h="5478" w="8871">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73"/>
            <p:cNvSpPr/>
            <p:nvPr/>
          </p:nvSpPr>
          <p:spPr>
            <a:xfrm>
              <a:off x="7153680" y="2560255"/>
              <a:ext cx="129230" cy="127129"/>
            </a:xfrm>
            <a:custGeom>
              <a:rect b="b" l="l" r="r" t="t"/>
              <a:pathLst>
                <a:path extrusionOk="0" h="3994" w="406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73"/>
            <p:cNvSpPr/>
            <p:nvPr/>
          </p:nvSpPr>
          <p:spPr>
            <a:xfrm>
              <a:off x="7183982" y="2590239"/>
              <a:ext cx="68244" cy="68244"/>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73"/>
            <p:cNvSpPr/>
            <p:nvPr/>
          </p:nvSpPr>
          <p:spPr>
            <a:xfrm>
              <a:off x="7225297" y="2595904"/>
              <a:ext cx="20880" cy="20880"/>
            </a:xfrm>
            <a:custGeom>
              <a:rect b="b" l="l" r="r" t="t"/>
              <a:pathLst>
                <a:path extrusionOk="0" h="656" w="656">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0" name="Google Shape;12690;p73"/>
          <p:cNvGrpSpPr/>
          <p:nvPr/>
        </p:nvGrpSpPr>
        <p:grpSpPr>
          <a:xfrm>
            <a:off x="3725461" y="2444712"/>
            <a:ext cx="334279" cy="334661"/>
            <a:chOff x="3725461" y="2444712"/>
            <a:chExt cx="334279" cy="334661"/>
          </a:xfrm>
        </p:grpSpPr>
        <p:sp>
          <p:nvSpPr>
            <p:cNvPr id="12691" name="Google Shape;12691;p73"/>
            <p:cNvSpPr/>
            <p:nvPr/>
          </p:nvSpPr>
          <p:spPr>
            <a:xfrm>
              <a:off x="3939200"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73"/>
            <p:cNvSpPr/>
            <p:nvPr/>
          </p:nvSpPr>
          <p:spPr>
            <a:xfrm>
              <a:off x="3941078" y="2618281"/>
              <a:ext cx="68625" cy="49305"/>
            </a:xfrm>
            <a:custGeom>
              <a:rect b="b" l="l" r="r" t="t"/>
              <a:pathLst>
                <a:path extrusionOk="0" h="1549" w="2156">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73"/>
            <p:cNvSpPr/>
            <p:nvPr/>
          </p:nvSpPr>
          <p:spPr>
            <a:xfrm>
              <a:off x="3775116" y="2618281"/>
              <a:ext cx="68625" cy="49305"/>
            </a:xfrm>
            <a:custGeom>
              <a:rect b="b" l="l" r="r" t="t"/>
              <a:pathLst>
                <a:path extrusionOk="0" h="1549" w="2156">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73"/>
            <p:cNvSpPr/>
            <p:nvPr/>
          </p:nvSpPr>
          <p:spPr>
            <a:xfrm>
              <a:off x="3793291"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73"/>
            <p:cNvSpPr/>
            <p:nvPr/>
          </p:nvSpPr>
          <p:spPr>
            <a:xfrm>
              <a:off x="3858097" y="2540584"/>
              <a:ext cx="69007" cy="69007"/>
            </a:xfrm>
            <a:custGeom>
              <a:rect b="b" l="l" r="r" t="t"/>
              <a:pathLst>
                <a:path extrusionOk="0" h="2168" w="2168">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73"/>
            <p:cNvSpPr/>
            <p:nvPr/>
          </p:nvSpPr>
          <p:spPr>
            <a:xfrm>
              <a:off x="3834224" y="2620159"/>
              <a:ext cx="116752" cy="63342"/>
            </a:xfrm>
            <a:custGeom>
              <a:rect b="b" l="l" r="r" t="t"/>
              <a:pathLst>
                <a:path extrusionOk="0" h="1990" w="3668">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73"/>
            <p:cNvSpPr/>
            <p:nvPr/>
          </p:nvSpPr>
          <p:spPr>
            <a:xfrm>
              <a:off x="3725461" y="2444712"/>
              <a:ext cx="334279" cy="334661"/>
            </a:xfrm>
            <a:custGeom>
              <a:rect b="b" l="l" r="r" t="t"/>
              <a:pathLst>
                <a:path extrusionOk="0" h="10514" w="10502">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8" name="Google Shape;12698;p73"/>
          <p:cNvGrpSpPr/>
          <p:nvPr/>
        </p:nvGrpSpPr>
        <p:grpSpPr>
          <a:xfrm>
            <a:off x="6577238" y="2457221"/>
            <a:ext cx="332019" cy="310788"/>
            <a:chOff x="6577238" y="2457221"/>
            <a:chExt cx="332019" cy="310788"/>
          </a:xfrm>
        </p:grpSpPr>
        <p:sp>
          <p:nvSpPr>
            <p:cNvPr id="12699" name="Google Shape;12699;p73"/>
            <p:cNvSpPr/>
            <p:nvPr/>
          </p:nvSpPr>
          <p:spPr>
            <a:xfrm>
              <a:off x="6577238" y="2457221"/>
              <a:ext cx="332019" cy="310788"/>
            </a:xfrm>
            <a:custGeom>
              <a:rect b="b" l="l" r="r" t="t"/>
              <a:pathLst>
                <a:path extrusionOk="0" h="9764" w="10431">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73"/>
            <p:cNvSpPr/>
            <p:nvPr/>
          </p:nvSpPr>
          <p:spPr>
            <a:xfrm>
              <a:off x="6723529" y="2512542"/>
              <a:ext cx="38705" cy="39055"/>
            </a:xfrm>
            <a:custGeom>
              <a:rect b="b" l="l" r="r" t="t"/>
              <a:pathLst>
                <a:path extrusionOk="0" h="1227" w="1216">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73"/>
            <p:cNvSpPr/>
            <p:nvPr/>
          </p:nvSpPr>
          <p:spPr>
            <a:xfrm>
              <a:off x="6662893" y="2597050"/>
              <a:ext cx="169813" cy="108031"/>
            </a:xfrm>
            <a:custGeom>
              <a:rect b="b" l="l" r="r" t="t"/>
              <a:pathLst>
                <a:path extrusionOk="0" h="3394" w="5335">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73"/>
            <p:cNvSpPr/>
            <p:nvPr/>
          </p:nvSpPr>
          <p:spPr>
            <a:xfrm>
              <a:off x="6639402" y="2589188"/>
              <a:ext cx="32244" cy="31384"/>
            </a:xfrm>
            <a:custGeom>
              <a:rect b="b" l="l" r="r" t="t"/>
              <a:pathLst>
                <a:path extrusionOk="0" h="986" w="1013">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73"/>
            <p:cNvSpPr/>
            <p:nvPr/>
          </p:nvSpPr>
          <p:spPr>
            <a:xfrm>
              <a:off x="6820547" y="2673315"/>
              <a:ext cx="32244" cy="31034"/>
            </a:xfrm>
            <a:custGeom>
              <a:rect b="b" l="l" r="r" t="t"/>
              <a:pathLst>
                <a:path extrusionOk="0" h="975" w="1013">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73"/>
            <p:cNvSpPr/>
            <p:nvPr/>
          </p:nvSpPr>
          <p:spPr>
            <a:xfrm>
              <a:off x="6730341" y="2603607"/>
              <a:ext cx="32244" cy="31384"/>
            </a:xfrm>
            <a:custGeom>
              <a:rect b="b" l="l" r="r" t="t"/>
              <a:pathLst>
                <a:path extrusionOk="0" h="986" w="1013">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5" name="Google Shape;12705;p73"/>
          <p:cNvGrpSpPr/>
          <p:nvPr/>
        </p:nvGrpSpPr>
        <p:grpSpPr>
          <a:xfrm>
            <a:off x="2818561" y="2439778"/>
            <a:ext cx="247892" cy="346024"/>
            <a:chOff x="2818561" y="2439778"/>
            <a:chExt cx="247892" cy="346024"/>
          </a:xfrm>
        </p:grpSpPr>
        <p:sp>
          <p:nvSpPr>
            <p:cNvPr id="12706" name="Google Shape;12706;p73"/>
            <p:cNvSpPr/>
            <p:nvPr/>
          </p:nvSpPr>
          <p:spPr>
            <a:xfrm>
              <a:off x="2818561" y="2439778"/>
              <a:ext cx="247892" cy="346024"/>
            </a:xfrm>
            <a:custGeom>
              <a:rect b="b" l="l" r="r" t="t"/>
              <a:pathLst>
                <a:path extrusionOk="0" h="10871" w="7788">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73"/>
            <p:cNvSpPr/>
            <p:nvPr/>
          </p:nvSpPr>
          <p:spPr>
            <a:xfrm>
              <a:off x="2939833" y="2603066"/>
              <a:ext cx="11395" cy="18652"/>
            </a:xfrm>
            <a:custGeom>
              <a:rect b="b" l="l" r="r" t="t"/>
              <a:pathLst>
                <a:path extrusionOk="0" h="586" w="358">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73"/>
            <p:cNvSpPr/>
            <p:nvPr/>
          </p:nvSpPr>
          <p:spPr>
            <a:xfrm>
              <a:off x="2963706" y="2653103"/>
              <a:ext cx="19735" cy="14101"/>
            </a:xfrm>
            <a:custGeom>
              <a:rect b="b" l="l" r="r" t="t"/>
              <a:pathLst>
                <a:path extrusionOk="0" h="443" w="62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73"/>
            <p:cNvSpPr/>
            <p:nvPr/>
          </p:nvSpPr>
          <p:spPr>
            <a:xfrm>
              <a:off x="2948555" y="2577443"/>
              <a:ext cx="17093" cy="16615"/>
            </a:xfrm>
            <a:custGeom>
              <a:rect b="b" l="l" r="r" t="t"/>
              <a:pathLst>
                <a:path extrusionOk="0" h="522" w="537">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73"/>
            <p:cNvSpPr/>
            <p:nvPr/>
          </p:nvSpPr>
          <p:spPr>
            <a:xfrm>
              <a:off x="2943621" y="2631299"/>
              <a:ext cx="16329" cy="17697"/>
            </a:xfrm>
            <a:custGeom>
              <a:rect b="b" l="l" r="r" t="t"/>
              <a:pathLst>
                <a:path extrusionOk="0" h="556" w="513">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73"/>
            <p:cNvSpPr/>
            <p:nvPr/>
          </p:nvSpPr>
          <p:spPr>
            <a:xfrm>
              <a:off x="3019408" y="2638907"/>
              <a:ext cx="16711" cy="16170"/>
            </a:xfrm>
            <a:custGeom>
              <a:rect b="b" l="l" r="r" t="t"/>
              <a:pathLst>
                <a:path extrusionOk="0" h="508" w="525">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73"/>
            <p:cNvSpPr/>
            <p:nvPr/>
          </p:nvSpPr>
          <p:spPr>
            <a:xfrm>
              <a:off x="3033063" y="2611087"/>
              <a:ext cx="12159" cy="18971"/>
            </a:xfrm>
            <a:custGeom>
              <a:rect b="b" l="l" r="r" t="t"/>
              <a:pathLst>
                <a:path extrusionOk="0" h="596" w="382">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73"/>
            <p:cNvSpPr/>
            <p:nvPr/>
          </p:nvSpPr>
          <p:spPr>
            <a:xfrm>
              <a:off x="3024342" y="2583363"/>
              <a:ext cx="15947" cy="17888"/>
            </a:xfrm>
            <a:custGeom>
              <a:rect b="b" l="l" r="r" t="t"/>
              <a:pathLst>
                <a:path extrusionOk="0" h="562" w="501">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73"/>
            <p:cNvSpPr/>
            <p:nvPr/>
          </p:nvSpPr>
          <p:spPr>
            <a:xfrm>
              <a:off x="2992894" y="2655808"/>
              <a:ext cx="19735" cy="12159"/>
            </a:xfrm>
            <a:custGeom>
              <a:rect b="b" l="l" r="r" t="t"/>
              <a:pathLst>
                <a:path extrusionOk="0" h="382" w="62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73"/>
            <p:cNvSpPr/>
            <p:nvPr/>
          </p:nvSpPr>
          <p:spPr>
            <a:xfrm>
              <a:off x="3000469" y="2566366"/>
              <a:ext cx="20117" cy="13655"/>
            </a:xfrm>
            <a:custGeom>
              <a:rect b="b" l="l" r="r" t="t"/>
              <a:pathLst>
                <a:path extrusionOk="0" h="429" w="632">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73"/>
            <p:cNvSpPr/>
            <p:nvPr/>
          </p:nvSpPr>
          <p:spPr>
            <a:xfrm>
              <a:off x="2972045" y="2565188"/>
              <a:ext cx="18971" cy="12191"/>
            </a:xfrm>
            <a:custGeom>
              <a:rect b="b" l="l" r="r" t="t"/>
              <a:pathLst>
                <a:path extrusionOk="0" h="383" w="596">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73"/>
            <p:cNvSpPr/>
            <p:nvPr/>
          </p:nvSpPr>
          <p:spPr>
            <a:xfrm>
              <a:off x="2976597" y="2586451"/>
              <a:ext cx="32244" cy="61814"/>
            </a:xfrm>
            <a:custGeom>
              <a:rect b="b" l="l" r="r" t="t"/>
              <a:pathLst>
                <a:path extrusionOk="0" h="1942" w="1013">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8" name="Google Shape;12718;p73"/>
          <p:cNvGrpSpPr/>
          <p:nvPr/>
        </p:nvGrpSpPr>
        <p:grpSpPr>
          <a:xfrm>
            <a:off x="3207778" y="2474632"/>
            <a:ext cx="419933" cy="275170"/>
            <a:chOff x="3207778" y="2474632"/>
            <a:chExt cx="419933" cy="275170"/>
          </a:xfrm>
        </p:grpSpPr>
        <p:sp>
          <p:nvSpPr>
            <p:cNvPr id="12719" name="Google Shape;12719;p73"/>
            <p:cNvSpPr/>
            <p:nvPr/>
          </p:nvSpPr>
          <p:spPr>
            <a:xfrm>
              <a:off x="3207778" y="2474632"/>
              <a:ext cx="419933" cy="275170"/>
            </a:xfrm>
            <a:custGeom>
              <a:rect b="b" l="l" r="r" t="t"/>
              <a:pathLst>
                <a:path extrusionOk="0" h="8645" w="13193">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73"/>
            <p:cNvSpPr/>
            <p:nvPr/>
          </p:nvSpPr>
          <p:spPr>
            <a:xfrm>
              <a:off x="3449559" y="2493985"/>
              <a:ext cx="46663" cy="98546"/>
            </a:xfrm>
            <a:custGeom>
              <a:rect b="b" l="l" r="r" t="t"/>
              <a:pathLst>
                <a:path extrusionOk="0" h="3096" w="1466">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73"/>
            <p:cNvSpPr/>
            <p:nvPr/>
          </p:nvSpPr>
          <p:spPr>
            <a:xfrm>
              <a:off x="3247566" y="2507226"/>
              <a:ext cx="51565" cy="71681"/>
            </a:xfrm>
            <a:custGeom>
              <a:rect b="b" l="l" r="r" t="t"/>
              <a:pathLst>
                <a:path extrusionOk="0" h="2252" w="162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73"/>
            <p:cNvSpPr/>
            <p:nvPr/>
          </p:nvSpPr>
          <p:spPr>
            <a:xfrm>
              <a:off x="3312754" y="2507990"/>
              <a:ext cx="45135" cy="71299"/>
            </a:xfrm>
            <a:custGeom>
              <a:rect b="b" l="l" r="r" t="t"/>
              <a:pathLst>
                <a:path extrusionOk="0" h="2240" w="1418">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73"/>
            <p:cNvSpPr/>
            <p:nvPr/>
          </p:nvSpPr>
          <p:spPr>
            <a:xfrm>
              <a:off x="3372626" y="2507194"/>
              <a:ext cx="65602" cy="71395"/>
            </a:xfrm>
            <a:custGeom>
              <a:rect b="b" l="l" r="r" t="t"/>
              <a:pathLst>
                <a:path extrusionOk="0" h="2243" w="2061">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73"/>
            <p:cNvSpPr/>
            <p:nvPr/>
          </p:nvSpPr>
          <p:spPr>
            <a:xfrm>
              <a:off x="3247566" y="2632286"/>
              <a:ext cx="97432" cy="12541"/>
            </a:xfrm>
            <a:custGeom>
              <a:rect b="b" l="l" r="r" t="t"/>
              <a:pathLst>
                <a:path extrusionOk="0" h="394" w="3061">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73"/>
            <p:cNvSpPr/>
            <p:nvPr/>
          </p:nvSpPr>
          <p:spPr>
            <a:xfrm>
              <a:off x="3371862" y="2632286"/>
              <a:ext cx="124360" cy="12541"/>
            </a:xfrm>
            <a:custGeom>
              <a:rect b="b" l="l" r="r" t="t"/>
              <a:pathLst>
                <a:path extrusionOk="0" h="394" w="3907">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73"/>
            <p:cNvSpPr/>
            <p:nvPr/>
          </p:nvSpPr>
          <p:spPr>
            <a:xfrm>
              <a:off x="3247566" y="2665262"/>
              <a:ext cx="51565" cy="12159"/>
            </a:xfrm>
            <a:custGeom>
              <a:rect b="b" l="l" r="r" t="t"/>
              <a:pathLst>
                <a:path extrusionOk="0" h="382" w="162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7" name="Google Shape;12727;p73"/>
            <p:cNvSpPr/>
            <p:nvPr/>
          </p:nvSpPr>
          <p:spPr>
            <a:xfrm>
              <a:off x="3247566" y="2697856"/>
              <a:ext cx="97432" cy="12159"/>
            </a:xfrm>
            <a:custGeom>
              <a:rect b="b" l="l" r="r" t="t"/>
              <a:pathLst>
                <a:path extrusionOk="0" h="382" w="3061">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73"/>
            <p:cNvSpPr/>
            <p:nvPr/>
          </p:nvSpPr>
          <p:spPr>
            <a:xfrm>
              <a:off x="3312754" y="2665262"/>
              <a:ext cx="32244" cy="12159"/>
            </a:xfrm>
            <a:custGeom>
              <a:rect b="b" l="l" r="r" t="t"/>
              <a:pathLst>
                <a:path extrusionOk="0" h="382" w="1013">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73"/>
            <p:cNvSpPr/>
            <p:nvPr/>
          </p:nvSpPr>
          <p:spPr>
            <a:xfrm>
              <a:off x="3371862" y="2665262"/>
              <a:ext cx="58408" cy="12159"/>
            </a:xfrm>
            <a:custGeom>
              <a:rect b="b" l="l" r="r" t="t"/>
              <a:pathLst>
                <a:path extrusionOk="0" h="382" w="1835">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73"/>
            <p:cNvSpPr/>
            <p:nvPr/>
          </p:nvSpPr>
          <p:spPr>
            <a:xfrm>
              <a:off x="3444625" y="2665262"/>
              <a:ext cx="51596" cy="12159"/>
            </a:xfrm>
            <a:custGeom>
              <a:rect b="b" l="l" r="r" t="t"/>
              <a:pathLst>
                <a:path extrusionOk="0" h="382" w="1621">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73"/>
            <p:cNvSpPr/>
            <p:nvPr/>
          </p:nvSpPr>
          <p:spPr>
            <a:xfrm>
              <a:off x="3371862" y="2697856"/>
              <a:ext cx="84922" cy="12159"/>
            </a:xfrm>
            <a:custGeom>
              <a:rect b="b" l="l" r="r" t="t"/>
              <a:pathLst>
                <a:path extrusionOk="0" h="382" w="2668">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73"/>
            <p:cNvSpPr/>
            <p:nvPr/>
          </p:nvSpPr>
          <p:spPr>
            <a:xfrm>
              <a:off x="3470408" y="2697856"/>
              <a:ext cx="25814" cy="12159"/>
            </a:xfrm>
            <a:custGeom>
              <a:rect b="b" l="l" r="r" t="t"/>
              <a:pathLst>
                <a:path extrusionOk="0" h="382" w="811">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3" name="Google Shape;12733;p73"/>
          <p:cNvGrpSpPr/>
          <p:nvPr/>
        </p:nvGrpSpPr>
        <p:grpSpPr>
          <a:xfrm>
            <a:off x="6099375" y="2456075"/>
            <a:ext cx="337684" cy="314194"/>
            <a:chOff x="6099375" y="2456075"/>
            <a:chExt cx="337684" cy="314194"/>
          </a:xfrm>
        </p:grpSpPr>
        <p:sp>
          <p:nvSpPr>
            <p:cNvPr id="12734" name="Google Shape;12734;p73"/>
            <p:cNvSpPr/>
            <p:nvPr/>
          </p:nvSpPr>
          <p:spPr>
            <a:xfrm>
              <a:off x="6099375" y="2456075"/>
              <a:ext cx="337684" cy="314194"/>
            </a:xfrm>
            <a:custGeom>
              <a:rect b="b" l="l" r="r" t="t"/>
              <a:pathLst>
                <a:path extrusionOk="0" h="9871" w="10609">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73"/>
            <p:cNvSpPr/>
            <p:nvPr/>
          </p:nvSpPr>
          <p:spPr>
            <a:xfrm>
              <a:off x="6306652" y="2638748"/>
              <a:ext cx="59904" cy="59522"/>
            </a:xfrm>
            <a:custGeom>
              <a:rect b="b" l="l" r="r" t="t"/>
              <a:pathLst>
                <a:path extrusionOk="0" h="1870" w="1882">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6" name="Google Shape;12736;p73"/>
          <p:cNvGrpSpPr/>
          <p:nvPr/>
        </p:nvGrpSpPr>
        <p:grpSpPr>
          <a:xfrm>
            <a:off x="2312623" y="2468584"/>
            <a:ext cx="312698" cy="286534"/>
            <a:chOff x="2312623" y="2468584"/>
            <a:chExt cx="312698" cy="286534"/>
          </a:xfrm>
        </p:grpSpPr>
        <p:sp>
          <p:nvSpPr>
            <p:cNvPr id="12737" name="Google Shape;12737;p73"/>
            <p:cNvSpPr/>
            <p:nvPr/>
          </p:nvSpPr>
          <p:spPr>
            <a:xfrm>
              <a:off x="2416866" y="2706195"/>
              <a:ext cx="34122" cy="34154"/>
            </a:xfrm>
            <a:custGeom>
              <a:rect b="b" l="l" r="r" t="t"/>
              <a:pathLst>
                <a:path extrusionOk="0" h="1073" w="1072">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73"/>
            <p:cNvSpPr/>
            <p:nvPr/>
          </p:nvSpPr>
          <p:spPr>
            <a:xfrm>
              <a:off x="2527126" y="2706195"/>
              <a:ext cx="34536" cy="34154"/>
            </a:xfrm>
            <a:custGeom>
              <a:rect b="b" l="l" r="r" t="t"/>
              <a:pathLst>
                <a:path extrusionOk="0" h="1073" w="1085">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73"/>
            <p:cNvSpPr/>
            <p:nvPr/>
          </p:nvSpPr>
          <p:spPr>
            <a:xfrm>
              <a:off x="2312623" y="2468584"/>
              <a:ext cx="312698" cy="286534"/>
            </a:xfrm>
            <a:custGeom>
              <a:rect b="b" l="l" r="r" t="t"/>
              <a:pathLst>
                <a:path extrusionOk="0" h="9002" w="9824">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0" name="Google Shape;12740;p73"/>
          <p:cNvGrpSpPr/>
          <p:nvPr/>
        </p:nvGrpSpPr>
        <p:grpSpPr>
          <a:xfrm>
            <a:off x="5618805" y="2440924"/>
            <a:ext cx="345292" cy="342618"/>
            <a:chOff x="5618805" y="2440924"/>
            <a:chExt cx="345292" cy="342618"/>
          </a:xfrm>
        </p:grpSpPr>
        <p:sp>
          <p:nvSpPr>
            <p:cNvPr id="12741" name="Google Shape;12741;p73"/>
            <p:cNvSpPr/>
            <p:nvPr/>
          </p:nvSpPr>
          <p:spPr>
            <a:xfrm>
              <a:off x="5742751" y="2440924"/>
              <a:ext cx="221346" cy="222110"/>
            </a:xfrm>
            <a:custGeom>
              <a:rect b="b" l="l" r="r" t="t"/>
              <a:pathLst>
                <a:path extrusionOk="0" h="6978" w="6954">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73"/>
            <p:cNvSpPr/>
            <p:nvPr/>
          </p:nvSpPr>
          <p:spPr>
            <a:xfrm>
              <a:off x="5810581" y="2523905"/>
              <a:ext cx="11395" cy="11395"/>
            </a:xfrm>
            <a:custGeom>
              <a:rect b="b" l="l" r="r" t="t"/>
              <a:pathLst>
                <a:path extrusionOk="0" h="358" w="358">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73"/>
            <p:cNvSpPr/>
            <p:nvPr/>
          </p:nvSpPr>
          <p:spPr>
            <a:xfrm>
              <a:off x="5884490" y="2523905"/>
              <a:ext cx="11395" cy="11395"/>
            </a:xfrm>
            <a:custGeom>
              <a:rect b="b" l="l" r="r" t="t"/>
              <a:pathLst>
                <a:path extrusionOk="0" h="358" w="358">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73"/>
            <p:cNvSpPr/>
            <p:nvPr/>
          </p:nvSpPr>
          <p:spPr>
            <a:xfrm>
              <a:off x="5847727" y="2523905"/>
              <a:ext cx="11395" cy="11395"/>
            </a:xfrm>
            <a:custGeom>
              <a:rect b="b" l="l" r="r" t="t"/>
              <a:pathLst>
                <a:path extrusionOk="0" h="358" w="358">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73"/>
            <p:cNvSpPr/>
            <p:nvPr/>
          </p:nvSpPr>
          <p:spPr>
            <a:xfrm>
              <a:off x="5618805" y="2516616"/>
              <a:ext cx="270269" cy="266926"/>
            </a:xfrm>
            <a:custGeom>
              <a:rect b="b" l="l" r="r" t="t"/>
              <a:pathLst>
                <a:path extrusionOk="0" h="8386" w="8491">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6" name="Google Shape;12746;p73"/>
          <p:cNvGrpSpPr/>
          <p:nvPr/>
        </p:nvGrpSpPr>
        <p:grpSpPr>
          <a:xfrm>
            <a:off x="4653179" y="2446590"/>
            <a:ext cx="377886" cy="331255"/>
            <a:chOff x="4653179" y="2446590"/>
            <a:chExt cx="377886" cy="331255"/>
          </a:xfrm>
        </p:grpSpPr>
        <p:sp>
          <p:nvSpPr>
            <p:cNvPr id="12747" name="Google Shape;12747;p73"/>
            <p:cNvSpPr/>
            <p:nvPr/>
          </p:nvSpPr>
          <p:spPr>
            <a:xfrm>
              <a:off x="4767639" y="2584541"/>
              <a:ext cx="145941" cy="109177"/>
            </a:xfrm>
            <a:custGeom>
              <a:rect b="b" l="l" r="r" t="t"/>
              <a:pathLst>
                <a:path extrusionOk="0" h="3430" w="4585">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73"/>
            <p:cNvSpPr/>
            <p:nvPr/>
          </p:nvSpPr>
          <p:spPr>
            <a:xfrm>
              <a:off x="4794918" y="2446590"/>
              <a:ext cx="96286" cy="53856"/>
            </a:xfrm>
            <a:custGeom>
              <a:rect b="b" l="l" r="r" t="t"/>
              <a:pathLst>
                <a:path extrusionOk="0" h="1692" w="3025">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73"/>
            <p:cNvSpPr/>
            <p:nvPr/>
          </p:nvSpPr>
          <p:spPr>
            <a:xfrm>
              <a:off x="4816530" y="2465179"/>
              <a:ext cx="53856" cy="32244"/>
            </a:xfrm>
            <a:custGeom>
              <a:rect b="b" l="l" r="r" t="t"/>
              <a:pathLst>
                <a:path extrusionOk="0" h="1013" w="1692">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73"/>
            <p:cNvSpPr/>
            <p:nvPr/>
          </p:nvSpPr>
          <p:spPr>
            <a:xfrm>
              <a:off x="4653179" y="2522409"/>
              <a:ext cx="377886" cy="255436"/>
            </a:xfrm>
            <a:custGeom>
              <a:rect b="b" l="l" r="r" t="t"/>
              <a:pathLst>
                <a:path extrusionOk="0" h="8025" w="11872">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1" name="Google Shape;12751;p73"/>
          <p:cNvGrpSpPr/>
          <p:nvPr/>
        </p:nvGrpSpPr>
        <p:grpSpPr>
          <a:xfrm>
            <a:off x="5184517" y="2459481"/>
            <a:ext cx="252062" cy="305122"/>
            <a:chOff x="5184517" y="2459481"/>
            <a:chExt cx="252062" cy="305122"/>
          </a:xfrm>
        </p:grpSpPr>
        <p:sp>
          <p:nvSpPr>
            <p:cNvPr id="12752" name="Google Shape;12752;p73"/>
            <p:cNvSpPr/>
            <p:nvPr/>
          </p:nvSpPr>
          <p:spPr>
            <a:xfrm>
              <a:off x="5383486" y="2674747"/>
              <a:ext cx="13273" cy="13305"/>
            </a:xfrm>
            <a:custGeom>
              <a:rect b="b" l="l" r="r" t="t"/>
              <a:pathLst>
                <a:path extrusionOk="0" h="418" w="417">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73"/>
            <p:cNvSpPr/>
            <p:nvPr/>
          </p:nvSpPr>
          <p:spPr>
            <a:xfrm>
              <a:off x="5350128" y="2724402"/>
              <a:ext cx="11395" cy="11395"/>
            </a:xfrm>
            <a:custGeom>
              <a:rect b="b" l="l" r="r" t="t"/>
              <a:pathLst>
                <a:path extrusionOk="0" h="358" w="358">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73"/>
            <p:cNvSpPr/>
            <p:nvPr/>
          </p:nvSpPr>
          <p:spPr>
            <a:xfrm>
              <a:off x="5254638" y="2666376"/>
              <a:ext cx="11395" cy="11427"/>
            </a:xfrm>
            <a:custGeom>
              <a:rect b="b" l="l" r="r" t="t"/>
              <a:pathLst>
                <a:path extrusionOk="0" h="359" w="358">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73"/>
            <p:cNvSpPr/>
            <p:nvPr/>
          </p:nvSpPr>
          <p:spPr>
            <a:xfrm>
              <a:off x="5273959" y="2724402"/>
              <a:ext cx="11395" cy="11395"/>
            </a:xfrm>
            <a:custGeom>
              <a:rect b="b" l="l" r="r" t="t"/>
              <a:pathLst>
                <a:path extrusionOk="0" h="358" w="358">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73"/>
            <p:cNvSpPr/>
            <p:nvPr/>
          </p:nvSpPr>
          <p:spPr>
            <a:xfrm>
              <a:off x="5308049" y="2678917"/>
              <a:ext cx="14451" cy="14037"/>
            </a:xfrm>
            <a:custGeom>
              <a:rect b="b" l="l" r="r" t="t"/>
              <a:pathLst>
                <a:path extrusionOk="0" h="441" w="454">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73"/>
            <p:cNvSpPr/>
            <p:nvPr/>
          </p:nvSpPr>
          <p:spPr>
            <a:xfrm>
              <a:off x="5184517" y="2459481"/>
              <a:ext cx="252062" cy="305122"/>
            </a:xfrm>
            <a:custGeom>
              <a:rect b="b" l="l" r="r" t="t"/>
              <a:pathLst>
                <a:path extrusionOk="0" h="9586" w="7919">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58" name="Google Shape;12758;p73"/>
          <p:cNvSpPr/>
          <p:nvPr/>
        </p:nvSpPr>
        <p:spPr>
          <a:xfrm>
            <a:off x="1801020" y="1970604"/>
            <a:ext cx="354363" cy="354395"/>
          </a:xfrm>
          <a:custGeom>
            <a:rect b="b" l="l" r="r" t="t"/>
            <a:pathLst>
              <a:path extrusionOk="0" h="11134" w="11133">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59" name="Google Shape;12759;p73"/>
          <p:cNvGrpSpPr/>
          <p:nvPr/>
        </p:nvGrpSpPr>
        <p:grpSpPr>
          <a:xfrm>
            <a:off x="6155459" y="1969108"/>
            <a:ext cx="249770" cy="363849"/>
            <a:chOff x="6155459" y="1969108"/>
            <a:chExt cx="249770" cy="363849"/>
          </a:xfrm>
        </p:grpSpPr>
        <p:sp>
          <p:nvSpPr>
            <p:cNvPr id="12760" name="Google Shape;12760;p73"/>
            <p:cNvSpPr/>
            <p:nvPr/>
          </p:nvSpPr>
          <p:spPr>
            <a:xfrm>
              <a:off x="6195628" y="1969108"/>
              <a:ext cx="169813" cy="227012"/>
            </a:xfrm>
            <a:custGeom>
              <a:rect b="b" l="l" r="r" t="t"/>
              <a:pathLst>
                <a:path extrusionOk="0" h="7132" w="5335">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73"/>
            <p:cNvSpPr/>
            <p:nvPr/>
          </p:nvSpPr>
          <p:spPr>
            <a:xfrm>
              <a:off x="6275585" y="2146083"/>
              <a:ext cx="10249" cy="50037"/>
            </a:xfrm>
            <a:custGeom>
              <a:rect b="b" l="l" r="r" t="t"/>
              <a:pathLst>
                <a:path extrusionOk="0" h="1572" w="322">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73"/>
            <p:cNvSpPr/>
            <p:nvPr/>
          </p:nvSpPr>
          <p:spPr>
            <a:xfrm>
              <a:off x="6223671" y="2157446"/>
              <a:ext cx="10631" cy="38673"/>
            </a:xfrm>
            <a:custGeom>
              <a:rect b="b" l="l" r="r" t="t"/>
              <a:pathLst>
                <a:path extrusionOk="0" h="1215" w="334">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73"/>
            <p:cNvSpPr/>
            <p:nvPr/>
          </p:nvSpPr>
          <p:spPr>
            <a:xfrm>
              <a:off x="6326736" y="2157446"/>
              <a:ext cx="10281" cy="38673"/>
            </a:xfrm>
            <a:custGeom>
              <a:rect b="b" l="l" r="r" t="t"/>
              <a:pathLst>
                <a:path extrusionOk="0" h="1215" w="323">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73"/>
            <p:cNvSpPr/>
            <p:nvPr/>
          </p:nvSpPr>
          <p:spPr>
            <a:xfrm>
              <a:off x="6264222" y="2299949"/>
              <a:ext cx="33008" cy="33008"/>
            </a:xfrm>
            <a:custGeom>
              <a:rect b="b" l="l" r="r" t="t"/>
              <a:pathLst>
                <a:path extrusionOk="0" h="1037" w="1037">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73"/>
            <p:cNvSpPr/>
            <p:nvPr/>
          </p:nvSpPr>
          <p:spPr>
            <a:xfrm>
              <a:off x="6155459" y="2299949"/>
              <a:ext cx="33358" cy="33008"/>
            </a:xfrm>
            <a:custGeom>
              <a:rect b="b" l="l" r="r" t="t"/>
              <a:pathLst>
                <a:path extrusionOk="0" h="1037" w="1048">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73"/>
            <p:cNvSpPr/>
            <p:nvPr/>
          </p:nvSpPr>
          <p:spPr>
            <a:xfrm>
              <a:off x="6372221"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73"/>
            <p:cNvSpPr/>
            <p:nvPr/>
          </p:nvSpPr>
          <p:spPr>
            <a:xfrm>
              <a:off x="6185379" y="2208597"/>
              <a:ext cx="189134" cy="84763"/>
            </a:xfrm>
            <a:custGeom>
              <a:rect b="b" l="l" r="r" t="t"/>
              <a:pathLst>
                <a:path extrusionOk="0" h="2663" w="5942">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73"/>
            <p:cNvSpPr/>
            <p:nvPr/>
          </p:nvSpPr>
          <p:spPr>
            <a:xfrm>
              <a:off x="6246397" y="2010773"/>
              <a:ext cx="69007" cy="25814"/>
            </a:xfrm>
            <a:custGeom>
              <a:rect b="b" l="l" r="r" t="t"/>
              <a:pathLst>
                <a:path extrusionOk="0" h="811" w="2168">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9" name="Google Shape;12769;p73"/>
          <p:cNvGrpSpPr/>
          <p:nvPr/>
        </p:nvGrpSpPr>
        <p:grpSpPr>
          <a:xfrm>
            <a:off x="2280029" y="1970604"/>
            <a:ext cx="353631" cy="354395"/>
            <a:chOff x="2280029" y="1970604"/>
            <a:chExt cx="353631" cy="354395"/>
          </a:xfrm>
        </p:grpSpPr>
        <p:sp>
          <p:nvSpPr>
            <p:cNvPr id="12770" name="Google Shape;12770;p73"/>
            <p:cNvSpPr/>
            <p:nvPr/>
          </p:nvSpPr>
          <p:spPr>
            <a:xfrm>
              <a:off x="2309981" y="2069086"/>
              <a:ext cx="323679" cy="255913"/>
            </a:xfrm>
            <a:custGeom>
              <a:rect b="b" l="l" r="r" t="t"/>
              <a:pathLst>
                <a:path extrusionOk="0" h="8040" w="10169">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73"/>
            <p:cNvSpPr/>
            <p:nvPr/>
          </p:nvSpPr>
          <p:spPr>
            <a:xfrm>
              <a:off x="2280029" y="1970604"/>
              <a:ext cx="322565" cy="255468"/>
            </a:xfrm>
            <a:custGeom>
              <a:rect b="b" l="l" r="r" t="t"/>
              <a:pathLst>
                <a:path extrusionOk="0" h="8026" w="10134">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73"/>
            <p:cNvSpPr/>
            <p:nvPr/>
          </p:nvSpPr>
          <p:spPr>
            <a:xfrm>
              <a:off x="2411169" y="2064598"/>
              <a:ext cx="17093" cy="26928"/>
            </a:xfrm>
            <a:custGeom>
              <a:rect b="b" l="l" r="r" t="t"/>
              <a:pathLst>
                <a:path extrusionOk="0" h="846" w="537">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73"/>
            <p:cNvSpPr/>
            <p:nvPr/>
          </p:nvSpPr>
          <p:spPr>
            <a:xfrm>
              <a:off x="2323254" y="2017458"/>
              <a:ext cx="267213" cy="264316"/>
            </a:xfrm>
            <a:custGeom>
              <a:rect b="b" l="l" r="r" t="t"/>
              <a:pathLst>
                <a:path extrusionOk="0" h="8304" w="8395">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4" name="Google Shape;12774;p73"/>
          <p:cNvGrpSpPr/>
          <p:nvPr/>
        </p:nvGrpSpPr>
        <p:grpSpPr>
          <a:xfrm>
            <a:off x="8065100" y="2000174"/>
            <a:ext cx="255086" cy="301685"/>
            <a:chOff x="8065100" y="2000174"/>
            <a:chExt cx="255086" cy="301685"/>
          </a:xfrm>
        </p:grpSpPr>
        <p:sp>
          <p:nvSpPr>
            <p:cNvPr id="12775" name="Google Shape;12775;p73"/>
            <p:cNvSpPr/>
            <p:nvPr/>
          </p:nvSpPr>
          <p:spPr>
            <a:xfrm>
              <a:off x="8085185" y="2151016"/>
              <a:ext cx="65220" cy="150842"/>
            </a:xfrm>
            <a:custGeom>
              <a:rect b="b" l="l" r="r" t="t"/>
              <a:pathLst>
                <a:path extrusionOk="0" h="4739" w="2049">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73"/>
            <p:cNvSpPr/>
            <p:nvPr/>
          </p:nvSpPr>
          <p:spPr>
            <a:xfrm>
              <a:off x="8161004" y="2151016"/>
              <a:ext cx="65188" cy="150842"/>
            </a:xfrm>
            <a:custGeom>
              <a:rect b="b" l="l" r="r" t="t"/>
              <a:pathLst>
                <a:path extrusionOk="0" h="4739" w="2048">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73"/>
            <p:cNvSpPr/>
            <p:nvPr/>
          </p:nvSpPr>
          <p:spPr>
            <a:xfrm>
              <a:off x="8236791" y="2151016"/>
              <a:ext cx="65220" cy="150842"/>
            </a:xfrm>
            <a:custGeom>
              <a:rect b="b" l="l" r="r" t="t"/>
              <a:pathLst>
                <a:path extrusionOk="0" h="4739" w="2049">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73"/>
            <p:cNvSpPr/>
            <p:nvPr/>
          </p:nvSpPr>
          <p:spPr>
            <a:xfrm>
              <a:off x="8065100" y="2000174"/>
              <a:ext cx="255086" cy="178916"/>
            </a:xfrm>
            <a:custGeom>
              <a:rect b="b" l="l" r="r" t="t"/>
              <a:pathLst>
                <a:path extrusionOk="0" h="5621" w="8014">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9" name="Google Shape;12779;p73"/>
          <p:cNvGrpSpPr/>
          <p:nvPr/>
        </p:nvGrpSpPr>
        <p:grpSpPr>
          <a:xfrm>
            <a:off x="6633705" y="1969108"/>
            <a:ext cx="249420" cy="363849"/>
            <a:chOff x="6633705" y="1969108"/>
            <a:chExt cx="249420" cy="363849"/>
          </a:xfrm>
        </p:grpSpPr>
        <p:sp>
          <p:nvSpPr>
            <p:cNvPr id="12780" name="Google Shape;12780;p73"/>
            <p:cNvSpPr/>
            <p:nvPr/>
          </p:nvSpPr>
          <p:spPr>
            <a:xfrm>
              <a:off x="6678426" y="1969108"/>
              <a:ext cx="159214" cy="238407"/>
            </a:xfrm>
            <a:custGeom>
              <a:rect b="b" l="l" r="r" t="t"/>
              <a:pathLst>
                <a:path extrusionOk="0" h="7490" w="5002">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73"/>
            <p:cNvSpPr/>
            <p:nvPr/>
          </p:nvSpPr>
          <p:spPr>
            <a:xfrm>
              <a:off x="6753481" y="2168809"/>
              <a:ext cx="10249" cy="38705"/>
            </a:xfrm>
            <a:custGeom>
              <a:rect b="b" l="l" r="r" t="t"/>
              <a:pathLst>
                <a:path extrusionOk="0" h="1216" w="322">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73"/>
            <p:cNvSpPr/>
            <p:nvPr/>
          </p:nvSpPr>
          <p:spPr>
            <a:xfrm>
              <a:off x="6707614" y="2180173"/>
              <a:ext cx="10631" cy="27342"/>
            </a:xfrm>
            <a:custGeom>
              <a:rect b="b" l="l" r="r" t="t"/>
              <a:pathLst>
                <a:path extrusionOk="0" h="859" w="334">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73"/>
            <p:cNvSpPr/>
            <p:nvPr/>
          </p:nvSpPr>
          <p:spPr>
            <a:xfrm>
              <a:off x="6798966" y="2180173"/>
              <a:ext cx="10249" cy="27342"/>
            </a:xfrm>
            <a:custGeom>
              <a:rect b="b" l="l" r="r" t="t"/>
              <a:pathLst>
                <a:path extrusionOk="0" h="859" w="322">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73"/>
            <p:cNvSpPr/>
            <p:nvPr/>
          </p:nvSpPr>
          <p:spPr>
            <a:xfrm>
              <a:off x="6742118" y="2299949"/>
              <a:ext cx="32976" cy="33008"/>
            </a:xfrm>
            <a:custGeom>
              <a:rect b="b" l="l" r="r" t="t"/>
              <a:pathLst>
                <a:path extrusionOk="0" h="1037" w="1036">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73"/>
            <p:cNvSpPr/>
            <p:nvPr/>
          </p:nvSpPr>
          <p:spPr>
            <a:xfrm>
              <a:off x="6633705"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73"/>
            <p:cNvSpPr/>
            <p:nvPr/>
          </p:nvSpPr>
          <p:spPr>
            <a:xfrm>
              <a:off x="6850117" y="2299949"/>
              <a:ext cx="33008" cy="33008"/>
            </a:xfrm>
            <a:custGeom>
              <a:rect b="b" l="l" r="r" t="t"/>
              <a:pathLst>
                <a:path extrusionOk="0" h="1037" w="1037">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73"/>
            <p:cNvSpPr/>
            <p:nvPr/>
          </p:nvSpPr>
          <p:spPr>
            <a:xfrm>
              <a:off x="6664039" y="2219610"/>
              <a:ext cx="188370" cy="73750"/>
            </a:xfrm>
            <a:custGeom>
              <a:rect b="b" l="l" r="r" t="t"/>
              <a:pathLst>
                <a:path extrusionOk="0" h="2317" w="5918">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8" name="Google Shape;12788;p73"/>
          <p:cNvGrpSpPr/>
          <p:nvPr/>
        </p:nvGrpSpPr>
        <p:grpSpPr>
          <a:xfrm>
            <a:off x="5211031" y="1969108"/>
            <a:ext cx="226661" cy="363467"/>
            <a:chOff x="5211031" y="1969108"/>
            <a:chExt cx="226661" cy="363467"/>
          </a:xfrm>
        </p:grpSpPr>
        <p:sp>
          <p:nvSpPr>
            <p:cNvPr id="12789" name="Google Shape;12789;p73"/>
            <p:cNvSpPr/>
            <p:nvPr/>
          </p:nvSpPr>
          <p:spPr>
            <a:xfrm>
              <a:off x="5211031" y="1969108"/>
              <a:ext cx="226661" cy="363467"/>
            </a:xfrm>
            <a:custGeom>
              <a:rect b="b" l="l" r="r" t="t"/>
              <a:pathLst>
                <a:path extrusionOk="0" h="11419" w="7121">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73"/>
            <p:cNvSpPr/>
            <p:nvPr/>
          </p:nvSpPr>
          <p:spPr>
            <a:xfrm>
              <a:off x="5250468" y="2060046"/>
              <a:ext cx="147819" cy="107649"/>
            </a:xfrm>
            <a:custGeom>
              <a:rect b="b" l="l" r="r" t="t"/>
              <a:pathLst>
                <a:path extrusionOk="0" h="3382" w="4644">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1" name="Google Shape;12791;p73"/>
          <p:cNvGrpSpPr/>
          <p:nvPr/>
        </p:nvGrpSpPr>
        <p:grpSpPr>
          <a:xfrm>
            <a:off x="3712952" y="1970604"/>
            <a:ext cx="354363" cy="354395"/>
            <a:chOff x="3712952" y="1970604"/>
            <a:chExt cx="354363" cy="354395"/>
          </a:xfrm>
        </p:grpSpPr>
        <p:sp>
          <p:nvSpPr>
            <p:cNvPr id="12792" name="Google Shape;12792;p73"/>
            <p:cNvSpPr/>
            <p:nvPr/>
          </p:nvSpPr>
          <p:spPr>
            <a:xfrm>
              <a:off x="3868314" y="2281360"/>
              <a:ext cx="43639" cy="43639"/>
            </a:xfrm>
            <a:custGeom>
              <a:rect b="b" l="l" r="r" t="t"/>
              <a:pathLst>
                <a:path extrusionOk="0" h="1371" w="1371">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73"/>
            <p:cNvSpPr/>
            <p:nvPr/>
          </p:nvSpPr>
          <p:spPr>
            <a:xfrm>
              <a:off x="3940346" y="2120300"/>
              <a:ext cx="54970" cy="55002"/>
            </a:xfrm>
            <a:custGeom>
              <a:rect b="b" l="l" r="r" t="t"/>
              <a:pathLst>
                <a:path extrusionOk="0" h="1728" w="1727">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73"/>
            <p:cNvSpPr/>
            <p:nvPr/>
          </p:nvSpPr>
          <p:spPr>
            <a:xfrm>
              <a:off x="3784952" y="2120300"/>
              <a:ext cx="54970" cy="55002"/>
            </a:xfrm>
            <a:custGeom>
              <a:rect b="b" l="l" r="r" t="t"/>
              <a:pathLst>
                <a:path extrusionOk="0" h="1728" w="1727">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73"/>
            <p:cNvSpPr/>
            <p:nvPr/>
          </p:nvSpPr>
          <p:spPr>
            <a:xfrm>
              <a:off x="3712952" y="2281360"/>
              <a:ext cx="44371" cy="43639"/>
            </a:xfrm>
            <a:custGeom>
              <a:rect b="b" l="l" r="r" t="t"/>
              <a:pathLst>
                <a:path extrusionOk="0" h="1371" w="1394">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73"/>
            <p:cNvSpPr/>
            <p:nvPr/>
          </p:nvSpPr>
          <p:spPr>
            <a:xfrm>
              <a:off x="4023708" y="2281360"/>
              <a:ext cx="43607" cy="43639"/>
            </a:xfrm>
            <a:custGeom>
              <a:rect b="b" l="l" r="r" t="t"/>
              <a:pathLst>
                <a:path extrusionOk="0" h="1371" w="137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73"/>
            <p:cNvSpPr/>
            <p:nvPr/>
          </p:nvSpPr>
          <p:spPr>
            <a:xfrm>
              <a:off x="3852049" y="1970604"/>
              <a:ext cx="76583" cy="76965"/>
            </a:xfrm>
            <a:custGeom>
              <a:rect b="b" l="l" r="r" t="t"/>
              <a:pathLst>
                <a:path extrusionOk="0" h="2418" w="2406">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73"/>
            <p:cNvSpPr/>
            <p:nvPr/>
          </p:nvSpPr>
          <p:spPr>
            <a:xfrm>
              <a:off x="3746310" y="2187016"/>
              <a:ext cx="132667" cy="88710"/>
            </a:xfrm>
            <a:custGeom>
              <a:rect b="b" l="l" r="r" t="t"/>
              <a:pathLst>
                <a:path extrusionOk="0" h="2787" w="4168">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73"/>
            <p:cNvSpPr/>
            <p:nvPr/>
          </p:nvSpPr>
          <p:spPr>
            <a:xfrm>
              <a:off x="3831583" y="2059664"/>
              <a:ext cx="117485" cy="54748"/>
            </a:xfrm>
            <a:custGeom>
              <a:rect b="b" l="l" r="r" t="t"/>
              <a:pathLst>
                <a:path extrusionOk="0" h="1720" w="3691">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73"/>
            <p:cNvSpPr/>
            <p:nvPr/>
          </p:nvSpPr>
          <p:spPr>
            <a:xfrm>
              <a:off x="3901672" y="2187016"/>
              <a:ext cx="132285" cy="88997"/>
            </a:xfrm>
            <a:custGeom>
              <a:rect b="b" l="l" r="r" t="t"/>
              <a:pathLst>
                <a:path extrusionOk="0" h="2796" w="4156">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1" name="Google Shape;12801;p73"/>
          <p:cNvGrpSpPr/>
          <p:nvPr/>
        </p:nvGrpSpPr>
        <p:grpSpPr>
          <a:xfrm>
            <a:off x="3235438" y="1970604"/>
            <a:ext cx="354363" cy="354745"/>
            <a:chOff x="3235438" y="1970604"/>
            <a:chExt cx="354363" cy="354745"/>
          </a:xfrm>
        </p:grpSpPr>
        <p:sp>
          <p:nvSpPr>
            <p:cNvPr id="12802" name="Google Shape;12802;p73"/>
            <p:cNvSpPr/>
            <p:nvPr/>
          </p:nvSpPr>
          <p:spPr>
            <a:xfrm>
              <a:off x="3235438" y="2125712"/>
              <a:ext cx="132667" cy="199288"/>
            </a:xfrm>
            <a:custGeom>
              <a:rect b="b" l="l" r="r" t="t"/>
              <a:pathLst>
                <a:path extrusionOk="0" h="6261" w="4168">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73"/>
            <p:cNvSpPr/>
            <p:nvPr/>
          </p:nvSpPr>
          <p:spPr>
            <a:xfrm>
              <a:off x="3257433" y="2292373"/>
              <a:ext cx="10249" cy="32626"/>
            </a:xfrm>
            <a:custGeom>
              <a:rect b="b" l="l" r="r" t="t"/>
              <a:pathLst>
                <a:path extrusionOk="0" h="1025" w="322">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73"/>
            <p:cNvSpPr/>
            <p:nvPr/>
          </p:nvSpPr>
          <p:spPr>
            <a:xfrm>
              <a:off x="3335098" y="2292373"/>
              <a:ext cx="10281" cy="32626"/>
            </a:xfrm>
            <a:custGeom>
              <a:rect b="b" l="l" r="r" t="t"/>
              <a:pathLst>
                <a:path extrusionOk="0" h="1025" w="323">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73"/>
            <p:cNvSpPr/>
            <p:nvPr/>
          </p:nvSpPr>
          <p:spPr>
            <a:xfrm>
              <a:off x="3490110" y="2163685"/>
              <a:ext cx="55734" cy="18430"/>
            </a:xfrm>
            <a:custGeom>
              <a:rect b="b" l="l" r="r" t="t"/>
              <a:pathLst>
                <a:path extrusionOk="0" h="579" w="1751">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73"/>
            <p:cNvSpPr/>
            <p:nvPr/>
          </p:nvSpPr>
          <p:spPr>
            <a:xfrm>
              <a:off x="3445771" y="2131664"/>
              <a:ext cx="144031" cy="192953"/>
            </a:xfrm>
            <a:custGeom>
              <a:rect b="b" l="l" r="r" t="t"/>
              <a:pathLst>
                <a:path extrusionOk="0" h="6062" w="4525">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73"/>
            <p:cNvSpPr/>
            <p:nvPr/>
          </p:nvSpPr>
          <p:spPr>
            <a:xfrm>
              <a:off x="3473813" y="2287058"/>
              <a:ext cx="10631" cy="38291"/>
            </a:xfrm>
            <a:custGeom>
              <a:rect b="b" l="l" r="r" t="t"/>
              <a:pathLst>
                <a:path extrusionOk="0" h="1203" w="334">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73"/>
            <p:cNvSpPr/>
            <p:nvPr/>
          </p:nvSpPr>
          <p:spPr>
            <a:xfrm>
              <a:off x="3551128" y="2287058"/>
              <a:ext cx="10249" cy="38291"/>
            </a:xfrm>
            <a:custGeom>
              <a:rect b="b" l="l" r="r" t="t"/>
              <a:pathLst>
                <a:path extrusionOk="0" h="1203" w="322">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73"/>
            <p:cNvSpPr/>
            <p:nvPr/>
          </p:nvSpPr>
          <p:spPr>
            <a:xfrm>
              <a:off x="3290377" y="1970604"/>
              <a:ext cx="221378" cy="185346"/>
            </a:xfrm>
            <a:custGeom>
              <a:rect b="b" l="l" r="r" t="t"/>
              <a:pathLst>
                <a:path extrusionOk="0" h="5823" w="6955">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73"/>
            <p:cNvSpPr/>
            <p:nvPr/>
          </p:nvSpPr>
          <p:spPr>
            <a:xfrm>
              <a:off x="3329432" y="2004344"/>
              <a:ext cx="26928" cy="10249"/>
            </a:xfrm>
            <a:custGeom>
              <a:rect b="b" l="l" r="r" t="t"/>
              <a:pathLst>
                <a:path extrusionOk="0" h="322" w="846">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73"/>
            <p:cNvSpPr/>
            <p:nvPr/>
          </p:nvSpPr>
          <p:spPr>
            <a:xfrm>
              <a:off x="3368074" y="2004344"/>
              <a:ext cx="82663" cy="10249"/>
            </a:xfrm>
            <a:custGeom>
              <a:rect b="b" l="l" r="r" t="t"/>
              <a:pathLst>
                <a:path extrusionOk="0" h="322" w="2597">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73"/>
            <p:cNvSpPr/>
            <p:nvPr/>
          </p:nvSpPr>
          <p:spPr>
            <a:xfrm>
              <a:off x="3329432" y="2031622"/>
              <a:ext cx="121304" cy="10631"/>
            </a:xfrm>
            <a:custGeom>
              <a:rect b="b" l="l" r="r" t="t"/>
              <a:pathLst>
                <a:path extrusionOk="0" h="334" w="3811">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73"/>
            <p:cNvSpPr/>
            <p:nvPr/>
          </p:nvSpPr>
          <p:spPr>
            <a:xfrm>
              <a:off x="3329432" y="2059664"/>
              <a:ext cx="82249" cy="10663"/>
            </a:xfrm>
            <a:custGeom>
              <a:rect b="b" l="l" r="r" t="t"/>
              <a:pathLst>
                <a:path extrusionOk="0" h="335" w="2584">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73"/>
            <p:cNvSpPr/>
            <p:nvPr/>
          </p:nvSpPr>
          <p:spPr>
            <a:xfrm>
              <a:off x="3423777" y="2059664"/>
              <a:ext cx="26960" cy="10663"/>
            </a:xfrm>
            <a:custGeom>
              <a:rect b="b" l="l" r="r" t="t"/>
              <a:pathLst>
                <a:path extrusionOk="0" h="335" w="847">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5" name="Google Shape;12815;p73"/>
          <p:cNvGrpSpPr/>
          <p:nvPr/>
        </p:nvGrpSpPr>
        <p:grpSpPr>
          <a:xfrm>
            <a:off x="1329585" y="1989925"/>
            <a:ext cx="341472" cy="335074"/>
            <a:chOff x="1329585" y="1989925"/>
            <a:chExt cx="341472" cy="335074"/>
          </a:xfrm>
        </p:grpSpPr>
        <p:sp>
          <p:nvSpPr>
            <p:cNvPr id="12816" name="Google Shape;12816;p73"/>
            <p:cNvSpPr/>
            <p:nvPr/>
          </p:nvSpPr>
          <p:spPr>
            <a:xfrm>
              <a:off x="1562263" y="2097956"/>
              <a:ext cx="108795" cy="226661"/>
            </a:xfrm>
            <a:custGeom>
              <a:rect b="b" l="l" r="r" t="t"/>
              <a:pathLst>
                <a:path extrusionOk="0" h="7121" w="3418">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73"/>
            <p:cNvSpPr/>
            <p:nvPr/>
          </p:nvSpPr>
          <p:spPr>
            <a:xfrm>
              <a:off x="1406137" y="1989925"/>
              <a:ext cx="198587" cy="335074"/>
            </a:xfrm>
            <a:custGeom>
              <a:rect b="b" l="l" r="r" t="t"/>
              <a:pathLst>
                <a:path extrusionOk="0" h="10527" w="6239">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73"/>
            <p:cNvSpPr/>
            <p:nvPr/>
          </p:nvSpPr>
          <p:spPr>
            <a:xfrm>
              <a:off x="1329585" y="2127494"/>
              <a:ext cx="108795" cy="197123"/>
            </a:xfrm>
            <a:custGeom>
              <a:rect b="b" l="l" r="r" t="t"/>
              <a:pathLst>
                <a:path extrusionOk="0" h="6193" w="3418">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9" name="Google Shape;12819;p73"/>
          <p:cNvGrpSpPr/>
          <p:nvPr/>
        </p:nvGrpSpPr>
        <p:grpSpPr>
          <a:xfrm>
            <a:off x="5591871" y="1989906"/>
            <a:ext cx="416649" cy="325597"/>
            <a:chOff x="5626763" y="2013829"/>
            <a:chExt cx="351722" cy="274788"/>
          </a:xfrm>
        </p:grpSpPr>
        <p:sp>
          <p:nvSpPr>
            <p:cNvPr id="12820" name="Google Shape;12820;p73"/>
            <p:cNvSpPr/>
            <p:nvPr/>
          </p:nvSpPr>
          <p:spPr>
            <a:xfrm>
              <a:off x="5626763" y="2013829"/>
              <a:ext cx="351722" cy="274788"/>
            </a:xfrm>
            <a:custGeom>
              <a:rect b="b" l="l" r="r" t="t"/>
              <a:pathLst>
                <a:path extrusionOk="0" h="8633" w="1105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73"/>
            <p:cNvSpPr/>
            <p:nvPr/>
          </p:nvSpPr>
          <p:spPr>
            <a:xfrm>
              <a:off x="5784799" y="2125234"/>
              <a:ext cx="33390" cy="70503"/>
            </a:xfrm>
            <a:custGeom>
              <a:rect b="b" l="l" r="r" t="t"/>
              <a:pathLst>
                <a:path extrusionOk="0" h="2215" w="1049">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73"/>
            <p:cNvSpPr/>
            <p:nvPr/>
          </p:nvSpPr>
          <p:spPr>
            <a:xfrm>
              <a:off x="5824236" y="2097956"/>
              <a:ext cx="33740" cy="97782"/>
            </a:xfrm>
            <a:custGeom>
              <a:rect b="b" l="l" r="r" t="t"/>
              <a:pathLst>
                <a:path extrusionOk="0" h="3072" w="106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73"/>
            <p:cNvSpPr/>
            <p:nvPr/>
          </p:nvSpPr>
          <p:spPr>
            <a:xfrm>
              <a:off x="5864024" y="2111961"/>
              <a:ext cx="33740" cy="83426"/>
            </a:xfrm>
            <a:custGeom>
              <a:rect b="b" l="l" r="r" t="t"/>
              <a:pathLst>
                <a:path extrusionOk="0" h="2621" w="106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73"/>
            <p:cNvSpPr/>
            <p:nvPr/>
          </p:nvSpPr>
          <p:spPr>
            <a:xfrm>
              <a:off x="5904193" y="2065744"/>
              <a:ext cx="33390" cy="129644"/>
            </a:xfrm>
            <a:custGeom>
              <a:rect b="b" l="l" r="r" t="t"/>
              <a:pathLst>
                <a:path extrusionOk="0" h="4073" w="1049">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73"/>
            <p:cNvSpPr/>
            <p:nvPr/>
          </p:nvSpPr>
          <p:spPr>
            <a:xfrm>
              <a:off x="5713563" y="2080131"/>
              <a:ext cx="40965" cy="11395"/>
            </a:xfrm>
            <a:custGeom>
              <a:rect b="b" l="l" r="r" t="t"/>
              <a:pathLst>
                <a:path extrusionOk="0" h="358" w="1287">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73"/>
            <p:cNvSpPr/>
            <p:nvPr/>
          </p:nvSpPr>
          <p:spPr>
            <a:xfrm>
              <a:off x="5713945" y="2097574"/>
              <a:ext cx="56880" cy="11395"/>
            </a:xfrm>
            <a:custGeom>
              <a:rect b="b" l="l" r="r" t="t"/>
              <a:pathLst>
                <a:path extrusionOk="0" h="358" w="1787">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73"/>
            <p:cNvSpPr/>
            <p:nvPr/>
          </p:nvSpPr>
          <p:spPr>
            <a:xfrm>
              <a:off x="5713945" y="2114985"/>
              <a:ext cx="56880" cy="11427"/>
            </a:xfrm>
            <a:custGeom>
              <a:rect b="b" l="l" r="r" t="t"/>
              <a:pathLst>
                <a:path extrusionOk="0" h="359" w="1787">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73"/>
            <p:cNvSpPr/>
            <p:nvPr/>
          </p:nvSpPr>
          <p:spPr>
            <a:xfrm>
              <a:off x="5713945" y="2132810"/>
              <a:ext cx="56880" cy="11013"/>
            </a:xfrm>
            <a:custGeom>
              <a:rect b="b" l="l" r="r" t="t"/>
              <a:pathLst>
                <a:path extrusionOk="0" h="346" w="1787">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9" name="Google Shape;12829;p73"/>
            <p:cNvSpPr/>
            <p:nvPr/>
          </p:nvSpPr>
          <p:spPr>
            <a:xfrm>
              <a:off x="5663526" y="2182464"/>
              <a:ext cx="69389" cy="68625"/>
            </a:xfrm>
            <a:custGeom>
              <a:rect b="b" l="l" r="r" t="t"/>
              <a:pathLst>
                <a:path extrusionOk="0" h="2156" w="218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0" name="Google Shape;12830;p73"/>
          <p:cNvGrpSpPr/>
          <p:nvPr/>
        </p:nvGrpSpPr>
        <p:grpSpPr>
          <a:xfrm>
            <a:off x="7576605" y="1983877"/>
            <a:ext cx="276698" cy="333133"/>
            <a:chOff x="7576605" y="1983877"/>
            <a:chExt cx="276698" cy="333133"/>
          </a:xfrm>
        </p:grpSpPr>
        <p:sp>
          <p:nvSpPr>
            <p:cNvPr id="12831" name="Google Shape;12831;p73"/>
            <p:cNvSpPr/>
            <p:nvPr/>
          </p:nvSpPr>
          <p:spPr>
            <a:xfrm>
              <a:off x="7576605" y="1983877"/>
              <a:ext cx="276698" cy="333133"/>
            </a:xfrm>
            <a:custGeom>
              <a:rect b="b" l="l" r="r" t="t"/>
              <a:pathLst>
                <a:path extrusionOk="0" h="10466" w="8693">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73"/>
            <p:cNvSpPr/>
            <p:nvPr/>
          </p:nvSpPr>
          <p:spPr>
            <a:xfrm>
              <a:off x="7670981" y="2041871"/>
              <a:ext cx="87182" cy="83076"/>
            </a:xfrm>
            <a:custGeom>
              <a:rect b="b" l="l" r="r" t="t"/>
              <a:pathLst>
                <a:path extrusionOk="0" h="2610" w="2739">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3" name="Google Shape;12833;p73"/>
          <p:cNvGrpSpPr/>
          <p:nvPr/>
        </p:nvGrpSpPr>
        <p:grpSpPr>
          <a:xfrm>
            <a:off x="853568" y="1975538"/>
            <a:ext cx="337334" cy="353599"/>
            <a:chOff x="853568" y="1975538"/>
            <a:chExt cx="337334" cy="353599"/>
          </a:xfrm>
        </p:grpSpPr>
        <p:sp>
          <p:nvSpPr>
            <p:cNvPr id="12834" name="Google Shape;12834;p73"/>
            <p:cNvSpPr/>
            <p:nvPr/>
          </p:nvSpPr>
          <p:spPr>
            <a:xfrm>
              <a:off x="853568" y="1975538"/>
              <a:ext cx="337334" cy="353599"/>
            </a:xfrm>
            <a:custGeom>
              <a:rect b="b" l="l" r="r" t="t"/>
              <a:pathLst>
                <a:path extrusionOk="0" h="11109" w="10598">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73"/>
            <p:cNvSpPr/>
            <p:nvPr/>
          </p:nvSpPr>
          <p:spPr>
            <a:xfrm>
              <a:off x="938458" y="2136979"/>
              <a:ext cx="166789" cy="76742"/>
            </a:xfrm>
            <a:custGeom>
              <a:rect b="b" l="l" r="r" t="t"/>
              <a:pathLst>
                <a:path extrusionOk="0" h="2411" w="524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73"/>
            <p:cNvSpPr/>
            <p:nvPr/>
          </p:nvSpPr>
          <p:spPr>
            <a:xfrm>
              <a:off x="938840" y="2227377"/>
              <a:ext cx="166407" cy="76774"/>
            </a:xfrm>
            <a:custGeom>
              <a:rect b="b" l="l" r="r" t="t"/>
              <a:pathLst>
                <a:path extrusionOk="0" h="2412" w="5228">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73"/>
            <p:cNvSpPr/>
            <p:nvPr/>
          </p:nvSpPr>
          <p:spPr>
            <a:xfrm>
              <a:off x="1007052" y="2185106"/>
              <a:ext cx="19003" cy="70153"/>
            </a:xfrm>
            <a:custGeom>
              <a:rect b="b" l="l" r="r" t="t"/>
              <a:pathLst>
                <a:path extrusionOk="0" h="2204" w="597">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8" name="Google Shape;12838;p73"/>
          <p:cNvGrpSpPr/>
          <p:nvPr/>
        </p:nvGrpSpPr>
        <p:grpSpPr>
          <a:xfrm>
            <a:off x="2770052" y="2009628"/>
            <a:ext cx="327085" cy="277080"/>
            <a:chOff x="2770052" y="2009628"/>
            <a:chExt cx="327085" cy="277080"/>
          </a:xfrm>
        </p:grpSpPr>
        <p:sp>
          <p:nvSpPr>
            <p:cNvPr id="12839" name="Google Shape;12839;p73"/>
            <p:cNvSpPr/>
            <p:nvPr/>
          </p:nvSpPr>
          <p:spPr>
            <a:xfrm>
              <a:off x="2770052" y="2023537"/>
              <a:ext cx="327085" cy="263170"/>
            </a:xfrm>
            <a:custGeom>
              <a:rect b="b" l="l" r="r" t="t"/>
              <a:pathLst>
                <a:path extrusionOk="0" h="8268" w="10276">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73"/>
            <p:cNvSpPr/>
            <p:nvPr/>
          </p:nvSpPr>
          <p:spPr>
            <a:xfrm>
              <a:off x="3059960" y="2009628"/>
              <a:ext cx="37177" cy="26960"/>
            </a:xfrm>
            <a:custGeom>
              <a:rect b="b" l="l" r="r" t="t"/>
              <a:pathLst>
                <a:path extrusionOk="0" h="847" w="1168">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41" name="Google Shape;12841;p73"/>
          <p:cNvSpPr/>
          <p:nvPr/>
        </p:nvSpPr>
        <p:spPr>
          <a:xfrm>
            <a:off x="7060068" y="1989129"/>
            <a:ext cx="354363" cy="324093"/>
          </a:xfrm>
          <a:custGeom>
            <a:rect b="b" l="l" r="r" t="t"/>
            <a:pathLst>
              <a:path extrusionOk="0" h="10182" w="11133">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42" name="Google Shape;12842;p73"/>
          <p:cNvGrpSpPr/>
          <p:nvPr/>
        </p:nvGrpSpPr>
        <p:grpSpPr>
          <a:xfrm>
            <a:off x="4195399" y="1970604"/>
            <a:ext cx="344878" cy="343573"/>
            <a:chOff x="4195399" y="1970604"/>
            <a:chExt cx="344878" cy="343573"/>
          </a:xfrm>
        </p:grpSpPr>
        <p:sp>
          <p:nvSpPr>
            <p:cNvPr id="12843" name="Google Shape;12843;p73"/>
            <p:cNvSpPr/>
            <p:nvPr/>
          </p:nvSpPr>
          <p:spPr>
            <a:xfrm>
              <a:off x="4195399" y="1970604"/>
              <a:ext cx="344878" cy="343573"/>
            </a:xfrm>
            <a:custGeom>
              <a:rect b="b" l="l" r="r" t="t"/>
              <a:pathLst>
                <a:path extrusionOk="0" h="10794" w="10835">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73"/>
            <p:cNvSpPr/>
            <p:nvPr/>
          </p:nvSpPr>
          <p:spPr>
            <a:xfrm>
              <a:off x="4311356" y="1993458"/>
              <a:ext cx="206959" cy="197378"/>
            </a:xfrm>
            <a:custGeom>
              <a:rect b="b" l="l" r="r" t="t"/>
              <a:pathLst>
                <a:path extrusionOk="0" h="6201" w="6502">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73"/>
            <p:cNvSpPr/>
            <p:nvPr/>
          </p:nvSpPr>
          <p:spPr>
            <a:xfrm>
              <a:off x="4372374" y="2030476"/>
              <a:ext cx="94026" cy="114493"/>
            </a:xfrm>
            <a:custGeom>
              <a:rect b="b" l="l" r="r" t="t"/>
              <a:pathLst>
                <a:path extrusionOk="0" h="3597" w="2954">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73"/>
            <p:cNvSpPr/>
            <p:nvPr/>
          </p:nvSpPr>
          <p:spPr>
            <a:xfrm>
              <a:off x="4426167" y="2098561"/>
              <a:ext cx="114111" cy="113474"/>
            </a:xfrm>
            <a:custGeom>
              <a:rect b="b" l="l" r="r" t="t"/>
              <a:pathLst>
                <a:path extrusionOk="0" h="3565" w="3585">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7" name="Google Shape;12847;p73"/>
          <p:cNvGrpSpPr/>
          <p:nvPr/>
        </p:nvGrpSpPr>
        <p:grpSpPr>
          <a:xfrm>
            <a:off x="4674791" y="1977447"/>
            <a:ext cx="344528" cy="344114"/>
            <a:chOff x="4674791" y="1977447"/>
            <a:chExt cx="344528" cy="344114"/>
          </a:xfrm>
        </p:grpSpPr>
        <p:sp>
          <p:nvSpPr>
            <p:cNvPr id="12848" name="Google Shape;12848;p73"/>
            <p:cNvSpPr/>
            <p:nvPr/>
          </p:nvSpPr>
          <p:spPr>
            <a:xfrm>
              <a:off x="4696022" y="1996768"/>
              <a:ext cx="29570" cy="29220"/>
            </a:xfrm>
            <a:custGeom>
              <a:rect b="b" l="l" r="r" t="t"/>
              <a:pathLst>
                <a:path extrusionOk="0" h="918" w="929">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73"/>
            <p:cNvSpPr/>
            <p:nvPr/>
          </p:nvSpPr>
          <p:spPr>
            <a:xfrm>
              <a:off x="4733899" y="1996768"/>
              <a:ext cx="29602" cy="29220"/>
            </a:xfrm>
            <a:custGeom>
              <a:rect b="b" l="l" r="r" t="t"/>
              <a:pathLst>
                <a:path extrusionOk="0" h="918" w="93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73"/>
            <p:cNvSpPr/>
            <p:nvPr/>
          </p:nvSpPr>
          <p:spPr>
            <a:xfrm>
              <a:off x="4771809" y="1996768"/>
              <a:ext cx="29602" cy="29220"/>
            </a:xfrm>
            <a:custGeom>
              <a:rect b="b" l="l" r="r" t="t"/>
              <a:pathLst>
                <a:path extrusionOk="0" h="918" w="93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73"/>
            <p:cNvSpPr/>
            <p:nvPr/>
          </p:nvSpPr>
          <p:spPr>
            <a:xfrm>
              <a:off x="4674791" y="1977447"/>
              <a:ext cx="344528" cy="344114"/>
            </a:xfrm>
            <a:custGeom>
              <a:rect b="b" l="l" r="r" t="t"/>
              <a:pathLst>
                <a:path extrusionOk="0" h="10811" w="10824">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73"/>
            <p:cNvSpPr/>
            <p:nvPr/>
          </p:nvSpPr>
          <p:spPr>
            <a:xfrm>
              <a:off x="4696022" y="2073160"/>
              <a:ext cx="13655" cy="27469"/>
            </a:xfrm>
            <a:custGeom>
              <a:rect b="b" l="l" r="r" t="t"/>
              <a:pathLst>
                <a:path extrusionOk="0" h="863" w="429">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73"/>
            <p:cNvSpPr/>
            <p:nvPr/>
          </p:nvSpPr>
          <p:spPr>
            <a:xfrm>
              <a:off x="4711173" y="2279419"/>
              <a:ext cx="28456" cy="10695"/>
            </a:xfrm>
            <a:custGeom>
              <a:rect b="b" l="l" r="r" t="t"/>
              <a:pathLst>
                <a:path extrusionOk="0" h="336" w="894">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73"/>
            <p:cNvSpPr/>
            <p:nvPr/>
          </p:nvSpPr>
          <p:spPr>
            <a:xfrm>
              <a:off x="4714197" y="2064216"/>
              <a:ext cx="28456" cy="10631"/>
            </a:xfrm>
            <a:custGeom>
              <a:rect b="b" l="l" r="r" t="t"/>
              <a:pathLst>
                <a:path extrusionOk="0" h="334" w="894">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73"/>
            <p:cNvSpPr/>
            <p:nvPr/>
          </p:nvSpPr>
          <p:spPr>
            <a:xfrm>
              <a:off x="4747173" y="2279482"/>
              <a:ext cx="28456" cy="10631"/>
            </a:xfrm>
            <a:custGeom>
              <a:rect b="b" l="l" r="r" t="t"/>
              <a:pathLst>
                <a:path extrusionOk="0" h="334" w="894">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73"/>
            <p:cNvSpPr/>
            <p:nvPr/>
          </p:nvSpPr>
          <p:spPr>
            <a:xfrm>
              <a:off x="4750196" y="2064216"/>
              <a:ext cx="28456" cy="10631"/>
            </a:xfrm>
            <a:custGeom>
              <a:rect b="b" l="l" r="r" t="t"/>
              <a:pathLst>
                <a:path extrusionOk="0" h="334" w="894">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73"/>
            <p:cNvSpPr/>
            <p:nvPr/>
          </p:nvSpPr>
          <p:spPr>
            <a:xfrm>
              <a:off x="4696022" y="2107791"/>
              <a:ext cx="10631" cy="28838"/>
            </a:xfrm>
            <a:custGeom>
              <a:rect b="b" l="l" r="r" t="t"/>
              <a:pathLst>
                <a:path extrusionOk="0" h="906" w="334">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73"/>
            <p:cNvSpPr/>
            <p:nvPr/>
          </p:nvSpPr>
          <p:spPr>
            <a:xfrm>
              <a:off x="4695640" y="2251058"/>
              <a:ext cx="12541" cy="28074"/>
            </a:xfrm>
            <a:custGeom>
              <a:rect b="b" l="l" r="r" t="t"/>
              <a:pathLst>
                <a:path extrusionOk="0" h="882" w="394">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73"/>
            <p:cNvSpPr/>
            <p:nvPr/>
          </p:nvSpPr>
          <p:spPr>
            <a:xfrm>
              <a:off x="4782790" y="2279482"/>
              <a:ext cx="28456" cy="10631"/>
            </a:xfrm>
            <a:custGeom>
              <a:rect b="b" l="l" r="r" t="t"/>
              <a:pathLst>
                <a:path extrusionOk="0" h="334" w="894">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0" name="Google Shape;12860;p73"/>
            <p:cNvSpPr/>
            <p:nvPr/>
          </p:nvSpPr>
          <p:spPr>
            <a:xfrm>
              <a:off x="4696022" y="2143409"/>
              <a:ext cx="10631" cy="28456"/>
            </a:xfrm>
            <a:custGeom>
              <a:rect b="b" l="l" r="r" t="t"/>
              <a:pathLst>
                <a:path extrusionOk="0" h="894" w="334">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1" name="Google Shape;12861;p73"/>
            <p:cNvSpPr/>
            <p:nvPr/>
          </p:nvSpPr>
          <p:spPr>
            <a:xfrm>
              <a:off x="4696022" y="2215440"/>
              <a:ext cx="10631" cy="28074"/>
            </a:xfrm>
            <a:custGeom>
              <a:rect b="b" l="l" r="r" t="t"/>
              <a:pathLst>
                <a:path extrusionOk="0" h="882" w="334">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73"/>
            <p:cNvSpPr/>
            <p:nvPr/>
          </p:nvSpPr>
          <p:spPr>
            <a:xfrm>
              <a:off x="4696022" y="2179441"/>
              <a:ext cx="10631" cy="28424"/>
            </a:xfrm>
            <a:custGeom>
              <a:rect b="b" l="l" r="r" t="t"/>
              <a:pathLst>
                <a:path extrusionOk="0" h="893" w="334">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73"/>
            <p:cNvSpPr/>
            <p:nvPr/>
          </p:nvSpPr>
          <p:spPr>
            <a:xfrm>
              <a:off x="4854790" y="2146847"/>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73"/>
            <p:cNvSpPr/>
            <p:nvPr/>
          </p:nvSpPr>
          <p:spPr>
            <a:xfrm>
              <a:off x="4854790" y="2110847"/>
              <a:ext cx="10281" cy="28424"/>
            </a:xfrm>
            <a:custGeom>
              <a:rect b="b" l="l" r="r" t="t"/>
              <a:pathLst>
                <a:path extrusionOk="0" h="893" w="323">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73"/>
            <p:cNvSpPr/>
            <p:nvPr/>
          </p:nvSpPr>
          <p:spPr>
            <a:xfrm>
              <a:off x="4854790" y="2182846"/>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73"/>
            <p:cNvSpPr/>
            <p:nvPr/>
          </p:nvSpPr>
          <p:spPr>
            <a:xfrm>
              <a:off x="4852912" y="2075738"/>
              <a:ext cx="12159" cy="27915"/>
            </a:xfrm>
            <a:custGeom>
              <a:rect b="b" l="l" r="r" t="t"/>
              <a:pathLst>
                <a:path extrusionOk="0" h="877" w="382">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73"/>
            <p:cNvSpPr/>
            <p:nvPr/>
          </p:nvSpPr>
          <p:spPr>
            <a:xfrm>
              <a:off x="4854790" y="2218464"/>
              <a:ext cx="10281" cy="28456"/>
            </a:xfrm>
            <a:custGeom>
              <a:rect b="b" l="l" r="r" t="t"/>
              <a:pathLst>
                <a:path extrusionOk="0" h="894" w="323">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73"/>
            <p:cNvSpPr/>
            <p:nvPr/>
          </p:nvSpPr>
          <p:spPr>
            <a:xfrm>
              <a:off x="4821464" y="2064598"/>
              <a:ext cx="29188" cy="10249"/>
            </a:xfrm>
            <a:custGeom>
              <a:rect b="b" l="l" r="r" t="t"/>
              <a:pathLst>
                <a:path extrusionOk="0" h="322" w="917">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73"/>
            <p:cNvSpPr/>
            <p:nvPr/>
          </p:nvSpPr>
          <p:spPr>
            <a:xfrm>
              <a:off x="4785464" y="2064216"/>
              <a:ext cx="28456" cy="10631"/>
            </a:xfrm>
            <a:custGeom>
              <a:rect b="b" l="l" r="r" t="t"/>
              <a:pathLst>
                <a:path extrusionOk="0" h="334" w="894">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0" name="Google Shape;12870;p73"/>
            <p:cNvSpPr/>
            <p:nvPr/>
          </p:nvSpPr>
          <p:spPr>
            <a:xfrm>
              <a:off x="4818790" y="2279482"/>
              <a:ext cx="28456" cy="10631"/>
            </a:xfrm>
            <a:custGeom>
              <a:rect b="b" l="l" r="r" t="t"/>
              <a:pathLst>
                <a:path extrusionOk="0" h="334" w="894">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1" name="Google Shape;12871;p73"/>
            <p:cNvSpPr/>
            <p:nvPr/>
          </p:nvSpPr>
          <p:spPr>
            <a:xfrm>
              <a:off x="4851002" y="2253700"/>
              <a:ext cx="14069" cy="28074"/>
            </a:xfrm>
            <a:custGeom>
              <a:rect b="b" l="l" r="r" t="t"/>
              <a:pathLst>
                <a:path extrusionOk="0" h="882" w="442">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73"/>
            <p:cNvSpPr/>
            <p:nvPr/>
          </p:nvSpPr>
          <p:spPr>
            <a:xfrm>
              <a:off x="4883596" y="2064980"/>
              <a:ext cx="107299" cy="99310"/>
            </a:xfrm>
            <a:custGeom>
              <a:rect b="b" l="l" r="r" t="t"/>
              <a:pathLst>
                <a:path extrusionOk="0" h="3120" w="3371">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73"/>
            <p:cNvSpPr/>
            <p:nvPr/>
          </p:nvSpPr>
          <p:spPr>
            <a:xfrm>
              <a:off x="4882864" y="2190422"/>
              <a:ext cx="107267" cy="99692"/>
            </a:xfrm>
            <a:custGeom>
              <a:rect b="b" l="l" r="r" t="t"/>
              <a:pathLst>
                <a:path extrusionOk="0" h="3132" w="337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4" name="Google Shape;12874;p73"/>
          <p:cNvGrpSpPr/>
          <p:nvPr/>
        </p:nvGrpSpPr>
        <p:grpSpPr>
          <a:xfrm>
            <a:off x="6083810" y="1547297"/>
            <a:ext cx="382819" cy="310788"/>
            <a:chOff x="6083810" y="1547297"/>
            <a:chExt cx="382819" cy="310788"/>
          </a:xfrm>
        </p:grpSpPr>
        <p:sp>
          <p:nvSpPr>
            <p:cNvPr id="12875" name="Google Shape;12875;p73"/>
            <p:cNvSpPr/>
            <p:nvPr/>
          </p:nvSpPr>
          <p:spPr>
            <a:xfrm>
              <a:off x="6083810" y="1547297"/>
              <a:ext cx="382819" cy="310788"/>
            </a:xfrm>
            <a:custGeom>
              <a:rect b="b" l="l" r="r" t="t"/>
              <a:pathLst>
                <a:path extrusionOk="0" h="9764" w="12027">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73"/>
            <p:cNvSpPr/>
            <p:nvPr/>
          </p:nvSpPr>
          <p:spPr>
            <a:xfrm>
              <a:off x="6106950" y="1606787"/>
              <a:ext cx="334661" cy="11395"/>
            </a:xfrm>
            <a:custGeom>
              <a:rect b="b" l="l" r="r" t="t"/>
              <a:pathLst>
                <a:path extrusionOk="0" h="358" w="10514">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7" name="Google Shape;12877;p73"/>
            <p:cNvSpPr/>
            <p:nvPr/>
          </p:nvSpPr>
          <p:spPr>
            <a:xfrm>
              <a:off x="6124743" y="1655296"/>
              <a:ext cx="47427" cy="11395"/>
            </a:xfrm>
            <a:custGeom>
              <a:rect b="b" l="l" r="r" t="t"/>
              <a:pathLst>
                <a:path extrusionOk="0" h="358" w="149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8" name="Google Shape;12878;p73"/>
            <p:cNvSpPr/>
            <p:nvPr/>
          </p:nvSpPr>
          <p:spPr>
            <a:xfrm>
              <a:off x="6208520" y="1655296"/>
              <a:ext cx="47395" cy="11395"/>
            </a:xfrm>
            <a:custGeom>
              <a:rect b="b" l="l" r="r" t="t"/>
              <a:pathLst>
                <a:path extrusionOk="0" h="358" w="1489">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73"/>
            <p:cNvSpPr/>
            <p:nvPr/>
          </p:nvSpPr>
          <p:spPr>
            <a:xfrm>
              <a:off x="6376391" y="1655296"/>
              <a:ext cx="47395" cy="11395"/>
            </a:xfrm>
            <a:custGeom>
              <a:rect b="b" l="l" r="r" t="t"/>
              <a:pathLst>
                <a:path extrusionOk="0" h="358" w="1489">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73"/>
            <p:cNvSpPr/>
            <p:nvPr/>
          </p:nvSpPr>
          <p:spPr>
            <a:xfrm>
              <a:off x="6124743" y="1703041"/>
              <a:ext cx="47427" cy="11427"/>
            </a:xfrm>
            <a:custGeom>
              <a:rect b="b" l="l" r="r" t="t"/>
              <a:pathLst>
                <a:path extrusionOk="0" h="359" w="149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73"/>
            <p:cNvSpPr/>
            <p:nvPr/>
          </p:nvSpPr>
          <p:spPr>
            <a:xfrm>
              <a:off x="6292646" y="1703041"/>
              <a:ext cx="47395" cy="11427"/>
            </a:xfrm>
            <a:custGeom>
              <a:rect b="b" l="l" r="r" t="t"/>
              <a:pathLst>
                <a:path extrusionOk="0" h="359" w="1489">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2" name="Google Shape;12882;p73"/>
            <p:cNvSpPr/>
            <p:nvPr/>
          </p:nvSpPr>
          <p:spPr>
            <a:xfrm>
              <a:off x="6124743" y="1750818"/>
              <a:ext cx="47427" cy="11395"/>
            </a:xfrm>
            <a:custGeom>
              <a:rect b="b" l="l" r="r" t="t"/>
              <a:pathLst>
                <a:path extrusionOk="0" h="358" w="149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73"/>
            <p:cNvSpPr/>
            <p:nvPr/>
          </p:nvSpPr>
          <p:spPr>
            <a:xfrm>
              <a:off x="6208520" y="1750818"/>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73"/>
            <p:cNvSpPr/>
            <p:nvPr/>
          </p:nvSpPr>
          <p:spPr>
            <a:xfrm>
              <a:off x="6376391" y="1750818"/>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73"/>
            <p:cNvSpPr/>
            <p:nvPr/>
          </p:nvSpPr>
          <p:spPr>
            <a:xfrm>
              <a:off x="6208520" y="1798563"/>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73"/>
            <p:cNvSpPr/>
            <p:nvPr/>
          </p:nvSpPr>
          <p:spPr>
            <a:xfrm>
              <a:off x="6292646" y="1798563"/>
              <a:ext cx="47395" cy="11395"/>
            </a:xfrm>
            <a:custGeom>
              <a:rect b="b" l="l" r="r" t="t"/>
              <a:pathLst>
                <a:path extrusionOk="0" h="358" w="1489">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73"/>
            <p:cNvSpPr/>
            <p:nvPr/>
          </p:nvSpPr>
          <p:spPr>
            <a:xfrm>
              <a:off x="6376391" y="1798563"/>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73"/>
            <p:cNvSpPr/>
            <p:nvPr/>
          </p:nvSpPr>
          <p:spPr>
            <a:xfrm>
              <a:off x="6207756" y="1690723"/>
              <a:ext cx="48923" cy="35108"/>
            </a:xfrm>
            <a:custGeom>
              <a:rect b="b" l="l" r="r" t="t"/>
              <a:pathLst>
                <a:path extrusionOk="0" h="1103" w="1537">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73"/>
            <p:cNvSpPr/>
            <p:nvPr/>
          </p:nvSpPr>
          <p:spPr>
            <a:xfrm>
              <a:off x="6376009" y="1690723"/>
              <a:ext cx="48159" cy="35108"/>
            </a:xfrm>
            <a:custGeom>
              <a:rect b="b" l="l" r="r" t="t"/>
              <a:pathLst>
                <a:path extrusionOk="0" h="1103" w="1513">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73"/>
            <p:cNvSpPr/>
            <p:nvPr/>
          </p:nvSpPr>
          <p:spPr>
            <a:xfrm>
              <a:off x="6291500" y="1738595"/>
              <a:ext cx="48923" cy="34981"/>
            </a:xfrm>
            <a:custGeom>
              <a:rect b="b" l="l" r="r" t="t"/>
              <a:pathLst>
                <a:path extrusionOk="0" h="1099" w="1537">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1" name="Google Shape;12891;p73"/>
            <p:cNvSpPr/>
            <p:nvPr/>
          </p:nvSpPr>
          <p:spPr>
            <a:xfrm>
              <a:off x="6123629" y="1786627"/>
              <a:ext cx="48891" cy="34695"/>
            </a:xfrm>
            <a:custGeom>
              <a:rect b="b" l="l" r="r" t="t"/>
              <a:pathLst>
                <a:path extrusionOk="0" h="1090" w="1536">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73"/>
            <p:cNvSpPr/>
            <p:nvPr/>
          </p:nvSpPr>
          <p:spPr>
            <a:xfrm>
              <a:off x="6291500" y="1642978"/>
              <a:ext cx="48923" cy="34727"/>
            </a:xfrm>
            <a:custGeom>
              <a:rect b="b" l="l" r="r" t="t"/>
              <a:pathLst>
                <a:path extrusionOk="0" h="1091" w="1537">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3" name="Google Shape;12893;p73"/>
          <p:cNvGrpSpPr/>
          <p:nvPr/>
        </p:nvGrpSpPr>
        <p:grpSpPr>
          <a:xfrm>
            <a:off x="6558300" y="1538193"/>
            <a:ext cx="382788" cy="328613"/>
            <a:chOff x="6558300" y="1538193"/>
            <a:chExt cx="382788" cy="328613"/>
          </a:xfrm>
        </p:grpSpPr>
        <p:sp>
          <p:nvSpPr>
            <p:cNvPr id="12894" name="Google Shape;12894;p73"/>
            <p:cNvSpPr/>
            <p:nvPr/>
          </p:nvSpPr>
          <p:spPr>
            <a:xfrm>
              <a:off x="6558300" y="1538193"/>
              <a:ext cx="382788" cy="328613"/>
            </a:xfrm>
            <a:custGeom>
              <a:rect b="b" l="l" r="r" t="t"/>
              <a:pathLst>
                <a:path extrusionOk="0" h="10324" w="12026">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5" name="Google Shape;12895;p73"/>
            <p:cNvSpPr/>
            <p:nvPr/>
          </p:nvSpPr>
          <p:spPr>
            <a:xfrm>
              <a:off x="6714426" y="1699635"/>
              <a:ext cx="70917" cy="34536"/>
            </a:xfrm>
            <a:custGeom>
              <a:rect b="b" l="l" r="r" t="t"/>
              <a:pathLst>
                <a:path extrusionOk="0" h="1085" w="2228">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6" name="Google Shape;12896;p73"/>
          <p:cNvGrpSpPr/>
          <p:nvPr/>
        </p:nvGrpSpPr>
        <p:grpSpPr>
          <a:xfrm>
            <a:off x="5194002" y="1511297"/>
            <a:ext cx="259605" cy="346024"/>
            <a:chOff x="5194002" y="1511297"/>
            <a:chExt cx="259605" cy="346024"/>
          </a:xfrm>
        </p:grpSpPr>
        <p:sp>
          <p:nvSpPr>
            <p:cNvPr id="12897" name="Google Shape;12897;p73"/>
            <p:cNvSpPr/>
            <p:nvPr/>
          </p:nvSpPr>
          <p:spPr>
            <a:xfrm>
              <a:off x="5216729" y="1543636"/>
              <a:ext cx="169431" cy="159436"/>
            </a:xfrm>
            <a:custGeom>
              <a:rect b="b" l="l" r="r" t="t"/>
              <a:pathLst>
                <a:path extrusionOk="0" h="5009" w="5323">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73"/>
            <p:cNvSpPr/>
            <p:nvPr/>
          </p:nvSpPr>
          <p:spPr>
            <a:xfrm>
              <a:off x="5194002" y="1511297"/>
              <a:ext cx="259605" cy="346024"/>
            </a:xfrm>
            <a:custGeom>
              <a:rect b="b" l="l" r="r" t="t"/>
              <a:pathLst>
                <a:path extrusionOk="0" h="10871" w="8156">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9" name="Google Shape;12899;p73"/>
            <p:cNvSpPr/>
            <p:nvPr/>
          </p:nvSpPr>
          <p:spPr>
            <a:xfrm>
              <a:off x="5296304" y="1607105"/>
              <a:ext cx="55002" cy="17156"/>
            </a:xfrm>
            <a:custGeom>
              <a:rect b="b" l="l" r="r" t="t"/>
              <a:pathLst>
                <a:path extrusionOk="0" h="539" w="1728">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0" name="Google Shape;12900;p73"/>
            <p:cNvSpPr/>
            <p:nvPr/>
          </p:nvSpPr>
          <p:spPr>
            <a:xfrm>
              <a:off x="5260686" y="1576103"/>
              <a:ext cx="169813" cy="162970"/>
            </a:xfrm>
            <a:custGeom>
              <a:rect b="b" l="l" r="r" t="t"/>
              <a:pathLst>
                <a:path extrusionOk="0" h="5120" w="5335">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1" name="Google Shape;12901;p73"/>
          <p:cNvGrpSpPr/>
          <p:nvPr/>
        </p:nvGrpSpPr>
        <p:grpSpPr>
          <a:xfrm>
            <a:off x="1394741" y="1512061"/>
            <a:ext cx="252444" cy="351722"/>
            <a:chOff x="1394741" y="1512061"/>
            <a:chExt cx="252444" cy="351722"/>
          </a:xfrm>
        </p:grpSpPr>
        <p:sp>
          <p:nvSpPr>
            <p:cNvPr id="12902" name="Google Shape;12902;p73"/>
            <p:cNvSpPr/>
            <p:nvPr/>
          </p:nvSpPr>
          <p:spPr>
            <a:xfrm>
              <a:off x="1394741" y="1512061"/>
              <a:ext cx="252444" cy="351722"/>
            </a:xfrm>
            <a:custGeom>
              <a:rect b="b" l="l" r="r" t="t"/>
              <a:pathLst>
                <a:path extrusionOk="0" h="11050" w="7931">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73"/>
            <p:cNvSpPr/>
            <p:nvPr/>
          </p:nvSpPr>
          <p:spPr>
            <a:xfrm>
              <a:off x="1515282" y="1534024"/>
              <a:ext cx="10631" cy="10281"/>
            </a:xfrm>
            <a:custGeom>
              <a:rect b="b" l="l" r="r" t="t"/>
              <a:pathLst>
                <a:path extrusionOk="0" h="323" w="334">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73"/>
            <p:cNvSpPr/>
            <p:nvPr/>
          </p:nvSpPr>
          <p:spPr>
            <a:xfrm>
              <a:off x="1415972" y="1556018"/>
              <a:ext cx="208486" cy="274406"/>
            </a:xfrm>
            <a:custGeom>
              <a:rect b="b" l="l" r="r" t="t"/>
              <a:pathLst>
                <a:path extrusionOk="0" h="8621" w="655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5" name="Google Shape;12905;p73"/>
            <p:cNvSpPr/>
            <p:nvPr/>
          </p:nvSpPr>
          <p:spPr>
            <a:xfrm>
              <a:off x="1449330" y="1665927"/>
              <a:ext cx="31862" cy="32244"/>
            </a:xfrm>
            <a:custGeom>
              <a:rect b="b" l="l" r="r" t="t"/>
              <a:pathLst>
                <a:path extrusionOk="0" h="1013" w="1001">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6" name="Google Shape;12906;p73"/>
            <p:cNvSpPr/>
            <p:nvPr/>
          </p:nvSpPr>
          <p:spPr>
            <a:xfrm>
              <a:off x="1449330" y="1715168"/>
              <a:ext cx="31862" cy="32244"/>
            </a:xfrm>
            <a:custGeom>
              <a:rect b="b" l="l" r="r" t="t"/>
              <a:pathLst>
                <a:path extrusionOk="0" h="1013" w="1001">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73"/>
            <p:cNvSpPr/>
            <p:nvPr/>
          </p:nvSpPr>
          <p:spPr>
            <a:xfrm>
              <a:off x="1449330" y="1765205"/>
              <a:ext cx="31862" cy="31862"/>
            </a:xfrm>
            <a:custGeom>
              <a:rect b="b" l="l" r="r" t="t"/>
              <a:pathLst>
                <a:path extrusionOk="0" h="1001" w="1001">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8" name="Google Shape;12908;p73"/>
            <p:cNvSpPr/>
            <p:nvPr/>
          </p:nvSpPr>
          <p:spPr>
            <a:xfrm>
              <a:off x="1493287" y="1665927"/>
              <a:ext cx="59522" cy="10631"/>
            </a:xfrm>
            <a:custGeom>
              <a:rect b="b" l="l" r="r" t="t"/>
              <a:pathLst>
                <a:path extrusionOk="0" h="334" w="187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9" name="Google Shape;12909;p73"/>
            <p:cNvSpPr/>
            <p:nvPr/>
          </p:nvSpPr>
          <p:spPr>
            <a:xfrm>
              <a:off x="1493287" y="1687890"/>
              <a:ext cx="98578" cy="10281"/>
            </a:xfrm>
            <a:custGeom>
              <a:rect b="b" l="l" r="r" t="t"/>
              <a:pathLst>
                <a:path extrusionOk="0" h="323" w="3097">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73"/>
            <p:cNvSpPr/>
            <p:nvPr/>
          </p:nvSpPr>
          <p:spPr>
            <a:xfrm>
              <a:off x="1493287" y="1715168"/>
              <a:ext cx="59522" cy="10663"/>
            </a:xfrm>
            <a:custGeom>
              <a:rect b="b" l="l" r="r" t="t"/>
              <a:pathLst>
                <a:path extrusionOk="0" h="335" w="187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73"/>
            <p:cNvSpPr/>
            <p:nvPr/>
          </p:nvSpPr>
          <p:spPr>
            <a:xfrm>
              <a:off x="1493287" y="1737545"/>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73"/>
            <p:cNvSpPr/>
            <p:nvPr/>
          </p:nvSpPr>
          <p:spPr>
            <a:xfrm>
              <a:off x="1493287" y="1765205"/>
              <a:ext cx="59522" cy="10249"/>
            </a:xfrm>
            <a:custGeom>
              <a:rect b="b" l="l" r="r" t="t"/>
              <a:pathLst>
                <a:path extrusionOk="0" h="322" w="187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3" name="Google Shape;12913;p73"/>
            <p:cNvSpPr/>
            <p:nvPr/>
          </p:nvSpPr>
          <p:spPr>
            <a:xfrm>
              <a:off x="1493287" y="1786818"/>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73"/>
            <p:cNvSpPr/>
            <p:nvPr/>
          </p:nvSpPr>
          <p:spPr>
            <a:xfrm>
              <a:off x="1493287" y="1583679"/>
              <a:ext cx="98578" cy="10249"/>
            </a:xfrm>
            <a:custGeom>
              <a:rect b="b" l="l" r="r" t="t"/>
              <a:pathLst>
                <a:path extrusionOk="0" h="322" w="3097">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5" name="Google Shape;12915;p73"/>
            <p:cNvSpPr/>
            <p:nvPr/>
          </p:nvSpPr>
          <p:spPr>
            <a:xfrm>
              <a:off x="1449330" y="1632951"/>
              <a:ext cx="142535" cy="10249"/>
            </a:xfrm>
            <a:custGeom>
              <a:rect b="b" l="l" r="r" t="t"/>
              <a:pathLst>
                <a:path extrusionOk="0" h="322" w="4478">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6" name="Google Shape;12916;p73"/>
            <p:cNvSpPr/>
            <p:nvPr/>
          </p:nvSpPr>
          <p:spPr>
            <a:xfrm>
              <a:off x="1493287" y="1605291"/>
              <a:ext cx="26928" cy="10631"/>
            </a:xfrm>
            <a:custGeom>
              <a:rect b="b" l="l" r="r" t="t"/>
              <a:pathLst>
                <a:path extrusionOk="0" h="334" w="846">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73"/>
            <p:cNvSpPr/>
            <p:nvPr/>
          </p:nvSpPr>
          <p:spPr>
            <a:xfrm>
              <a:off x="1531579" y="1605291"/>
              <a:ext cx="26928" cy="10631"/>
            </a:xfrm>
            <a:custGeom>
              <a:rect b="b" l="l" r="r" t="t"/>
              <a:pathLst>
                <a:path extrusionOk="0" h="334" w="846">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73"/>
            <p:cNvSpPr/>
            <p:nvPr/>
          </p:nvSpPr>
          <p:spPr>
            <a:xfrm>
              <a:off x="1449712" y="1583679"/>
              <a:ext cx="32244" cy="32244"/>
            </a:xfrm>
            <a:custGeom>
              <a:rect b="b" l="l" r="r" t="t"/>
              <a:pathLst>
                <a:path extrusionOk="0" h="1013" w="1013">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9" name="Google Shape;12919;p73"/>
          <p:cNvGrpSpPr/>
          <p:nvPr/>
        </p:nvGrpSpPr>
        <p:grpSpPr>
          <a:xfrm>
            <a:off x="855096" y="1504485"/>
            <a:ext cx="380910" cy="339594"/>
            <a:chOff x="855096" y="1504485"/>
            <a:chExt cx="380910" cy="339594"/>
          </a:xfrm>
        </p:grpSpPr>
        <p:sp>
          <p:nvSpPr>
            <p:cNvPr id="12920" name="Google Shape;12920;p73"/>
            <p:cNvSpPr/>
            <p:nvPr/>
          </p:nvSpPr>
          <p:spPr>
            <a:xfrm>
              <a:off x="1092707" y="1504485"/>
              <a:ext cx="107299" cy="136837"/>
            </a:xfrm>
            <a:custGeom>
              <a:rect b="b" l="l" r="r" t="t"/>
              <a:pathLst>
                <a:path extrusionOk="0" h="4299" w="3371">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1" name="Google Shape;12921;p73"/>
            <p:cNvSpPr/>
            <p:nvPr/>
          </p:nvSpPr>
          <p:spPr>
            <a:xfrm>
              <a:off x="855096" y="1521896"/>
              <a:ext cx="214152" cy="322183"/>
            </a:xfrm>
            <a:custGeom>
              <a:rect b="b" l="l" r="r" t="t"/>
              <a:pathLst>
                <a:path extrusionOk="0" h="10122" w="6728">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73"/>
            <p:cNvSpPr/>
            <p:nvPr/>
          </p:nvSpPr>
          <p:spPr>
            <a:xfrm>
              <a:off x="896411" y="1808780"/>
              <a:ext cx="11395" cy="34918"/>
            </a:xfrm>
            <a:custGeom>
              <a:rect b="b" l="l" r="r" t="t"/>
              <a:pathLst>
                <a:path extrusionOk="0" h="1097" w="358">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73"/>
            <p:cNvSpPr/>
            <p:nvPr/>
          </p:nvSpPr>
          <p:spPr>
            <a:xfrm>
              <a:off x="1015391" y="1808780"/>
              <a:ext cx="11395" cy="34918"/>
            </a:xfrm>
            <a:custGeom>
              <a:rect b="b" l="l" r="r" t="t"/>
              <a:pathLst>
                <a:path extrusionOk="0" h="1097" w="358">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73"/>
            <p:cNvSpPr/>
            <p:nvPr/>
          </p:nvSpPr>
          <p:spPr>
            <a:xfrm>
              <a:off x="1057471" y="1522660"/>
              <a:ext cx="178534" cy="186110"/>
            </a:xfrm>
            <a:custGeom>
              <a:rect b="b" l="l" r="r" t="t"/>
              <a:pathLst>
                <a:path extrusionOk="0" h="5847" w="5609">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25" name="Google Shape;12925;p73"/>
          <p:cNvGrpSpPr/>
          <p:nvPr/>
        </p:nvGrpSpPr>
        <p:grpSpPr>
          <a:xfrm>
            <a:off x="1819576" y="1511679"/>
            <a:ext cx="352103" cy="352103"/>
            <a:chOff x="1819576" y="1511679"/>
            <a:chExt cx="352103" cy="352103"/>
          </a:xfrm>
        </p:grpSpPr>
        <p:sp>
          <p:nvSpPr>
            <p:cNvPr id="12926" name="Google Shape;12926;p73"/>
            <p:cNvSpPr/>
            <p:nvPr/>
          </p:nvSpPr>
          <p:spPr>
            <a:xfrm>
              <a:off x="1819576" y="1511679"/>
              <a:ext cx="352103" cy="352103"/>
            </a:xfrm>
            <a:custGeom>
              <a:rect b="b" l="l" r="r" t="t"/>
              <a:pathLst>
                <a:path extrusionOk="0" h="11062" w="11062">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73"/>
            <p:cNvSpPr/>
            <p:nvPr/>
          </p:nvSpPr>
          <p:spPr>
            <a:xfrm>
              <a:off x="1885146" y="1578204"/>
              <a:ext cx="182322" cy="180603"/>
            </a:xfrm>
            <a:custGeom>
              <a:rect b="b" l="l" r="r" t="t"/>
              <a:pathLst>
                <a:path extrusionOk="0" h="5674" w="5728">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73"/>
            <p:cNvSpPr/>
            <p:nvPr/>
          </p:nvSpPr>
          <p:spPr>
            <a:xfrm>
              <a:off x="1923820" y="1610193"/>
              <a:ext cx="183054" cy="186874"/>
            </a:xfrm>
            <a:custGeom>
              <a:rect b="b" l="l" r="r" t="t"/>
              <a:pathLst>
                <a:path extrusionOk="0" h="5871" w="5751">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73"/>
            <p:cNvSpPr/>
            <p:nvPr/>
          </p:nvSpPr>
          <p:spPr>
            <a:xfrm>
              <a:off x="1974207" y="1638617"/>
              <a:ext cx="43989" cy="15597"/>
            </a:xfrm>
            <a:custGeom>
              <a:rect b="b" l="l" r="r" t="t"/>
              <a:pathLst>
                <a:path extrusionOk="0" h="490" w="1382">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0" name="Google Shape;12930;p73"/>
          <p:cNvGrpSpPr/>
          <p:nvPr/>
        </p:nvGrpSpPr>
        <p:grpSpPr>
          <a:xfrm>
            <a:off x="5621097" y="1500761"/>
            <a:ext cx="371424" cy="355446"/>
            <a:chOff x="5621097" y="1500761"/>
            <a:chExt cx="371424" cy="355446"/>
          </a:xfrm>
        </p:grpSpPr>
        <p:sp>
          <p:nvSpPr>
            <p:cNvPr id="12931" name="Google Shape;12931;p73"/>
            <p:cNvSpPr/>
            <p:nvPr/>
          </p:nvSpPr>
          <p:spPr>
            <a:xfrm>
              <a:off x="5621097" y="1539721"/>
              <a:ext cx="324061" cy="316486"/>
            </a:xfrm>
            <a:custGeom>
              <a:rect b="b" l="l" r="r" t="t"/>
              <a:pathLst>
                <a:path extrusionOk="0" h="9943" w="10181">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73"/>
            <p:cNvSpPr/>
            <p:nvPr/>
          </p:nvSpPr>
          <p:spPr>
            <a:xfrm>
              <a:off x="5669606" y="1500761"/>
              <a:ext cx="322915" cy="316390"/>
            </a:xfrm>
            <a:custGeom>
              <a:rect b="b" l="l" r="r" t="t"/>
              <a:pathLst>
                <a:path extrusionOk="0" h="9940" w="10145">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3" name="Google Shape;12933;p73"/>
          <p:cNvGrpSpPr/>
          <p:nvPr/>
        </p:nvGrpSpPr>
        <p:grpSpPr>
          <a:xfrm>
            <a:off x="4670239" y="1541599"/>
            <a:ext cx="359679" cy="321833"/>
            <a:chOff x="4670239" y="1541599"/>
            <a:chExt cx="359679" cy="321833"/>
          </a:xfrm>
        </p:grpSpPr>
        <p:sp>
          <p:nvSpPr>
            <p:cNvPr id="12934" name="Google Shape;12934;p73"/>
            <p:cNvSpPr/>
            <p:nvPr/>
          </p:nvSpPr>
          <p:spPr>
            <a:xfrm>
              <a:off x="4818790" y="1606787"/>
              <a:ext cx="28838" cy="49687"/>
            </a:xfrm>
            <a:custGeom>
              <a:rect b="b" l="l" r="r" t="t"/>
              <a:pathLst>
                <a:path extrusionOk="0" h="1561" w="906">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5" name="Google Shape;12935;p73"/>
            <p:cNvSpPr/>
            <p:nvPr/>
          </p:nvSpPr>
          <p:spPr>
            <a:xfrm>
              <a:off x="4875256" y="1557896"/>
              <a:ext cx="82281" cy="82663"/>
            </a:xfrm>
            <a:custGeom>
              <a:rect b="b" l="l" r="r" t="t"/>
              <a:pathLst>
                <a:path extrusionOk="0" h="2597" w="2585">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6" name="Google Shape;12936;p73"/>
            <p:cNvSpPr/>
            <p:nvPr/>
          </p:nvSpPr>
          <p:spPr>
            <a:xfrm>
              <a:off x="4775215" y="1541599"/>
              <a:ext cx="199001" cy="147850"/>
            </a:xfrm>
            <a:custGeom>
              <a:rect b="b" l="l" r="r" t="t"/>
              <a:pathLst>
                <a:path extrusionOk="0" h="4645" w="6252">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7" name="Google Shape;12937;p73"/>
            <p:cNvSpPr/>
            <p:nvPr/>
          </p:nvSpPr>
          <p:spPr>
            <a:xfrm>
              <a:off x="4901803" y="1574957"/>
              <a:ext cx="28838" cy="50069"/>
            </a:xfrm>
            <a:custGeom>
              <a:rect b="b" l="l" r="r" t="t"/>
              <a:pathLst>
                <a:path extrusionOk="0" h="1573" w="906">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73"/>
            <p:cNvSpPr/>
            <p:nvPr/>
          </p:nvSpPr>
          <p:spPr>
            <a:xfrm>
              <a:off x="4670239" y="1657269"/>
              <a:ext cx="359679" cy="206163"/>
            </a:xfrm>
            <a:custGeom>
              <a:rect b="b" l="l" r="r" t="t"/>
              <a:pathLst>
                <a:path extrusionOk="0" h="6477" w="1130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9" name="Google Shape;12939;p73"/>
          <p:cNvGrpSpPr/>
          <p:nvPr/>
        </p:nvGrpSpPr>
        <p:grpSpPr>
          <a:xfrm>
            <a:off x="4212429" y="1502385"/>
            <a:ext cx="321037" cy="353822"/>
            <a:chOff x="4212429" y="1502385"/>
            <a:chExt cx="321037" cy="353822"/>
          </a:xfrm>
        </p:grpSpPr>
        <p:sp>
          <p:nvSpPr>
            <p:cNvPr id="12940" name="Google Shape;12940;p73"/>
            <p:cNvSpPr/>
            <p:nvPr/>
          </p:nvSpPr>
          <p:spPr>
            <a:xfrm>
              <a:off x="4310592" y="1585938"/>
              <a:ext cx="125092" cy="163001"/>
            </a:xfrm>
            <a:custGeom>
              <a:rect b="b" l="l" r="r" t="t"/>
              <a:pathLst>
                <a:path extrusionOk="0" h="5121" w="393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73"/>
            <p:cNvSpPr/>
            <p:nvPr/>
          </p:nvSpPr>
          <p:spPr>
            <a:xfrm>
              <a:off x="4248428" y="1536124"/>
              <a:ext cx="253972" cy="152179"/>
            </a:xfrm>
            <a:custGeom>
              <a:rect b="b" l="l" r="r" t="t"/>
              <a:pathLst>
                <a:path extrusionOk="0" h="4781" w="7979">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73"/>
            <p:cNvSpPr/>
            <p:nvPr/>
          </p:nvSpPr>
          <p:spPr>
            <a:xfrm>
              <a:off x="4248428" y="1633270"/>
              <a:ext cx="238407" cy="187288"/>
            </a:xfrm>
            <a:custGeom>
              <a:rect b="b" l="l" r="r" t="t"/>
              <a:pathLst>
                <a:path extrusionOk="0" h="5884" w="749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3" name="Google Shape;12943;p73"/>
            <p:cNvSpPr/>
            <p:nvPr/>
          </p:nvSpPr>
          <p:spPr>
            <a:xfrm>
              <a:off x="4212429" y="1502385"/>
              <a:ext cx="321037" cy="353822"/>
            </a:xfrm>
            <a:custGeom>
              <a:rect b="b" l="l" r="r" t="t"/>
              <a:pathLst>
                <a:path extrusionOk="0" h="11116" w="10086">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4" name="Google Shape;12944;p73"/>
          <p:cNvGrpSpPr/>
          <p:nvPr/>
        </p:nvGrpSpPr>
        <p:grpSpPr>
          <a:xfrm>
            <a:off x="2302788" y="1505981"/>
            <a:ext cx="336188" cy="335425"/>
            <a:chOff x="2302788" y="1505981"/>
            <a:chExt cx="336188" cy="335425"/>
          </a:xfrm>
        </p:grpSpPr>
        <p:sp>
          <p:nvSpPr>
            <p:cNvPr id="12945" name="Google Shape;12945;p73"/>
            <p:cNvSpPr/>
            <p:nvPr/>
          </p:nvSpPr>
          <p:spPr>
            <a:xfrm>
              <a:off x="2302788" y="1505981"/>
              <a:ext cx="336188" cy="335425"/>
            </a:xfrm>
            <a:custGeom>
              <a:rect b="b" l="l" r="r" t="t"/>
              <a:pathLst>
                <a:path extrusionOk="0" h="10538" w="10562">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73"/>
            <p:cNvSpPr/>
            <p:nvPr/>
          </p:nvSpPr>
          <p:spPr>
            <a:xfrm>
              <a:off x="2327806" y="1530618"/>
              <a:ext cx="287266" cy="286916"/>
            </a:xfrm>
            <a:custGeom>
              <a:rect b="b" l="l" r="r" t="t"/>
              <a:pathLst>
                <a:path extrusionOk="0" h="9014" w="9025">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7" name="Google Shape;12947;p73"/>
            <p:cNvSpPr/>
            <p:nvPr/>
          </p:nvSpPr>
          <p:spPr>
            <a:xfrm>
              <a:off x="2352061" y="1669333"/>
              <a:ext cx="16679" cy="9485"/>
            </a:xfrm>
            <a:custGeom>
              <a:rect b="b" l="l" r="r" t="t"/>
              <a:pathLst>
                <a:path extrusionOk="0" h="298" w="524">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8" name="Google Shape;12948;p73"/>
            <p:cNvSpPr/>
            <p:nvPr/>
          </p:nvSpPr>
          <p:spPr>
            <a:xfrm>
              <a:off x="2466871" y="1554490"/>
              <a:ext cx="123946" cy="124328"/>
            </a:xfrm>
            <a:custGeom>
              <a:rect b="b" l="l" r="r" t="t"/>
              <a:pathLst>
                <a:path extrusionOk="0" h="3906" w="3894">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9" name="Google Shape;12949;p73"/>
            <p:cNvSpPr/>
            <p:nvPr/>
          </p:nvSpPr>
          <p:spPr>
            <a:xfrm>
              <a:off x="2466107" y="1776950"/>
              <a:ext cx="9517" cy="16711"/>
            </a:xfrm>
            <a:custGeom>
              <a:rect b="b" l="l" r="r" t="t"/>
              <a:pathLst>
                <a:path extrusionOk="0" h="525" w="299">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73"/>
            <p:cNvSpPr/>
            <p:nvPr/>
          </p:nvSpPr>
          <p:spPr>
            <a:xfrm>
              <a:off x="2384272" y="1587944"/>
              <a:ext cx="16329" cy="15087"/>
            </a:xfrm>
            <a:custGeom>
              <a:rect b="b" l="l" r="r" t="t"/>
              <a:pathLst>
                <a:path extrusionOk="0" h="474" w="513">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73"/>
            <p:cNvSpPr/>
            <p:nvPr/>
          </p:nvSpPr>
          <p:spPr>
            <a:xfrm>
              <a:off x="2541544" y="1745216"/>
              <a:ext cx="15565" cy="15087"/>
            </a:xfrm>
            <a:custGeom>
              <a:rect b="b" l="l" r="r" t="t"/>
              <a:pathLst>
                <a:path extrusionOk="0" h="474" w="489">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73"/>
            <p:cNvSpPr/>
            <p:nvPr/>
          </p:nvSpPr>
          <p:spPr>
            <a:xfrm>
              <a:off x="2541544" y="1587944"/>
              <a:ext cx="16329" cy="15087"/>
            </a:xfrm>
            <a:custGeom>
              <a:rect b="b" l="l" r="r" t="t"/>
              <a:pathLst>
                <a:path extrusionOk="0" h="474" w="513">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3" name="Google Shape;12953;p73"/>
            <p:cNvSpPr/>
            <p:nvPr/>
          </p:nvSpPr>
          <p:spPr>
            <a:xfrm>
              <a:off x="2384654" y="1744452"/>
              <a:ext cx="15947" cy="15469"/>
            </a:xfrm>
            <a:custGeom>
              <a:rect b="b" l="l" r="r" t="t"/>
              <a:pathLst>
                <a:path extrusionOk="0" h="486" w="501">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4" name="Google Shape;12954;p73"/>
            <p:cNvSpPr/>
            <p:nvPr/>
          </p:nvSpPr>
          <p:spPr>
            <a:xfrm>
              <a:off x="2360018" y="1624548"/>
              <a:ext cx="18207" cy="12605"/>
            </a:xfrm>
            <a:custGeom>
              <a:rect b="b" l="l" r="r" t="t"/>
              <a:pathLst>
                <a:path extrusionOk="0" h="396" w="572">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73"/>
            <p:cNvSpPr/>
            <p:nvPr/>
          </p:nvSpPr>
          <p:spPr>
            <a:xfrm>
              <a:off x="2564271" y="1711126"/>
              <a:ext cx="17475" cy="12796"/>
            </a:xfrm>
            <a:custGeom>
              <a:rect b="b" l="l" r="r" t="t"/>
              <a:pathLst>
                <a:path extrusionOk="0" h="402" w="549">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6" name="Google Shape;12956;p73"/>
            <p:cNvSpPr/>
            <p:nvPr/>
          </p:nvSpPr>
          <p:spPr>
            <a:xfrm>
              <a:off x="2507805" y="1563912"/>
              <a:ext cx="14069" cy="16392"/>
            </a:xfrm>
            <a:custGeom>
              <a:rect b="b" l="l" r="r" t="t"/>
              <a:pathLst>
                <a:path extrusionOk="0" h="515" w="442">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7" name="Google Shape;12957;p73"/>
            <p:cNvSpPr/>
            <p:nvPr/>
          </p:nvSpPr>
          <p:spPr>
            <a:xfrm>
              <a:off x="2420654" y="1767974"/>
              <a:ext cx="14419" cy="16583"/>
            </a:xfrm>
            <a:custGeom>
              <a:rect b="b" l="l" r="r" t="t"/>
              <a:pathLst>
                <a:path extrusionOk="0" h="521" w="453">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73"/>
            <p:cNvSpPr/>
            <p:nvPr/>
          </p:nvSpPr>
          <p:spPr>
            <a:xfrm>
              <a:off x="2422532" y="1562448"/>
              <a:ext cx="14451" cy="17093"/>
            </a:xfrm>
            <a:custGeom>
              <a:rect b="b" l="l" r="r" t="t"/>
              <a:pathLst>
                <a:path extrusionOk="0" h="537" w="454">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9" name="Google Shape;12959;p73"/>
            <p:cNvSpPr/>
            <p:nvPr/>
          </p:nvSpPr>
          <p:spPr>
            <a:xfrm>
              <a:off x="2505545" y="1768770"/>
              <a:ext cx="14037" cy="16552"/>
            </a:xfrm>
            <a:custGeom>
              <a:rect b="b" l="l" r="r" t="t"/>
              <a:pathLst>
                <a:path extrusionOk="0" h="520" w="441">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0" name="Google Shape;12960;p73"/>
            <p:cNvSpPr/>
            <p:nvPr/>
          </p:nvSpPr>
          <p:spPr>
            <a:xfrm>
              <a:off x="2565417" y="1625885"/>
              <a:ext cx="17825" cy="13146"/>
            </a:xfrm>
            <a:custGeom>
              <a:rect b="b" l="l" r="r" t="t"/>
              <a:pathLst>
                <a:path extrusionOk="0" h="413" w="56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73"/>
            <p:cNvSpPr/>
            <p:nvPr/>
          </p:nvSpPr>
          <p:spPr>
            <a:xfrm>
              <a:off x="2359254" y="1709312"/>
              <a:ext cx="17825" cy="12732"/>
            </a:xfrm>
            <a:custGeom>
              <a:rect b="b" l="l" r="r" t="t"/>
              <a:pathLst>
                <a:path extrusionOk="0" h="400" w="56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2" name="Google Shape;12962;p73"/>
          <p:cNvGrpSpPr/>
          <p:nvPr/>
        </p:nvGrpSpPr>
        <p:grpSpPr>
          <a:xfrm>
            <a:off x="2780301" y="1521896"/>
            <a:ext cx="333133" cy="321037"/>
            <a:chOff x="2780301" y="1521896"/>
            <a:chExt cx="333133" cy="321037"/>
          </a:xfrm>
        </p:grpSpPr>
        <p:sp>
          <p:nvSpPr>
            <p:cNvPr id="12963" name="Google Shape;12963;p73"/>
            <p:cNvSpPr/>
            <p:nvPr/>
          </p:nvSpPr>
          <p:spPr>
            <a:xfrm>
              <a:off x="3009573" y="1542745"/>
              <a:ext cx="72031" cy="9517"/>
            </a:xfrm>
            <a:custGeom>
              <a:rect b="b" l="l" r="r" t="t"/>
              <a:pathLst>
                <a:path extrusionOk="0" h="299" w="2263">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73"/>
            <p:cNvSpPr/>
            <p:nvPr/>
          </p:nvSpPr>
          <p:spPr>
            <a:xfrm>
              <a:off x="2967876" y="1542745"/>
              <a:ext cx="30366" cy="9517"/>
            </a:xfrm>
            <a:custGeom>
              <a:rect b="b" l="l" r="r" t="t"/>
              <a:pathLst>
                <a:path extrusionOk="0" h="299" w="954">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73"/>
            <p:cNvSpPr/>
            <p:nvPr/>
          </p:nvSpPr>
          <p:spPr>
            <a:xfrm>
              <a:off x="3061870" y="1563594"/>
              <a:ext cx="19735" cy="9517"/>
            </a:xfrm>
            <a:custGeom>
              <a:rect b="b" l="l" r="r" t="t"/>
              <a:pathLst>
                <a:path extrusionOk="0" h="299" w="62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73"/>
            <p:cNvSpPr/>
            <p:nvPr/>
          </p:nvSpPr>
          <p:spPr>
            <a:xfrm>
              <a:off x="2967876" y="1563594"/>
              <a:ext cx="82663" cy="9517"/>
            </a:xfrm>
            <a:custGeom>
              <a:rect b="b" l="l" r="r" t="t"/>
              <a:pathLst>
                <a:path extrusionOk="0" h="299" w="2597">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73"/>
            <p:cNvSpPr/>
            <p:nvPr/>
          </p:nvSpPr>
          <p:spPr>
            <a:xfrm>
              <a:off x="2936809" y="1521896"/>
              <a:ext cx="176625" cy="96286"/>
            </a:xfrm>
            <a:custGeom>
              <a:rect b="b" l="l" r="r" t="t"/>
              <a:pathLst>
                <a:path extrusionOk="0" h="3025" w="5549">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73"/>
            <p:cNvSpPr/>
            <p:nvPr/>
          </p:nvSpPr>
          <p:spPr>
            <a:xfrm>
              <a:off x="2811367" y="1767115"/>
              <a:ext cx="72413" cy="9485"/>
            </a:xfrm>
            <a:custGeom>
              <a:rect b="b" l="l" r="r" t="t"/>
              <a:pathLst>
                <a:path extrusionOk="0" h="298" w="2275">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73"/>
            <p:cNvSpPr/>
            <p:nvPr/>
          </p:nvSpPr>
          <p:spPr>
            <a:xfrm>
              <a:off x="2894730" y="1767115"/>
              <a:ext cx="20117" cy="9485"/>
            </a:xfrm>
            <a:custGeom>
              <a:rect b="b" l="l" r="r" t="t"/>
              <a:pathLst>
                <a:path extrusionOk="0" h="298" w="632">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0" name="Google Shape;12970;p73"/>
            <p:cNvSpPr/>
            <p:nvPr/>
          </p:nvSpPr>
          <p:spPr>
            <a:xfrm>
              <a:off x="2811367" y="1787932"/>
              <a:ext cx="20117" cy="9517"/>
            </a:xfrm>
            <a:custGeom>
              <a:rect b="b" l="l" r="r" t="t"/>
              <a:pathLst>
                <a:path extrusionOk="0" h="299" w="632">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73"/>
            <p:cNvSpPr/>
            <p:nvPr/>
          </p:nvSpPr>
          <p:spPr>
            <a:xfrm>
              <a:off x="2842815" y="1787932"/>
              <a:ext cx="72031" cy="9517"/>
            </a:xfrm>
            <a:custGeom>
              <a:rect b="b" l="l" r="r" t="t"/>
              <a:pathLst>
                <a:path extrusionOk="0" h="299" w="2263">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73"/>
            <p:cNvSpPr/>
            <p:nvPr/>
          </p:nvSpPr>
          <p:spPr>
            <a:xfrm>
              <a:off x="2780301" y="1746266"/>
              <a:ext cx="166375" cy="96668"/>
            </a:xfrm>
            <a:custGeom>
              <a:rect b="b" l="l" r="r" t="t"/>
              <a:pathLst>
                <a:path extrusionOk="0" h="3037" w="5227">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73"/>
            <p:cNvSpPr/>
            <p:nvPr/>
          </p:nvSpPr>
          <p:spPr>
            <a:xfrm>
              <a:off x="3020172" y="1720102"/>
              <a:ext cx="61432" cy="9517"/>
            </a:xfrm>
            <a:custGeom>
              <a:rect b="b" l="l" r="r" t="t"/>
              <a:pathLst>
                <a:path extrusionOk="0" h="299" w="193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73"/>
            <p:cNvSpPr/>
            <p:nvPr/>
          </p:nvSpPr>
          <p:spPr>
            <a:xfrm>
              <a:off x="2988724" y="1720102"/>
              <a:ext cx="19735" cy="9517"/>
            </a:xfrm>
            <a:custGeom>
              <a:rect b="b" l="l" r="r" t="t"/>
              <a:pathLst>
                <a:path extrusionOk="0" h="299" w="62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73"/>
            <p:cNvSpPr/>
            <p:nvPr/>
          </p:nvSpPr>
          <p:spPr>
            <a:xfrm>
              <a:off x="2957658" y="1699253"/>
              <a:ext cx="155776" cy="75087"/>
            </a:xfrm>
            <a:custGeom>
              <a:rect b="b" l="l" r="r" t="t"/>
              <a:pathLst>
                <a:path extrusionOk="0" h="2359" w="4894">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73"/>
            <p:cNvSpPr/>
            <p:nvPr/>
          </p:nvSpPr>
          <p:spPr>
            <a:xfrm>
              <a:off x="2811367" y="1626108"/>
              <a:ext cx="72413" cy="9517"/>
            </a:xfrm>
            <a:custGeom>
              <a:rect b="b" l="l" r="r" t="t"/>
              <a:pathLst>
                <a:path extrusionOk="0" h="299" w="2275">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7" name="Google Shape;12977;p73"/>
            <p:cNvSpPr/>
            <p:nvPr/>
          </p:nvSpPr>
          <p:spPr>
            <a:xfrm>
              <a:off x="2895112" y="1626108"/>
              <a:ext cx="30366" cy="9517"/>
            </a:xfrm>
            <a:custGeom>
              <a:rect b="b" l="l" r="r" t="t"/>
              <a:pathLst>
                <a:path extrusionOk="0" h="299" w="954">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8" name="Google Shape;12978;p73"/>
            <p:cNvSpPr/>
            <p:nvPr/>
          </p:nvSpPr>
          <p:spPr>
            <a:xfrm>
              <a:off x="2811367" y="1667805"/>
              <a:ext cx="72413" cy="9517"/>
            </a:xfrm>
            <a:custGeom>
              <a:rect b="b" l="l" r="r" t="t"/>
              <a:pathLst>
                <a:path extrusionOk="0" h="299" w="2275">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73"/>
            <p:cNvSpPr/>
            <p:nvPr/>
          </p:nvSpPr>
          <p:spPr>
            <a:xfrm>
              <a:off x="2895112" y="1667805"/>
              <a:ext cx="30366" cy="9517"/>
            </a:xfrm>
            <a:custGeom>
              <a:rect b="b" l="l" r="r" t="t"/>
              <a:pathLst>
                <a:path extrusionOk="0" h="299" w="954">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73"/>
            <p:cNvSpPr/>
            <p:nvPr/>
          </p:nvSpPr>
          <p:spPr>
            <a:xfrm>
              <a:off x="2811367" y="1646957"/>
              <a:ext cx="20117" cy="9517"/>
            </a:xfrm>
            <a:custGeom>
              <a:rect b="b" l="l" r="r" t="t"/>
              <a:pathLst>
                <a:path extrusionOk="0" h="299" w="632">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73"/>
            <p:cNvSpPr/>
            <p:nvPr/>
          </p:nvSpPr>
          <p:spPr>
            <a:xfrm>
              <a:off x="2842815" y="1646957"/>
              <a:ext cx="82663" cy="9517"/>
            </a:xfrm>
            <a:custGeom>
              <a:rect b="b" l="l" r="r" t="t"/>
              <a:pathLst>
                <a:path extrusionOk="0" h="299" w="2597">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73"/>
            <p:cNvSpPr/>
            <p:nvPr/>
          </p:nvSpPr>
          <p:spPr>
            <a:xfrm>
              <a:off x="2780301" y="1605291"/>
              <a:ext cx="176625" cy="117516"/>
            </a:xfrm>
            <a:custGeom>
              <a:rect b="b" l="l" r="r" t="t"/>
              <a:pathLst>
                <a:path extrusionOk="0" h="3692" w="5549">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83" name="Google Shape;12983;p73"/>
          <p:cNvSpPr/>
          <p:nvPr/>
        </p:nvSpPr>
        <p:spPr>
          <a:xfrm>
            <a:off x="3358621" y="1823199"/>
            <a:ext cx="15183" cy="9485"/>
          </a:xfrm>
          <a:custGeom>
            <a:rect b="b" l="l" r="r" t="t"/>
            <a:pathLst>
              <a:path extrusionOk="0" h="298" w="477">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73"/>
          <p:cNvSpPr/>
          <p:nvPr/>
        </p:nvSpPr>
        <p:spPr>
          <a:xfrm>
            <a:off x="3427946" y="1823199"/>
            <a:ext cx="15215" cy="9485"/>
          </a:xfrm>
          <a:custGeom>
            <a:rect b="b" l="l" r="r" t="t"/>
            <a:pathLst>
              <a:path extrusionOk="0" h="298" w="478">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73"/>
          <p:cNvSpPr/>
          <p:nvPr/>
        </p:nvSpPr>
        <p:spPr>
          <a:xfrm>
            <a:off x="3385135" y="1823199"/>
            <a:ext cx="31480" cy="9485"/>
          </a:xfrm>
          <a:custGeom>
            <a:rect b="b" l="l" r="r" t="t"/>
            <a:pathLst>
              <a:path extrusionOk="0" h="298" w="989">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86" name="Google Shape;12986;p73"/>
          <p:cNvGrpSpPr/>
          <p:nvPr/>
        </p:nvGrpSpPr>
        <p:grpSpPr>
          <a:xfrm>
            <a:off x="3316159" y="1515085"/>
            <a:ext cx="211892" cy="339594"/>
            <a:chOff x="3316159" y="1515085"/>
            <a:chExt cx="211892" cy="339594"/>
          </a:xfrm>
        </p:grpSpPr>
        <p:sp>
          <p:nvSpPr>
            <p:cNvPr id="12987" name="Google Shape;12987;p73"/>
            <p:cNvSpPr/>
            <p:nvPr/>
          </p:nvSpPr>
          <p:spPr>
            <a:xfrm>
              <a:off x="3316159" y="1557514"/>
              <a:ext cx="169049" cy="297165"/>
            </a:xfrm>
            <a:custGeom>
              <a:rect b="b" l="l" r="r" t="t"/>
              <a:pathLst>
                <a:path extrusionOk="0" h="9336" w="5311">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73"/>
            <p:cNvSpPr/>
            <p:nvPr/>
          </p:nvSpPr>
          <p:spPr>
            <a:xfrm>
              <a:off x="3337772" y="1610161"/>
              <a:ext cx="132667" cy="127415"/>
            </a:xfrm>
            <a:custGeom>
              <a:rect b="b" l="l" r="r" t="t"/>
              <a:pathLst>
                <a:path extrusionOk="0" h="4003" w="4168">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73"/>
            <p:cNvSpPr/>
            <p:nvPr/>
          </p:nvSpPr>
          <p:spPr>
            <a:xfrm>
              <a:off x="3343056" y="1749290"/>
              <a:ext cx="41729" cy="41729"/>
            </a:xfrm>
            <a:custGeom>
              <a:rect b="b" l="l" r="r" t="t"/>
              <a:pathLst>
                <a:path extrusionOk="0" h="1311" w="1311">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0" name="Google Shape;12990;p73"/>
            <p:cNvSpPr/>
            <p:nvPr/>
          </p:nvSpPr>
          <p:spPr>
            <a:xfrm>
              <a:off x="3417347" y="1749290"/>
              <a:ext cx="41729" cy="41729"/>
            </a:xfrm>
            <a:custGeom>
              <a:rect b="b" l="l" r="r" t="t"/>
              <a:pathLst>
                <a:path extrusionOk="0" h="1311" w="1311">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1" name="Google Shape;12991;p73"/>
            <p:cNvSpPr/>
            <p:nvPr/>
          </p:nvSpPr>
          <p:spPr>
            <a:xfrm>
              <a:off x="3464710" y="1536315"/>
              <a:ext cx="41729" cy="41315"/>
            </a:xfrm>
            <a:custGeom>
              <a:rect b="b" l="l" r="r" t="t"/>
              <a:pathLst>
                <a:path extrusionOk="0" h="1298" w="1311">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73"/>
            <p:cNvSpPr/>
            <p:nvPr/>
          </p:nvSpPr>
          <p:spPr>
            <a:xfrm>
              <a:off x="3464710" y="1515085"/>
              <a:ext cx="63342" cy="62546"/>
            </a:xfrm>
            <a:custGeom>
              <a:rect b="b" l="l" r="r" t="t"/>
              <a:pathLst>
                <a:path extrusionOk="0" h="1965" w="199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3" name="Google Shape;12993;p73"/>
          <p:cNvGrpSpPr/>
          <p:nvPr/>
        </p:nvGrpSpPr>
        <p:grpSpPr>
          <a:xfrm>
            <a:off x="3716358" y="1544655"/>
            <a:ext cx="361971" cy="314958"/>
            <a:chOff x="3716358" y="1544655"/>
            <a:chExt cx="361971" cy="314958"/>
          </a:xfrm>
        </p:grpSpPr>
        <p:sp>
          <p:nvSpPr>
            <p:cNvPr id="12994" name="Google Shape;12994;p73"/>
            <p:cNvSpPr/>
            <p:nvPr/>
          </p:nvSpPr>
          <p:spPr>
            <a:xfrm>
              <a:off x="3767509" y="1646957"/>
              <a:ext cx="231213" cy="10663"/>
            </a:xfrm>
            <a:custGeom>
              <a:rect b="b" l="l" r="r" t="t"/>
              <a:pathLst>
                <a:path extrusionOk="0" h="335" w="7264">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5" name="Google Shape;12995;p73"/>
            <p:cNvSpPr/>
            <p:nvPr/>
          </p:nvSpPr>
          <p:spPr>
            <a:xfrm>
              <a:off x="3767509" y="1618532"/>
              <a:ext cx="152020" cy="10663"/>
            </a:xfrm>
            <a:custGeom>
              <a:rect b="b" l="l" r="r" t="t"/>
              <a:pathLst>
                <a:path extrusionOk="0" h="335" w="4776">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73"/>
            <p:cNvSpPr/>
            <p:nvPr/>
          </p:nvSpPr>
          <p:spPr>
            <a:xfrm>
              <a:off x="3931624" y="1618532"/>
              <a:ext cx="67098" cy="10663"/>
            </a:xfrm>
            <a:custGeom>
              <a:rect b="b" l="l" r="r" t="t"/>
              <a:pathLst>
                <a:path extrusionOk="0" h="335" w="2108">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73"/>
            <p:cNvSpPr/>
            <p:nvPr/>
          </p:nvSpPr>
          <p:spPr>
            <a:xfrm>
              <a:off x="3767509" y="1590108"/>
              <a:ext cx="39087" cy="10663"/>
            </a:xfrm>
            <a:custGeom>
              <a:rect b="b" l="l" r="r" t="t"/>
              <a:pathLst>
                <a:path extrusionOk="0" h="335" w="1228">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73"/>
            <p:cNvSpPr/>
            <p:nvPr/>
          </p:nvSpPr>
          <p:spPr>
            <a:xfrm>
              <a:off x="3818309" y="1590108"/>
              <a:ext cx="180412" cy="10663"/>
            </a:xfrm>
            <a:custGeom>
              <a:rect b="b" l="l" r="r" t="t"/>
              <a:pathLst>
                <a:path extrusionOk="0" h="335" w="5668">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99" name="Google Shape;12999;p73"/>
            <p:cNvGrpSpPr/>
            <p:nvPr/>
          </p:nvGrpSpPr>
          <p:grpSpPr>
            <a:xfrm>
              <a:off x="3716358" y="1544655"/>
              <a:ext cx="361971" cy="314958"/>
              <a:chOff x="3716358" y="1544655"/>
              <a:chExt cx="361971" cy="314958"/>
            </a:xfrm>
          </p:grpSpPr>
          <p:sp>
            <p:nvSpPr>
              <p:cNvPr id="13000" name="Google Shape;13000;p73"/>
              <p:cNvSpPr/>
              <p:nvPr/>
            </p:nvSpPr>
            <p:spPr>
              <a:xfrm>
                <a:off x="3767509" y="1675381"/>
                <a:ext cx="84540" cy="10663"/>
              </a:xfrm>
              <a:custGeom>
                <a:rect b="b" l="l" r="r" t="t"/>
                <a:pathLst>
                  <a:path extrusionOk="0" h="335" w="2656">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1" name="Google Shape;13001;p73"/>
              <p:cNvSpPr/>
              <p:nvPr/>
            </p:nvSpPr>
            <p:spPr>
              <a:xfrm>
                <a:off x="3875158" y="1675381"/>
                <a:ext cx="123564" cy="10663"/>
              </a:xfrm>
              <a:custGeom>
                <a:rect b="b" l="l" r="r" t="t"/>
                <a:pathLst>
                  <a:path extrusionOk="0" h="335" w="3882">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73"/>
              <p:cNvSpPr/>
              <p:nvPr/>
            </p:nvSpPr>
            <p:spPr>
              <a:xfrm>
                <a:off x="3767509" y="1703423"/>
                <a:ext cx="174747" cy="10663"/>
              </a:xfrm>
              <a:custGeom>
                <a:rect b="b" l="l" r="r" t="t"/>
                <a:pathLst>
                  <a:path extrusionOk="0" h="335" w="549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3" name="Google Shape;13003;p73"/>
              <p:cNvSpPr/>
              <p:nvPr/>
            </p:nvSpPr>
            <p:spPr>
              <a:xfrm>
                <a:off x="3954351" y="1703423"/>
                <a:ext cx="44371" cy="10663"/>
              </a:xfrm>
              <a:custGeom>
                <a:rect b="b" l="l" r="r" t="t"/>
                <a:pathLst>
                  <a:path extrusionOk="0" h="335" w="1394">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4" name="Google Shape;13004;p73"/>
              <p:cNvSpPr/>
              <p:nvPr/>
            </p:nvSpPr>
            <p:spPr>
              <a:xfrm>
                <a:off x="3716358" y="1544655"/>
                <a:ext cx="361971" cy="314958"/>
              </a:xfrm>
              <a:custGeom>
                <a:rect b="b" l="l" r="r" t="t"/>
                <a:pathLst>
                  <a:path extrusionOk="0" h="9895" w="11372">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005" name="Google Shape;13005;p73"/>
          <p:cNvGrpSpPr/>
          <p:nvPr/>
        </p:nvGrpSpPr>
        <p:grpSpPr>
          <a:xfrm>
            <a:off x="7011924" y="1557552"/>
            <a:ext cx="499533" cy="305136"/>
            <a:chOff x="7009649" y="1541981"/>
            <a:chExt cx="524940" cy="320655"/>
          </a:xfrm>
        </p:grpSpPr>
        <p:sp>
          <p:nvSpPr>
            <p:cNvPr id="13006" name="Google Shape;13006;p73"/>
            <p:cNvSpPr/>
            <p:nvPr/>
          </p:nvSpPr>
          <p:spPr>
            <a:xfrm>
              <a:off x="7009649" y="1541981"/>
              <a:ext cx="524940" cy="320655"/>
            </a:xfrm>
            <a:custGeom>
              <a:rect b="b" l="l" r="r" t="t"/>
              <a:pathLst>
                <a:path extrusionOk="0" h="10074" w="16492">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7" name="Google Shape;13007;p73"/>
            <p:cNvSpPr/>
            <p:nvPr/>
          </p:nvSpPr>
          <p:spPr>
            <a:xfrm>
              <a:off x="7110104" y="1604909"/>
              <a:ext cx="61782" cy="41697"/>
            </a:xfrm>
            <a:custGeom>
              <a:rect b="b" l="l" r="r" t="t"/>
              <a:pathLst>
                <a:path extrusionOk="0" h="1310" w="1941">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8" name="Google Shape;13008;p73"/>
            <p:cNvSpPr/>
            <p:nvPr/>
          </p:nvSpPr>
          <p:spPr>
            <a:xfrm>
              <a:off x="7110455" y="1655296"/>
              <a:ext cx="96700" cy="15183"/>
            </a:xfrm>
            <a:custGeom>
              <a:rect b="b" l="l" r="r" t="t"/>
              <a:pathLst>
                <a:path extrusionOk="0" h="477" w="3038">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9" name="Google Shape;13009;p73"/>
            <p:cNvSpPr/>
            <p:nvPr/>
          </p:nvSpPr>
          <p:spPr>
            <a:xfrm>
              <a:off x="7146104" y="1676909"/>
              <a:ext cx="61050" cy="41729"/>
            </a:xfrm>
            <a:custGeom>
              <a:rect b="b" l="l" r="r" t="t"/>
              <a:pathLst>
                <a:path extrusionOk="0" h="1311" w="1918">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0" name="Google Shape;13010;p73"/>
            <p:cNvSpPr/>
            <p:nvPr/>
          </p:nvSpPr>
          <p:spPr>
            <a:xfrm>
              <a:off x="7110455" y="1726563"/>
              <a:ext cx="96700" cy="15183"/>
            </a:xfrm>
            <a:custGeom>
              <a:rect b="b" l="l" r="r" t="t"/>
              <a:pathLst>
                <a:path extrusionOk="0" h="477" w="3038">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1" name="Google Shape;13011;p73"/>
            <p:cNvSpPr/>
            <p:nvPr/>
          </p:nvSpPr>
          <p:spPr>
            <a:xfrm>
              <a:off x="7262825" y="1636739"/>
              <a:ext cx="48541" cy="80371"/>
            </a:xfrm>
            <a:custGeom>
              <a:rect b="b" l="l" r="r" t="t"/>
              <a:pathLst>
                <a:path extrusionOk="0" h="2525" w="1525">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2" name="Google Shape;13012;p73"/>
            <p:cNvSpPr/>
            <p:nvPr/>
          </p:nvSpPr>
          <p:spPr>
            <a:xfrm>
              <a:off x="7380691" y="1636357"/>
              <a:ext cx="48891" cy="80371"/>
            </a:xfrm>
            <a:custGeom>
              <a:rect b="b" l="l" r="r" t="t"/>
              <a:pathLst>
                <a:path extrusionOk="0" h="2525" w="1536">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73"/>
            <p:cNvSpPr/>
            <p:nvPr/>
          </p:nvSpPr>
          <p:spPr>
            <a:xfrm>
              <a:off x="7321933" y="1626744"/>
              <a:ext cx="48923" cy="99851"/>
            </a:xfrm>
            <a:custGeom>
              <a:rect b="b" l="l" r="r" t="t"/>
              <a:pathLst>
                <a:path extrusionOk="0" h="3137" w="1537">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4" name="Google Shape;13014;p73"/>
          <p:cNvGrpSpPr/>
          <p:nvPr/>
        </p:nvGrpSpPr>
        <p:grpSpPr>
          <a:xfrm>
            <a:off x="8034034" y="1518109"/>
            <a:ext cx="282746" cy="340358"/>
            <a:chOff x="8034034" y="1518109"/>
            <a:chExt cx="282746" cy="340358"/>
          </a:xfrm>
        </p:grpSpPr>
        <p:sp>
          <p:nvSpPr>
            <p:cNvPr id="13015" name="Google Shape;13015;p73"/>
            <p:cNvSpPr/>
            <p:nvPr/>
          </p:nvSpPr>
          <p:spPr>
            <a:xfrm>
              <a:off x="8034034" y="1518109"/>
              <a:ext cx="282746" cy="340358"/>
            </a:xfrm>
            <a:custGeom>
              <a:rect b="b" l="l" r="r" t="t"/>
              <a:pathLst>
                <a:path extrusionOk="0" h="10693" w="8883">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73"/>
            <p:cNvSpPr/>
            <p:nvPr/>
          </p:nvSpPr>
          <p:spPr>
            <a:xfrm>
              <a:off x="8161736" y="1632569"/>
              <a:ext cx="28456" cy="173601"/>
            </a:xfrm>
            <a:custGeom>
              <a:rect b="b" l="l" r="r" t="t"/>
              <a:pathLst>
                <a:path extrusionOk="0" h="5454" w="894">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7" name="Google Shape;13017;p73"/>
            <p:cNvSpPr/>
            <p:nvPr/>
          </p:nvSpPr>
          <p:spPr>
            <a:xfrm>
              <a:off x="8214796" y="1632951"/>
              <a:ext cx="33008" cy="173601"/>
            </a:xfrm>
            <a:custGeom>
              <a:rect b="b" l="l" r="r" t="t"/>
              <a:pathLst>
                <a:path extrusionOk="0" h="5454" w="1037">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73"/>
            <p:cNvSpPr/>
            <p:nvPr/>
          </p:nvSpPr>
          <p:spPr>
            <a:xfrm>
              <a:off x="8103391" y="1632569"/>
              <a:ext cx="33390" cy="173601"/>
            </a:xfrm>
            <a:custGeom>
              <a:rect b="b" l="l" r="r" t="t"/>
              <a:pathLst>
                <a:path extrusionOk="0" h="5454" w="1049">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9" name="Google Shape;13019;p73"/>
          <p:cNvGrpSpPr/>
          <p:nvPr/>
        </p:nvGrpSpPr>
        <p:grpSpPr>
          <a:xfrm>
            <a:off x="7582302" y="1499934"/>
            <a:ext cx="369133" cy="360411"/>
            <a:chOff x="7582302" y="1499934"/>
            <a:chExt cx="369133" cy="360411"/>
          </a:xfrm>
        </p:grpSpPr>
        <p:sp>
          <p:nvSpPr>
            <p:cNvPr id="13020" name="Google Shape;13020;p73"/>
            <p:cNvSpPr/>
            <p:nvPr/>
          </p:nvSpPr>
          <p:spPr>
            <a:xfrm>
              <a:off x="7582302" y="1499934"/>
              <a:ext cx="369133" cy="360411"/>
            </a:xfrm>
            <a:custGeom>
              <a:rect b="b" l="l" r="r" t="t"/>
              <a:pathLst>
                <a:path extrusionOk="0" h="11323" w="11597">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1" name="Google Shape;13021;p73"/>
            <p:cNvSpPr/>
            <p:nvPr/>
          </p:nvSpPr>
          <p:spPr>
            <a:xfrm>
              <a:off x="7850598" y="1634829"/>
              <a:ext cx="77729" cy="51214"/>
            </a:xfrm>
            <a:custGeom>
              <a:rect b="b" l="l" r="r" t="t"/>
              <a:pathLst>
                <a:path extrusionOk="0" h="1609" w="2442">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73"/>
            <p:cNvSpPr/>
            <p:nvPr/>
          </p:nvSpPr>
          <p:spPr>
            <a:xfrm>
              <a:off x="7753962" y="1635593"/>
              <a:ext cx="70917" cy="48541"/>
            </a:xfrm>
            <a:custGeom>
              <a:rect b="b" l="l" r="r" t="t"/>
              <a:pathLst>
                <a:path extrusionOk="0" h="1525" w="2228">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3" name="Google Shape;13023;p73"/>
            <p:cNvSpPr/>
            <p:nvPr/>
          </p:nvSpPr>
          <p:spPr>
            <a:xfrm>
              <a:off x="7750174" y="1695465"/>
              <a:ext cx="180794" cy="31862"/>
            </a:xfrm>
            <a:custGeom>
              <a:rect b="b" l="l" r="r" t="t"/>
              <a:pathLst>
                <a:path extrusionOk="0" h="1001" w="568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4" name="Google Shape;13024;p73"/>
            <p:cNvSpPr/>
            <p:nvPr/>
          </p:nvSpPr>
          <p:spPr>
            <a:xfrm>
              <a:off x="7613750" y="1535424"/>
              <a:ext cx="43225" cy="32371"/>
            </a:xfrm>
            <a:custGeom>
              <a:rect b="b" l="l" r="r" t="t"/>
              <a:pathLst>
                <a:path extrusionOk="0" h="1017" w="1358">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028" name="Shape 13028"/>
        <p:cNvGrpSpPr/>
        <p:nvPr/>
      </p:nvGrpSpPr>
      <p:grpSpPr>
        <a:xfrm>
          <a:off x="0" y="0"/>
          <a:ext cx="0" cy="0"/>
          <a:chOff x="0" y="0"/>
          <a:chExt cx="0" cy="0"/>
        </a:xfrm>
      </p:grpSpPr>
      <p:pic>
        <p:nvPicPr>
          <p:cNvPr id="13029" name="Google Shape;13029;p74">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Language Center">
  <a:themeElements>
    <a:clrScheme name="Simple Light">
      <a:dk1>
        <a:srgbClr val="000000"/>
      </a:dk1>
      <a:lt1>
        <a:srgbClr val="FFFFFF"/>
      </a:lt1>
      <a:dk2>
        <a:srgbClr val="595959"/>
      </a:dk2>
      <a:lt2>
        <a:srgbClr val="EEEEEE"/>
      </a:lt2>
      <a:accent1>
        <a:srgbClr val="F2528D"/>
      </a:accent1>
      <a:accent2>
        <a:srgbClr val="3BBEAA"/>
      </a:accent2>
      <a:accent3>
        <a:srgbClr val="228BA7"/>
      </a:accent3>
      <a:accent4>
        <a:srgbClr val="1F628F"/>
      </a:accent4>
      <a:accent5>
        <a:srgbClr val="1D2059"/>
      </a:accent5>
      <a:accent6>
        <a:srgbClr val="FFCE63"/>
      </a:accent6>
      <a:hlink>
        <a:srgbClr val="F2528D"/>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